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3.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4.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5.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6.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7.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8.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9.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theme/theme10.xml" ContentType="application/vnd.openxmlformats-officedocument.theme+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theme/theme11.xml" ContentType="application/vnd.openxmlformats-officedocument.theme+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theme/theme12.xml" ContentType="application/vnd.openxmlformats-officedocument.theme+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theme/theme13.xml" ContentType="application/vnd.openxmlformats-officedocument.theme+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theme/theme14.xml" ContentType="application/vnd.openxmlformats-officedocument.theme+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theme/theme15.xml" ContentType="application/vnd.openxmlformats-officedocument.theme+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theme/theme1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theme/theme17.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heme/theme18.xml" ContentType="application/vnd.openxmlformats-officedocument.theme+xml"/>
  <Override PartName="/ppt/theme/theme19.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6.xml" ContentType="application/vnd.openxmlformats-officedocument.presentationml.tags+xml"/>
  <Override PartName="/ppt/tags/tag1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2.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3" r:id="rId1"/>
    <p:sldMasterId id="2147483682" r:id="rId2"/>
    <p:sldMasterId id="2147483725" r:id="rId3"/>
    <p:sldMasterId id="2147483768" r:id="rId4"/>
    <p:sldMasterId id="2147483855" r:id="rId5"/>
    <p:sldMasterId id="2147483868" r:id="rId6"/>
    <p:sldMasterId id="2147483905" r:id="rId7"/>
    <p:sldMasterId id="2147483930" r:id="rId8"/>
    <p:sldMasterId id="2147483973" r:id="rId9"/>
    <p:sldMasterId id="2147484016" r:id="rId10"/>
    <p:sldMasterId id="2147484060" r:id="rId11"/>
    <p:sldMasterId id="2147484103" r:id="rId12"/>
    <p:sldMasterId id="2147484116" r:id="rId13"/>
    <p:sldMasterId id="2147484128" r:id="rId14"/>
    <p:sldMasterId id="2147484142" r:id="rId15"/>
    <p:sldMasterId id="2147484181" r:id="rId16"/>
    <p:sldMasterId id="2147484207" r:id="rId17"/>
  </p:sldMasterIdLst>
  <p:notesMasterIdLst>
    <p:notesMasterId r:id="rId45"/>
  </p:notesMasterIdLst>
  <p:handoutMasterIdLst>
    <p:handoutMasterId r:id="rId46"/>
  </p:handoutMasterIdLst>
  <p:sldIdLst>
    <p:sldId id="316" r:id="rId18"/>
    <p:sldId id="2145727358" r:id="rId19"/>
    <p:sldId id="265" r:id="rId20"/>
    <p:sldId id="2145727360" r:id="rId21"/>
    <p:sldId id="2145705682" r:id="rId22"/>
    <p:sldId id="2147469197" r:id="rId23"/>
    <p:sldId id="2145705745" r:id="rId24"/>
    <p:sldId id="2147469198" r:id="rId25"/>
    <p:sldId id="1217" r:id="rId26"/>
    <p:sldId id="1218" r:id="rId27"/>
    <p:sldId id="1219" r:id="rId28"/>
    <p:sldId id="1223" r:id="rId29"/>
    <p:sldId id="1222" r:id="rId30"/>
    <p:sldId id="1200" r:id="rId31"/>
    <p:sldId id="1221" r:id="rId32"/>
    <p:sldId id="1226" r:id="rId33"/>
    <p:sldId id="270" r:id="rId34"/>
    <p:sldId id="275" r:id="rId35"/>
    <p:sldId id="964" r:id="rId36"/>
    <p:sldId id="747" r:id="rId37"/>
    <p:sldId id="993" r:id="rId38"/>
    <p:sldId id="256" r:id="rId39"/>
    <p:sldId id="257" r:id="rId40"/>
    <p:sldId id="258" r:id="rId41"/>
    <p:sldId id="2145727359" r:id="rId42"/>
    <p:sldId id="342" r:id="rId43"/>
    <p:sldId id="373" r:id="rId44"/>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C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955" autoAdjust="0"/>
    <p:restoredTop sz="94621" autoAdjust="0"/>
  </p:normalViewPr>
  <p:slideViewPr>
    <p:cSldViewPr>
      <p:cViewPr varScale="1">
        <p:scale>
          <a:sx n="77" d="100"/>
          <a:sy n="77" d="100"/>
        </p:scale>
        <p:origin x="240" y="58"/>
      </p:cViewPr>
      <p:guideLst>
        <p:guide orient="horz" pos="2160"/>
        <p:guide pos="3840"/>
      </p:guideLst>
    </p:cSldViewPr>
  </p:slideViewPr>
  <p:outlineViewPr>
    <p:cViewPr>
      <p:scale>
        <a:sx n="33" d="100"/>
        <a:sy n="33" d="100"/>
      </p:scale>
      <p:origin x="0" y="5688"/>
    </p:cViewPr>
  </p:outlineViewPr>
  <p:notesTextViewPr>
    <p:cViewPr>
      <p:scale>
        <a:sx n="1" d="1"/>
        <a:sy n="1" d="1"/>
      </p:scale>
      <p:origin x="0" y="0"/>
    </p:cViewPr>
  </p:notesTextViewPr>
  <p:sorterViewPr>
    <p:cViewPr varScale="1">
      <p:scale>
        <a:sx n="1" d="1"/>
        <a:sy n="1" d="1"/>
      </p:scale>
      <p:origin x="0" y="-13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handoutMaster" Target="handoutMasters/handoutMaster1.xml"/><Relationship Id="rId20" Type="http://schemas.openxmlformats.org/officeDocument/2006/relationships/slide" Target="slides/slide3.xml"/><Relationship Id="rId41"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3" Type="http://schemas.openxmlformats.org/officeDocument/2006/relationships/oleObject" Target="file:///\\Users\patrick\Documents\Documents%20-%20Patrick&#8217;s%20MacBook%20Pro\Gist\GotW\2022\Inflation\inflation_data.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1"/>
          <c:tx>
            <c:strRef>
              <c:f>Sheet1!$B$3</c:f>
              <c:strCache>
                <c:ptCount val="1"/>
                <c:pt idx="0">
                  <c:v>Medical care</c:v>
                </c:pt>
              </c:strCache>
            </c:strRef>
          </c:tx>
          <c:spPr>
            <a:solidFill>
              <a:schemeClr val="accent4"/>
            </a:solidFill>
            <a:ln>
              <a:solidFill>
                <a:schemeClr val="accent4"/>
              </a:solidFill>
            </a:ln>
            <a:effectLst/>
          </c:spPr>
          <c:cat>
            <c:numRef>
              <c:f>Sheet1!$C$2:$DY$2</c:f>
              <c:numCache>
                <c:formatCode>mmm\-yy</c:formatCode>
                <c:ptCount val="127"/>
                <c:pt idx="0">
                  <c:v>40909</c:v>
                </c:pt>
                <c:pt idx="1">
                  <c:v>40940</c:v>
                </c:pt>
                <c:pt idx="2">
                  <c:v>40969</c:v>
                </c:pt>
                <c:pt idx="3">
                  <c:v>41000</c:v>
                </c:pt>
                <c:pt idx="4">
                  <c:v>41030</c:v>
                </c:pt>
                <c:pt idx="5">
                  <c:v>41061</c:v>
                </c:pt>
                <c:pt idx="6">
                  <c:v>41091</c:v>
                </c:pt>
                <c:pt idx="7">
                  <c:v>41122</c:v>
                </c:pt>
                <c:pt idx="8">
                  <c:v>41153</c:v>
                </c:pt>
                <c:pt idx="9">
                  <c:v>41183</c:v>
                </c:pt>
                <c:pt idx="10">
                  <c:v>41214</c:v>
                </c:pt>
                <c:pt idx="11">
                  <c:v>41244</c:v>
                </c:pt>
                <c:pt idx="12">
                  <c:v>41275</c:v>
                </c:pt>
                <c:pt idx="13">
                  <c:v>41306</c:v>
                </c:pt>
                <c:pt idx="14">
                  <c:v>41334</c:v>
                </c:pt>
                <c:pt idx="15">
                  <c:v>41365</c:v>
                </c:pt>
                <c:pt idx="16">
                  <c:v>41395</c:v>
                </c:pt>
                <c:pt idx="17">
                  <c:v>41426</c:v>
                </c:pt>
                <c:pt idx="18">
                  <c:v>41456</c:v>
                </c:pt>
                <c:pt idx="19">
                  <c:v>41487</c:v>
                </c:pt>
                <c:pt idx="20">
                  <c:v>41518</c:v>
                </c:pt>
                <c:pt idx="21">
                  <c:v>41548</c:v>
                </c:pt>
                <c:pt idx="22">
                  <c:v>41579</c:v>
                </c:pt>
                <c:pt idx="23">
                  <c:v>41609</c:v>
                </c:pt>
                <c:pt idx="24">
                  <c:v>41640</c:v>
                </c:pt>
                <c:pt idx="25">
                  <c:v>41671</c:v>
                </c:pt>
                <c:pt idx="26">
                  <c:v>41699</c:v>
                </c:pt>
                <c:pt idx="27">
                  <c:v>41730</c:v>
                </c:pt>
                <c:pt idx="28">
                  <c:v>41760</c:v>
                </c:pt>
                <c:pt idx="29">
                  <c:v>41791</c:v>
                </c:pt>
                <c:pt idx="30">
                  <c:v>41821</c:v>
                </c:pt>
                <c:pt idx="31">
                  <c:v>41852</c:v>
                </c:pt>
                <c:pt idx="32">
                  <c:v>41883</c:v>
                </c:pt>
                <c:pt idx="33">
                  <c:v>41913</c:v>
                </c:pt>
                <c:pt idx="34">
                  <c:v>41944</c:v>
                </c:pt>
                <c:pt idx="35">
                  <c:v>41974</c:v>
                </c:pt>
                <c:pt idx="36">
                  <c:v>42005</c:v>
                </c:pt>
                <c:pt idx="37">
                  <c:v>42036</c:v>
                </c:pt>
                <c:pt idx="38">
                  <c:v>42064</c:v>
                </c:pt>
                <c:pt idx="39">
                  <c:v>42095</c:v>
                </c:pt>
                <c:pt idx="40">
                  <c:v>42125</c:v>
                </c:pt>
                <c:pt idx="41">
                  <c:v>42156</c:v>
                </c:pt>
                <c:pt idx="42">
                  <c:v>42186</c:v>
                </c:pt>
                <c:pt idx="43">
                  <c:v>42217</c:v>
                </c:pt>
                <c:pt idx="44">
                  <c:v>42248</c:v>
                </c:pt>
                <c:pt idx="45">
                  <c:v>42278</c:v>
                </c:pt>
                <c:pt idx="46">
                  <c:v>42309</c:v>
                </c:pt>
                <c:pt idx="47">
                  <c:v>42339</c:v>
                </c:pt>
                <c:pt idx="48">
                  <c:v>42370</c:v>
                </c:pt>
                <c:pt idx="49">
                  <c:v>42401</c:v>
                </c:pt>
                <c:pt idx="50">
                  <c:v>42430</c:v>
                </c:pt>
                <c:pt idx="51">
                  <c:v>42461</c:v>
                </c:pt>
                <c:pt idx="52">
                  <c:v>42491</c:v>
                </c:pt>
                <c:pt idx="53">
                  <c:v>42522</c:v>
                </c:pt>
                <c:pt idx="54">
                  <c:v>42552</c:v>
                </c:pt>
                <c:pt idx="55">
                  <c:v>42583</c:v>
                </c:pt>
                <c:pt idx="56">
                  <c:v>42614</c:v>
                </c:pt>
                <c:pt idx="57">
                  <c:v>42644</c:v>
                </c:pt>
                <c:pt idx="58">
                  <c:v>42675</c:v>
                </c:pt>
                <c:pt idx="59">
                  <c:v>42705</c:v>
                </c:pt>
                <c:pt idx="60">
                  <c:v>42736</c:v>
                </c:pt>
                <c:pt idx="61">
                  <c:v>42767</c:v>
                </c:pt>
                <c:pt idx="62">
                  <c:v>42795</c:v>
                </c:pt>
                <c:pt idx="63">
                  <c:v>42826</c:v>
                </c:pt>
                <c:pt idx="64">
                  <c:v>42856</c:v>
                </c:pt>
                <c:pt idx="65">
                  <c:v>42887</c:v>
                </c:pt>
                <c:pt idx="66">
                  <c:v>42917</c:v>
                </c:pt>
                <c:pt idx="67">
                  <c:v>42948</c:v>
                </c:pt>
                <c:pt idx="68">
                  <c:v>42979</c:v>
                </c:pt>
                <c:pt idx="69">
                  <c:v>43009</c:v>
                </c:pt>
                <c:pt idx="70">
                  <c:v>43040</c:v>
                </c:pt>
                <c:pt idx="71">
                  <c:v>43070</c:v>
                </c:pt>
                <c:pt idx="72">
                  <c:v>43101</c:v>
                </c:pt>
                <c:pt idx="73">
                  <c:v>43132</c:v>
                </c:pt>
                <c:pt idx="74">
                  <c:v>43160</c:v>
                </c:pt>
                <c:pt idx="75">
                  <c:v>43191</c:v>
                </c:pt>
                <c:pt idx="76">
                  <c:v>43221</c:v>
                </c:pt>
                <c:pt idx="77">
                  <c:v>43252</c:v>
                </c:pt>
                <c:pt idx="78">
                  <c:v>43282</c:v>
                </c:pt>
                <c:pt idx="79">
                  <c:v>43313</c:v>
                </c:pt>
                <c:pt idx="80">
                  <c:v>43344</c:v>
                </c:pt>
                <c:pt idx="81">
                  <c:v>43374</c:v>
                </c:pt>
                <c:pt idx="82">
                  <c:v>43405</c:v>
                </c:pt>
                <c:pt idx="83">
                  <c:v>43435</c:v>
                </c:pt>
                <c:pt idx="84">
                  <c:v>43466</c:v>
                </c:pt>
                <c:pt idx="85">
                  <c:v>43497</c:v>
                </c:pt>
                <c:pt idx="86">
                  <c:v>43525</c:v>
                </c:pt>
                <c:pt idx="87">
                  <c:v>43556</c:v>
                </c:pt>
                <c:pt idx="88">
                  <c:v>43586</c:v>
                </c:pt>
                <c:pt idx="89">
                  <c:v>43617</c:v>
                </c:pt>
                <c:pt idx="90">
                  <c:v>43647</c:v>
                </c:pt>
                <c:pt idx="91">
                  <c:v>43678</c:v>
                </c:pt>
                <c:pt idx="92">
                  <c:v>43709</c:v>
                </c:pt>
                <c:pt idx="93">
                  <c:v>43739</c:v>
                </c:pt>
                <c:pt idx="94">
                  <c:v>43770</c:v>
                </c:pt>
                <c:pt idx="95">
                  <c:v>43800</c:v>
                </c:pt>
                <c:pt idx="96">
                  <c:v>43831</c:v>
                </c:pt>
                <c:pt idx="97">
                  <c:v>43862</c:v>
                </c:pt>
                <c:pt idx="98">
                  <c:v>43891</c:v>
                </c:pt>
                <c:pt idx="99">
                  <c:v>43922</c:v>
                </c:pt>
                <c:pt idx="100">
                  <c:v>43952</c:v>
                </c:pt>
                <c:pt idx="101">
                  <c:v>43983</c:v>
                </c:pt>
                <c:pt idx="102">
                  <c:v>44013</c:v>
                </c:pt>
                <c:pt idx="103">
                  <c:v>44044</c:v>
                </c:pt>
                <c:pt idx="104">
                  <c:v>44075</c:v>
                </c:pt>
                <c:pt idx="105">
                  <c:v>44105</c:v>
                </c:pt>
                <c:pt idx="106">
                  <c:v>44136</c:v>
                </c:pt>
                <c:pt idx="107">
                  <c:v>44166</c:v>
                </c:pt>
                <c:pt idx="108">
                  <c:v>44197</c:v>
                </c:pt>
                <c:pt idx="109">
                  <c:v>44228</c:v>
                </c:pt>
                <c:pt idx="110">
                  <c:v>44256</c:v>
                </c:pt>
                <c:pt idx="111">
                  <c:v>44287</c:v>
                </c:pt>
                <c:pt idx="112">
                  <c:v>44317</c:v>
                </c:pt>
                <c:pt idx="113">
                  <c:v>44348</c:v>
                </c:pt>
                <c:pt idx="114">
                  <c:v>44378</c:v>
                </c:pt>
                <c:pt idx="115">
                  <c:v>44409</c:v>
                </c:pt>
                <c:pt idx="116">
                  <c:v>44440</c:v>
                </c:pt>
                <c:pt idx="117">
                  <c:v>44470</c:v>
                </c:pt>
                <c:pt idx="118">
                  <c:v>44501</c:v>
                </c:pt>
                <c:pt idx="119">
                  <c:v>44531</c:v>
                </c:pt>
                <c:pt idx="120">
                  <c:v>44562</c:v>
                </c:pt>
                <c:pt idx="121">
                  <c:v>44593</c:v>
                </c:pt>
                <c:pt idx="122">
                  <c:v>44621</c:v>
                </c:pt>
                <c:pt idx="123">
                  <c:v>44652</c:v>
                </c:pt>
                <c:pt idx="124">
                  <c:v>44682</c:v>
                </c:pt>
                <c:pt idx="125">
                  <c:v>44713</c:v>
                </c:pt>
                <c:pt idx="126">
                  <c:v>44743</c:v>
                </c:pt>
              </c:numCache>
            </c:numRef>
          </c:cat>
          <c:val>
            <c:numRef>
              <c:f>Sheet1!$C$3:$DY$3</c:f>
              <c:numCache>
                <c:formatCode>#0.0</c:formatCode>
                <c:ptCount val="127"/>
                <c:pt idx="0">
                  <c:v>3.6</c:v>
                </c:pt>
                <c:pt idx="1">
                  <c:v>3.4</c:v>
                </c:pt>
                <c:pt idx="2">
                  <c:v>3.5</c:v>
                </c:pt>
                <c:pt idx="3">
                  <c:v>3.4</c:v>
                </c:pt>
                <c:pt idx="4">
                  <c:v>3.6</c:v>
                </c:pt>
                <c:pt idx="5">
                  <c:v>4</c:v>
                </c:pt>
                <c:pt idx="6">
                  <c:v>4.0999999999999996</c:v>
                </c:pt>
                <c:pt idx="7">
                  <c:v>4.0999999999999996</c:v>
                </c:pt>
                <c:pt idx="8">
                  <c:v>4.0999999999999996</c:v>
                </c:pt>
                <c:pt idx="9">
                  <c:v>3.7</c:v>
                </c:pt>
                <c:pt idx="10">
                  <c:v>3.4</c:v>
                </c:pt>
                <c:pt idx="11">
                  <c:v>3.2</c:v>
                </c:pt>
                <c:pt idx="12">
                  <c:v>3.1</c:v>
                </c:pt>
                <c:pt idx="13">
                  <c:v>3.1</c:v>
                </c:pt>
                <c:pt idx="14">
                  <c:v>3.1</c:v>
                </c:pt>
                <c:pt idx="15">
                  <c:v>2.7</c:v>
                </c:pt>
                <c:pt idx="16">
                  <c:v>2.2000000000000002</c:v>
                </c:pt>
                <c:pt idx="17">
                  <c:v>2.1</c:v>
                </c:pt>
                <c:pt idx="18">
                  <c:v>1.9</c:v>
                </c:pt>
                <c:pt idx="19">
                  <c:v>2.2999999999999998</c:v>
                </c:pt>
                <c:pt idx="20">
                  <c:v>2.4</c:v>
                </c:pt>
                <c:pt idx="21">
                  <c:v>2.2999999999999998</c:v>
                </c:pt>
                <c:pt idx="22">
                  <c:v>2.2000000000000002</c:v>
                </c:pt>
                <c:pt idx="23">
                  <c:v>2</c:v>
                </c:pt>
                <c:pt idx="24">
                  <c:v>2.1</c:v>
                </c:pt>
                <c:pt idx="25">
                  <c:v>2.2999999999999998</c:v>
                </c:pt>
                <c:pt idx="26">
                  <c:v>2.2000000000000002</c:v>
                </c:pt>
                <c:pt idx="27">
                  <c:v>2.4</c:v>
                </c:pt>
                <c:pt idx="28">
                  <c:v>2.8</c:v>
                </c:pt>
                <c:pt idx="29">
                  <c:v>2.6</c:v>
                </c:pt>
                <c:pt idx="30">
                  <c:v>2.6</c:v>
                </c:pt>
                <c:pt idx="31">
                  <c:v>2.1</c:v>
                </c:pt>
                <c:pt idx="32">
                  <c:v>2</c:v>
                </c:pt>
                <c:pt idx="33">
                  <c:v>2.1</c:v>
                </c:pt>
                <c:pt idx="34">
                  <c:v>2.5</c:v>
                </c:pt>
                <c:pt idx="35">
                  <c:v>3</c:v>
                </c:pt>
                <c:pt idx="36">
                  <c:v>2.6</c:v>
                </c:pt>
                <c:pt idx="37">
                  <c:v>2.2999999999999998</c:v>
                </c:pt>
                <c:pt idx="38">
                  <c:v>2.5</c:v>
                </c:pt>
                <c:pt idx="39">
                  <c:v>2.9</c:v>
                </c:pt>
                <c:pt idx="40">
                  <c:v>2.8</c:v>
                </c:pt>
                <c:pt idx="41">
                  <c:v>2.5</c:v>
                </c:pt>
                <c:pt idx="42">
                  <c:v>2.5</c:v>
                </c:pt>
                <c:pt idx="43">
                  <c:v>2.5</c:v>
                </c:pt>
                <c:pt idx="44">
                  <c:v>2.5</c:v>
                </c:pt>
                <c:pt idx="45">
                  <c:v>3</c:v>
                </c:pt>
                <c:pt idx="46">
                  <c:v>2.9</c:v>
                </c:pt>
                <c:pt idx="47">
                  <c:v>2.6</c:v>
                </c:pt>
                <c:pt idx="48">
                  <c:v>3</c:v>
                </c:pt>
                <c:pt idx="49">
                  <c:v>3.5</c:v>
                </c:pt>
                <c:pt idx="50">
                  <c:v>3.3</c:v>
                </c:pt>
                <c:pt idx="51">
                  <c:v>3</c:v>
                </c:pt>
                <c:pt idx="52">
                  <c:v>3.1</c:v>
                </c:pt>
                <c:pt idx="53">
                  <c:v>3.5</c:v>
                </c:pt>
                <c:pt idx="54">
                  <c:v>3.9</c:v>
                </c:pt>
                <c:pt idx="55">
                  <c:v>4.9000000000000004</c:v>
                </c:pt>
                <c:pt idx="56">
                  <c:v>4.9000000000000004</c:v>
                </c:pt>
                <c:pt idx="57">
                  <c:v>4.3</c:v>
                </c:pt>
                <c:pt idx="58">
                  <c:v>4</c:v>
                </c:pt>
                <c:pt idx="59">
                  <c:v>4.0999999999999996</c:v>
                </c:pt>
                <c:pt idx="60">
                  <c:v>3.9</c:v>
                </c:pt>
                <c:pt idx="61">
                  <c:v>3.5</c:v>
                </c:pt>
                <c:pt idx="62">
                  <c:v>3.5</c:v>
                </c:pt>
                <c:pt idx="63">
                  <c:v>3</c:v>
                </c:pt>
                <c:pt idx="64">
                  <c:v>2.7</c:v>
                </c:pt>
                <c:pt idx="65">
                  <c:v>2.7</c:v>
                </c:pt>
                <c:pt idx="66">
                  <c:v>2.6</c:v>
                </c:pt>
                <c:pt idx="67">
                  <c:v>1.8</c:v>
                </c:pt>
                <c:pt idx="68">
                  <c:v>1.6</c:v>
                </c:pt>
                <c:pt idx="69">
                  <c:v>1.7</c:v>
                </c:pt>
                <c:pt idx="70">
                  <c:v>1.7</c:v>
                </c:pt>
                <c:pt idx="71">
                  <c:v>1.8</c:v>
                </c:pt>
                <c:pt idx="72">
                  <c:v>2</c:v>
                </c:pt>
                <c:pt idx="73">
                  <c:v>1.8</c:v>
                </c:pt>
                <c:pt idx="74">
                  <c:v>2</c:v>
                </c:pt>
                <c:pt idx="75">
                  <c:v>2.2000000000000002</c:v>
                </c:pt>
                <c:pt idx="76">
                  <c:v>2.4</c:v>
                </c:pt>
                <c:pt idx="77">
                  <c:v>2.5</c:v>
                </c:pt>
                <c:pt idx="78">
                  <c:v>1.9</c:v>
                </c:pt>
                <c:pt idx="79">
                  <c:v>1.5</c:v>
                </c:pt>
                <c:pt idx="80">
                  <c:v>1.7</c:v>
                </c:pt>
                <c:pt idx="81">
                  <c:v>1.7</c:v>
                </c:pt>
                <c:pt idx="82">
                  <c:v>2</c:v>
                </c:pt>
                <c:pt idx="83">
                  <c:v>2</c:v>
                </c:pt>
                <c:pt idx="84">
                  <c:v>1.9</c:v>
                </c:pt>
                <c:pt idx="85">
                  <c:v>1.7</c:v>
                </c:pt>
                <c:pt idx="86">
                  <c:v>1.7</c:v>
                </c:pt>
                <c:pt idx="87">
                  <c:v>1.9</c:v>
                </c:pt>
                <c:pt idx="88">
                  <c:v>2.1</c:v>
                </c:pt>
                <c:pt idx="89">
                  <c:v>2</c:v>
                </c:pt>
                <c:pt idx="90">
                  <c:v>2.6</c:v>
                </c:pt>
                <c:pt idx="91">
                  <c:v>3.5</c:v>
                </c:pt>
                <c:pt idx="92">
                  <c:v>3.5</c:v>
                </c:pt>
                <c:pt idx="93">
                  <c:v>4.3</c:v>
                </c:pt>
                <c:pt idx="94">
                  <c:v>4.2</c:v>
                </c:pt>
                <c:pt idx="95">
                  <c:v>4.5999999999999996</c:v>
                </c:pt>
                <c:pt idx="96">
                  <c:v>4.5</c:v>
                </c:pt>
                <c:pt idx="97">
                  <c:v>4.5999999999999996</c:v>
                </c:pt>
                <c:pt idx="98">
                  <c:v>4.7</c:v>
                </c:pt>
                <c:pt idx="99">
                  <c:v>4.8</c:v>
                </c:pt>
                <c:pt idx="100">
                  <c:v>4.9000000000000004</c:v>
                </c:pt>
                <c:pt idx="101">
                  <c:v>5.0999999999999996</c:v>
                </c:pt>
                <c:pt idx="102">
                  <c:v>5</c:v>
                </c:pt>
                <c:pt idx="103">
                  <c:v>4.5</c:v>
                </c:pt>
                <c:pt idx="104">
                  <c:v>4.2</c:v>
                </c:pt>
                <c:pt idx="105">
                  <c:v>2.9</c:v>
                </c:pt>
                <c:pt idx="106">
                  <c:v>2.4</c:v>
                </c:pt>
                <c:pt idx="107">
                  <c:v>1.8</c:v>
                </c:pt>
                <c:pt idx="108">
                  <c:v>1.9</c:v>
                </c:pt>
                <c:pt idx="109">
                  <c:v>2</c:v>
                </c:pt>
                <c:pt idx="110">
                  <c:v>1.8</c:v>
                </c:pt>
                <c:pt idx="111">
                  <c:v>1.5</c:v>
                </c:pt>
                <c:pt idx="112">
                  <c:v>0.9</c:v>
                </c:pt>
                <c:pt idx="113">
                  <c:v>0.4</c:v>
                </c:pt>
                <c:pt idx="114">
                  <c:v>0.3</c:v>
                </c:pt>
                <c:pt idx="115">
                  <c:v>0.4</c:v>
                </c:pt>
                <c:pt idx="116">
                  <c:v>0.4</c:v>
                </c:pt>
                <c:pt idx="117">
                  <c:v>1.3</c:v>
                </c:pt>
                <c:pt idx="118">
                  <c:v>1.7</c:v>
                </c:pt>
                <c:pt idx="119">
                  <c:v>2.2000000000000002</c:v>
                </c:pt>
                <c:pt idx="120">
                  <c:v>2.5</c:v>
                </c:pt>
                <c:pt idx="121">
                  <c:v>2.4</c:v>
                </c:pt>
                <c:pt idx="122">
                  <c:v>2.9</c:v>
                </c:pt>
                <c:pt idx="123">
                  <c:v>3.2</c:v>
                </c:pt>
                <c:pt idx="124">
                  <c:v>3.7</c:v>
                </c:pt>
                <c:pt idx="125">
                  <c:v>4.5</c:v>
                </c:pt>
                <c:pt idx="126">
                  <c:v>4.8</c:v>
                </c:pt>
              </c:numCache>
            </c:numRef>
          </c:val>
          <c:extLst>
            <c:ext xmlns:c16="http://schemas.microsoft.com/office/drawing/2014/chart" uri="{C3380CC4-5D6E-409C-BE32-E72D297353CC}">
              <c16:uniqueId val="{00000000-8816-CC4F-9EAC-E81EA91EB477}"/>
            </c:ext>
          </c:extLst>
        </c:ser>
        <c:dLbls>
          <c:showLegendKey val="0"/>
          <c:showVal val="0"/>
          <c:showCatName val="0"/>
          <c:showSerName val="0"/>
          <c:showPercent val="0"/>
          <c:showBubbleSize val="0"/>
        </c:dLbls>
        <c:axId val="993325312"/>
        <c:axId val="1032289375"/>
      </c:areaChart>
      <c:lineChart>
        <c:grouping val="standard"/>
        <c:varyColors val="0"/>
        <c:ser>
          <c:idx val="1"/>
          <c:order val="0"/>
          <c:tx>
            <c:strRef>
              <c:f>Sheet1!$B$4</c:f>
              <c:strCache>
                <c:ptCount val="1"/>
                <c:pt idx="0">
                  <c:v>All items</c:v>
                </c:pt>
              </c:strCache>
            </c:strRef>
          </c:tx>
          <c:spPr>
            <a:ln w="28575" cap="rnd">
              <a:solidFill>
                <a:schemeClr val="tx2"/>
              </a:solidFill>
              <a:round/>
            </a:ln>
            <a:effectLst/>
          </c:spPr>
          <c:marker>
            <c:symbol val="none"/>
          </c:marker>
          <c:cat>
            <c:numRef>
              <c:f>Sheet1!$C$2:$DY$2</c:f>
              <c:numCache>
                <c:formatCode>mmm\-yy</c:formatCode>
                <c:ptCount val="127"/>
                <c:pt idx="0">
                  <c:v>40909</c:v>
                </c:pt>
                <c:pt idx="1">
                  <c:v>40940</c:v>
                </c:pt>
                <c:pt idx="2">
                  <c:v>40969</c:v>
                </c:pt>
                <c:pt idx="3">
                  <c:v>41000</c:v>
                </c:pt>
                <c:pt idx="4">
                  <c:v>41030</c:v>
                </c:pt>
                <c:pt idx="5">
                  <c:v>41061</c:v>
                </c:pt>
                <c:pt idx="6">
                  <c:v>41091</c:v>
                </c:pt>
                <c:pt idx="7">
                  <c:v>41122</c:v>
                </c:pt>
                <c:pt idx="8">
                  <c:v>41153</c:v>
                </c:pt>
                <c:pt idx="9">
                  <c:v>41183</c:v>
                </c:pt>
                <c:pt idx="10">
                  <c:v>41214</c:v>
                </c:pt>
                <c:pt idx="11">
                  <c:v>41244</c:v>
                </c:pt>
                <c:pt idx="12">
                  <c:v>41275</c:v>
                </c:pt>
                <c:pt idx="13">
                  <c:v>41306</c:v>
                </c:pt>
                <c:pt idx="14">
                  <c:v>41334</c:v>
                </c:pt>
                <c:pt idx="15">
                  <c:v>41365</c:v>
                </c:pt>
                <c:pt idx="16">
                  <c:v>41395</c:v>
                </c:pt>
                <c:pt idx="17">
                  <c:v>41426</c:v>
                </c:pt>
                <c:pt idx="18">
                  <c:v>41456</c:v>
                </c:pt>
                <c:pt idx="19">
                  <c:v>41487</c:v>
                </c:pt>
                <c:pt idx="20">
                  <c:v>41518</c:v>
                </c:pt>
                <c:pt idx="21">
                  <c:v>41548</c:v>
                </c:pt>
                <c:pt idx="22">
                  <c:v>41579</c:v>
                </c:pt>
                <c:pt idx="23">
                  <c:v>41609</c:v>
                </c:pt>
                <c:pt idx="24">
                  <c:v>41640</c:v>
                </c:pt>
                <c:pt idx="25">
                  <c:v>41671</c:v>
                </c:pt>
                <c:pt idx="26">
                  <c:v>41699</c:v>
                </c:pt>
                <c:pt idx="27">
                  <c:v>41730</c:v>
                </c:pt>
                <c:pt idx="28">
                  <c:v>41760</c:v>
                </c:pt>
                <c:pt idx="29">
                  <c:v>41791</c:v>
                </c:pt>
                <c:pt idx="30">
                  <c:v>41821</c:v>
                </c:pt>
                <c:pt idx="31">
                  <c:v>41852</c:v>
                </c:pt>
                <c:pt idx="32">
                  <c:v>41883</c:v>
                </c:pt>
                <c:pt idx="33">
                  <c:v>41913</c:v>
                </c:pt>
                <c:pt idx="34">
                  <c:v>41944</c:v>
                </c:pt>
                <c:pt idx="35">
                  <c:v>41974</c:v>
                </c:pt>
                <c:pt idx="36">
                  <c:v>42005</c:v>
                </c:pt>
                <c:pt idx="37">
                  <c:v>42036</c:v>
                </c:pt>
                <c:pt idx="38">
                  <c:v>42064</c:v>
                </c:pt>
                <c:pt idx="39">
                  <c:v>42095</c:v>
                </c:pt>
                <c:pt idx="40">
                  <c:v>42125</c:v>
                </c:pt>
                <c:pt idx="41">
                  <c:v>42156</c:v>
                </c:pt>
                <c:pt idx="42">
                  <c:v>42186</c:v>
                </c:pt>
                <c:pt idx="43">
                  <c:v>42217</c:v>
                </c:pt>
                <c:pt idx="44">
                  <c:v>42248</c:v>
                </c:pt>
                <c:pt idx="45">
                  <c:v>42278</c:v>
                </c:pt>
                <c:pt idx="46">
                  <c:v>42309</c:v>
                </c:pt>
                <c:pt idx="47">
                  <c:v>42339</c:v>
                </c:pt>
                <c:pt idx="48">
                  <c:v>42370</c:v>
                </c:pt>
                <c:pt idx="49">
                  <c:v>42401</c:v>
                </c:pt>
                <c:pt idx="50">
                  <c:v>42430</c:v>
                </c:pt>
                <c:pt idx="51">
                  <c:v>42461</c:v>
                </c:pt>
                <c:pt idx="52">
                  <c:v>42491</c:v>
                </c:pt>
                <c:pt idx="53">
                  <c:v>42522</c:v>
                </c:pt>
                <c:pt idx="54">
                  <c:v>42552</c:v>
                </c:pt>
                <c:pt idx="55">
                  <c:v>42583</c:v>
                </c:pt>
                <c:pt idx="56">
                  <c:v>42614</c:v>
                </c:pt>
                <c:pt idx="57">
                  <c:v>42644</c:v>
                </c:pt>
                <c:pt idx="58">
                  <c:v>42675</c:v>
                </c:pt>
                <c:pt idx="59">
                  <c:v>42705</c:v>
                </c:pt>
                <c:pt idx="60">
                  <c:v>42736</c:v>
                </c:pt>
                <c:pt idx="61">
                  <c:v>42767</c:v>
                </c:pt>
                <c:pt idx="62">
                  <c:v>42795</c:v>
                </c:pt>
                <c:pt idx="63">
                  <c:v>42826</c:v>
                </c:pt>
                <c:pt idx="64">
                  <c:v>42856</c:v>
                </c:pt>
                <c:pt idx="65">
                  <c:v>42887</c:v>
                </c:pt>
                <c:pt idx="66">
                  <c:v>42917</c:v>
                </c:pt>
                <c:pt idx="67">
                  <c:v>42948</c:v>
                </c:pt>
                <c:pt idx="68">
                  <c:v>42979</c:v>
                </c:pt>
                <c:pt idx="69">
                  <c:v>43009</c:v>
                </c:pt>
                <c:pt idx="70">
                  <c:v>43040</c:v>
                </c:pt>
                <c:pt idx="71">
                  <c:v>43070</c:v>
                </c:pt>
                <c:pt idx="72">
                  <c:v>43101</c:v>
                </c:pt>
                <c:pt idx="73">
                  <c:v>43132</c:v>
                </c:pt>
                <c:pt idx="74">
                  <c:v>43160</c:v>
                </c:pt>
                <c:pt idx="75">
                  <c:v>43191</c:v>
                </c:pt>
                <c:pt idx="76">
                  <c:v>43221</c:v>
                </c:pt>
                <c:pt idx="77">
                  <c:v>43252</c:v>
                </c:pt>
                <c:pt idx="78">
                  <c:v>43282</c:v>
                </c:pt>
                <c:pt idx="79">
                  <c:v>43313</c:v>
                </c:pt>
                <c:pt idx="80">
                  <c:v>43344</c:v>
                </c:pt>
                <c:pt idx="81">
                  <c:v>43374</c:v>
                </c:pt>
                <c:pt idx="82">
                  <c:v>43405</c:v>
                </c:pt>
                <c:pt idx="83">
                  <c:v>43435</c:v>
                </c:pt>
                <c:pt idx="84">
                  <c:v>43466</c:v>
                </c:pt>
                <c:pt idx="85">
                  <c:v>43497</c:v>
                </c:pt>
                <c:pt idx="86">
                  <c:v>43525</c:v>
                </c:pt>
                <c:pt idx="87">
                  <c:v>43556</c:v>
                </c:pt>
                <c:pt idx="88">
                  <c:v>43586</c:v>
                </c:pt>
                <c:pt idx="89">
                  <c:v>43617</c:v>
                </c:pt>
                <c:pt idx="90">
                  <c:v>43647</c:v>
                </c:pt>
                <c:pt idx="91">
                  <c:v>43678</c:v>
                </c:pt>
                <c:pt idx="92">
                  <c:v>43709</c:v>
                </c:pt>
                <c:pt idx="93">
                  <c:v>43739</c:v>
                </c:pt>
                <c:pt idx="94">
                  <c:v>43770</c:v>
                </c:pt>
                <c:pt idx="95">
                  <c:v>43800</c:v>
                </c:pt>
                <c:pt idx="96">
                  <c:v>43831</c:v>
                </c:pt>
                <c:pt idx="97">
                  <c:v>43862</c:v>
                </c:pt>
                <c:pt idx="98">
                  <c:v>43891</c:v>
                </c:pt>
                <c:pt idx="99">
                  <c:v>43922</c:v>
                </c:pt>
                <c:pt idx="100">
                  <c:v>43952</c:v>
                </c:pt>
                <c:pt idx="101">
                  <c:v>43983</c:v>
                </c:pt>
                <c:pt idx="102">
                  <c:v>44013</c:v>
                </c:pt>
                <c:pt idx="103">
                  <c:v>44044</c:v>
                </c:pt>
                <c:pt idx="104">
                  <c:v>44075</c:v>
                </c:pt>
                <c:pt idx="105">
                  <c:v>44105</c:v>
                </c:pt>
                <c:pt idx="106">
                  <c:v>44136</c:v>
                </c:pt>
                <c:pt idx="107">
                  <c:v>44166</c:v>
                </c:pt>
                <c:pt idx="108">
                  <c:v>44197</c:v>
                </c:pt>
                <c:pt idx="109">
                  <c:v>44228</c:v>
                </c:pt>
                <c:pt idx="110">
                  <c:v>44256</c:v>
                </c:pt>
                <c:pt idx="111">
                  <c:v>44287</c:v>
                </c:pt>
                <c:pt idx="112">
                  <c:v>44317</c:v>
                </c:pt>
                <c:pt idx="113">
                  <c:v>44348</c:v>
                </c:pt>
                <c:pt idx="114">
                  <c:v>44378</c:v>
                </c:pt>
                <c:pt idx="115">
                  <c:v>44409</c:v>
                </c:pt>
                <c:pt idx="116">
                  <c:v>44440</c:v>
                </c:pt>
                <c:pt idx="117">
                  <c:v>44470</c:v>
                </c:pt>
                <c:pt idx="118">
                  <c:v>44501</c:v>
                </c:pt>
                <c:pt idx="119">
                  <c:v>44531</c:v>
                </c:pt>
                <c:pt idx="120">
                  <c:v>44562</c:v>
                </c:pt>
                <c:pt idx="121">
                  <c:v>44593</c:v>
                </c:pt>
                <c:pt idx="122">
                  <c:v>44621</c:v>
                </c:pt>
                <c:pt idx="123">
                  <c:v>44652</c:v>
                </c:pt>
                <c:pt idx="124">
                  <c:v>44682</c:v>
                </c:pt>
                <c:pt idx="125">
                  <c:v>44713</c:v>
                </c:pt>
                <c:pt idx="126">
                  <c:v>44743</c:v>
                </c:pt>
              </c:numCache>
            </c:numRef>
          </c:cat>
          <c:val>
            <c:numRef>
              <c:f>Sheet1!$C$4:$DY$4</c:f>
              <c:numCache>
                <c:formatCode>#0.0</c:formatCode>
                <c:ptCount val="127"/>
                <c:pt idx="0">
                  <c:v>2.9</c:v>
                </c:pt>
                <c:pt idx="1">
                  <c:v>2.9</c:v>
                </c:pt>
                <c:pt idx="2">
                  <c:v>2.7</c:v>
                </c:pt>
                <c:pt idx="3">
                  <c:v>2.2999999999999998</c:v>
                </c:pt>
                <c:pt idx="4">
                  <c:v>1.7</c:v>
                </c:pt>
                <c:pt idx="5">
                  <c:v>1.7</c:v>
                </c:pt>
                <c:pt idx="6">
                  <c:v>1.4</c:v>
                </c:pt>
                <c:pt idx="7">
                  <c:v>1.7</c:v>
                </c:pt>
                <c:pt idx="8">
                  <c:v>2</c:v>
                </c:pt>
                <c:pt idx="9">
                  <c:v>2.2000000000000002</c:v>
                </c:pt>
                <c:pt idx="10">
                  <c:v>1.8</c:v>
                </c:pt>
                <c:pt idx="11">
                  <c:v>1.7</c:v>
                </c:pt>
                <c:pt idx="12">
                  <c:v>1.6</c:v>
                </c:pt>
                <c:pt idx="13">
                  <c:v>2</c:v>
                </c:pt>
                <c:pt idx="14">
                  <c:v>1.5</c:v>
                </c:pt>
                <c:pt idx="15">
                  <c:v>1.1000000000000001</c:v>
                </c:pt>
                <c:pt idx="16">
                  <c:v>1.4</c:v>
                </c:pt>
                <c:pt idx="17">
                  <c:v>1.8</c:v>
                </c:pt>
                <c:pt idx="18">
                  <c:v>2</c:v>
                </c:pt>
                <c:pt idx="19">
                  <c:v>1.5</c:v>
                </c:pt>
                <c:pt idx="20">
                  <c:v>1.2</c:v>
                </c:pt>
                <c:pt idx="21">
                  <c:v>1</c:v>
                </c:pt>
                <c:pt idx="22">
                  <c:v>1.2</c:v>
                </c:pt>
                <c:pt idx="23">
                  <c:v>1.5</c:v>
                </c:pt>
                <c:pt idx="24">
                  <c:v>1.6</c:v>
                </c:pt>
                <c:pt idx="25">
                  <c:v>1.1000000000000001</c:v>
                </c:pt>
                <c:pt idx="26">
                  <c:v>1.5</c:v>
                </c:pt>
                <c:pt idx="27">
                  <c:v>2</c:v>
                </c:pt>
                <c:pt idx="28">
                  <c:v>2.1</c:v>
                </c:pt>
                <c:pt idx="29">
                  <c:v>2.1</c:v>
                </c:pt>
                <c:pt idx="30">
                  <c:v>2</c:v>
                </c:pt>
                <c:pt idx="31">
                  <c:v>1.7</c:v>
                </c:pt>
                <c:pt idx="32">
                  <c:v>1.7</c:v>
                </c:pt>
                <c:pt idx="33">
                  <c:v>1.7</c:v>
                </c:pt>
                <c:pt idx="34">
                  <c:v>1.3</c:v>
                </c:pt>
                <c:pt idx="35">
                  <c:v>0.8</c:v>
                </c:pt>
                <c:pt idx="36">
                  <c:v>-0.1</c:v>
                </c:pt>
                <c:pt idx="37">
                  <c:v>0</c:v>
                </c:pt>
                <c:pt idx="38">
                  <c:v>-0.1</c:v>
                </c:pt>
                <c:pt idx="39">
                  <c:v>-0.2</c:v>
                </c:pt>
                <c:pt idx="40">
                  <c:v>0</c:v>
                </c:pt>
                <c:pt idx="41">
                  <c:v>0.1</c:v>
                </c:pt>
                <c:pt idx="42">
                  <c:v>0.2</c:v>
                </c:pt>
                <c:pt idx="43">
                  <c:v>0.2</c:v>
                </c:pt>
                <c:pt idx="44">
                  <c:v>0</c:v>
                </c:pt>
                <c:pt idx="45">
                  <c:v>0.2</c:v>
                </c:pt>
                <c:pt idx="46">
                  <c:v>0.5</c:v>
                </c:pt>
                <c:pt idx="47">
                  <c:v>0.7</c:v>
                </c:pt>
                <c:pt idx="48">
                  <c:v>1.4</c:v>
                </c:pt>
                <c:pt idx="49">
                  <c:v>1</c:v>
                </c:pt>
                <c:pt idx="50">
                  <c:v>0.9</c:v>
                </c:pt>
                <c:pt idx="51">
                  <c:v>1.1000000000000001</c:v>
                </c:pt>
                <c:pt idx="52">
                  <c:v>1</c:v>
                </c:pt>
                <c:pt idx="53">
                  <c:v>1</c:v>
                </c:pt>
                <c:pt idx="54">
                  <c:v>0.8</c:v>
                </c:pt>
                <c:pt idx="55">
                  <c:v>1.1000000000000001</c:v>
                </c:pt>
                <c:pt idx="56">
                  <c:v>1.5</c:v>
                </c:pt>
                <c:pt idx="57">
                  <c:v>1.6</c:v>
                </c:pt>
                <c:pt idx="58">
                  <c:v>1.7</c:v>
                </c:pt>
                <c:pt idx="59">
                  <c:v>2.1</c:v>
                </c:pt>
                <c:pt idx="60">
                  <c:v>2.5</c:v>
                </c:pt>
                <c:pt idx="61">
                  <c:v>2.7</c:v>
                </c:pt>
                <c:pt idx="62">
                  <c:v>2.4</c:v>
                </c:pt>
                <c:pt idx="63">
                  <c:v>2.2000000000000002</c:v>
                </c:pt>
                <c:pt idx="64">
                  <c:v>1.9</c:v>
                </c:pt>
                <c:pt idx="65">
                  <c:v>1.6</c:v>
                </c:pt>
                <c:pt idx="66">
                  <c:v>1.7</c:v>
                </c:pt>
                <c:pt idx="67">
                  <c:v>1.9</c:v>
                </c:pt>
                <c:pt idx="68">
                  <c:v>2.2000000000000002</c:v>
                </c:pt>
                <c:pt idx="69">
                  <c:v>2</c:v>
                </c:pt>
                <c:pt idx="70">
                  <c:v>2.2000000000000002</c:v>
                </c:pt>
                <c:pt idx="71">
                  <c:v>2.1</c:v>
                </c:pt>
                <c:pt idx="72">
                  <c:v>2.1</c:v>
                </c:pt>
                <c:pt idx="73">
                  <c:v>2.2000000000000002</c:v>
                </c:pt>
                <c:pt idx="74">
                  <c:v>2.4</c:v>
                </c:pt>
                <c:pt idx="75">
                  <c:v>2.5</c:v>
                </c:pt>
                <c:pt idx="76">
                  <c:v>2.8</c:v>
                </c:pt>
                <c:pt idx="77">
                  <c:v>2.9</c:v>
                </c:pt>
                <c:pt idx="78">
                  <c:v>2.9</c:v>
                </c:pt>
                <c:pt idx="79">
                  <c:v>2.7</c:v>
                </c:pt>
                <c:pt idx="80">
                  <c:v>2.2999999999999998</c:v>
                </c:pt>
                <c:pt idx="81">
                  <c:v>2.5</c:v>
                </c:pt>
                <c:pt idx="82">
                  <c:v>2.2000000000000002</c:v>
                </c:pt>
                <c:pt idx="83">
                  <c:v>1.9</c:v>
                </c:pt>
                <c:pt idx="84">
                  <c:v>1.6</c:v>
                </c:pt>
                <c:pt idx="85">
                  <c:v>1.5</c:v>
                </c:pt>
                <c:pt idx="86">
                  <c:v>1.9</c:v>
                </c:pt>
                <c:pt idx="87">
                  <c:v>2</c:v>
                </c:pt>
                <c:pt idx="88">
                  <c:v>1.8</c:v>
                </c:pt>
                <c:pt idx="89">
                  <c:v>1.6</c:v>
                </c:pt>
                <c:pt idx="90">
                  <c:v>1.8</c:v>
                </c:pt>
                <c:pt idx="91">
                  <c:v>1.7</c:v>
                </c:pt>
                <c:pt idx="92">
                  <c:v>1.7</c:v>
                </c:pt>
                <c:pt idx="93">
                  <c:v>1.8</c:v>
                </c:pt>
                <c:pt idx="94">
                  <c:v>2.1</c:v>
                </c:pt>
                <c:pt idx="95">
                  <c:v>2.2999999999999998</c:v>
                </c:pt>
                <c:pt idx="96">
                  <c:v>2.5</c:v>
                </c:pt>
                <c:pt idx="97">
                  <c:v>2.2999999999999998</c:v>
                </c:pt>
                <c:pt idx="98">
                  <c:v>1.5</c:v>
                </c:pt>
                <c:pt idx="99">
                  <c:v>0.3</c:v>
                </c:pt>
                <c:pt idx="100">
                  <c:v>0.1</c:v>
                </c:pt>
                <c:pt idx="101">
                  <c:v>0.6</c:v>
                </c:pt>
                <c:pt idx="102">
                  <c:v>1</c:v>
                </c:pt>
                <c:pt idx="103">
                  <c:v>1.3</c:v>
                </c:pt>
                <c:pt idx="104">
                  <c:v>1.4</c:v>
                </c:pt>
                <c:pt idx="105">
                  <c:v>1.2</c:v>
                </c:pt>
                <c:pt idx="106">
                  <c:v>1.2</c:v>
                </c:pt>
                <c:pt idx="107">
                  <c:v>1.4</c:v>
                </c:pt>
                <c:pt idx="108">
                  <c:v>1.4</c:v>
                </c:pt>
                <c:pt idx="109">
                  <c:v>1.7</c:v>
                </c:pt>
                <c:pt idx="110">
                  <c:v>2.6</c:v>
                </c:pt>
                <c:pt idx="111">
                  <c:v>4.2</c:v>
                </c:pt>
                <c:pt idx="112">
                  <c:v>5</c:v>
                </c:pt>
                <c:pt idx="113">
                  <c:v>5.4</c:v>
                </c:pt>
                <c:pt idx="114">
                  <c:v>5.4</c:v>
                </c:pt>
                <c:pt idx="115">
                  <c:v>5.3</c:v>
                </c:pt>
                <c:pt idx="116">
                  <c:v>5.4</c:v>
                </c:pt>
                <c:pt idx="117">
                  <c:v>6.2</c:v>
                </c:pt>
                <c:pt idx="118">
                  <c:v>6.8</c:v>
                </c:pt>
                <c:pt idx="119">
                  <c:v>7</c:v>
                </c:pt>
                <c:pt idx="120">
                  <c:v>7.5</c:v>
                </c:pt>
                <c:pt idx="121">
                  <c:v>7.9</c:v>
                </c:pt>
                <c:pt idx="122">
                  <c:v>8.5</c:v>
                </c:pt>
                <c:pt idx="123">
                  <c:v>8.3000000000000007</c:v>
                </c:pt>
                <c:pt idx="124">
                  <c:v>8.6</c:v>
                </c:pt>
                <c:pt idx="125">
                  <c:v>9.1</c:v>
                </c:pt>
                <c:pt idx="126">
                  <c:v>8.5</c:v>
                </c:pt>
              </c:numCache>
            </c:numRef>
          </c:val>
          <c:smooth val="0"/>
          <c:extLst>
            <c:ext xmlns:c16="http://schemas.microsoft.com/office/drawing/2014/chart" uri="{C3380CC4-5D6E-409C-BE32-E72D297353CC}">
              <c16:uniqueId val="{00000001-8816-CC4F-9EAC-E81EA91EB477}"/>
            </c:ext>
          </c:extLst>
        </c:ser>
        <c:dLbls>
          <c:showLegendKey val="0"/>
          <c:showVal val="0"/>
          <c:showCatName val="0"/>
          <c:showSerName val="0"/>
          <c:showPercent val="0"/>
          <c:showBubbleSize val="0"/>
        </c:dLbls>
        <c:marker val="1"/>
        <c:smooth val="0"/>
        <c:axId val="993325312"/>
        <c:axId val="1032289375"/>
      </c:lineChart>
      <c:dateAx>
        <c:axId val="993325312"/>
        <c:scaling>
          <c:orientation val="minMax"/>
          <c:min val="43101"/>
        </c:scaling>
        <c:delete val="0"/>
        <c:axPos val="b"/>
        <c:numFmt formatCode="mmm\-yy" sourceLinked="1"/>
        <c:majorTickMark val="out"/>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032289375"/>
        <c:crosses val="autoZero"/>
        <c:auto val="1"/>
        <c:lblOffset val="100"/>
        <c:baseTimeUnit val="months"/>
        <c:majorUnit val="6"/>
        <c:majorTimeUnit val="months"/>
      </c:dateAx>
      <c:valAx>
        <c:axId val="1032289375"/>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quot;%&quot;;\(#0&quot;%&quot;\)" sourceLinked="0"/>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993325312"/>
        <c:crosses val="autoZero"/>
        <c:crossBetween val="between"/>
        <c:majorUnit val="2"/>
      </c:valAx>
      <c:spPr>
        <a:noFill/>
        <a:ln>
          <a:noFill/>
        </a:ln>
        <a:effectLst/>
      </c:spPr>
    </c:plotArea>
    <c:legend>
      <c:legendPos val="b"/>
      <c:layout>
        <c:manualLayout>
          <c:xMode val="edge"/>
          <c:yMode val="edge"/>
          <c:x val="0.26834302123067033"/>
          <c:y val="0.92921312874060014"/>
          <c:w val="0.50116381431573565"/>
          <c:h val="5.3776913737415812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Total Medicare spending</c:v>
                </c:pt>
              </c:strCache>
            </c:strRef>
          </c:tx>
          <c:spPr>
            <a:ln w="28575" cap="rnd">
              <a:solidFill>
                <a:schemeClr val="accent6"/>
              </a:solidFill>
              <a:round/>
            </a:ln>
            <a:effectLst/>
          </c:spPr>
          <c:marker>
            <c:symbol val="none"/>
          </c:marker>
          <c:dPt>
            <c:idx val="0"/>
            <c:marker>
              <c:symbol val="circle"/>
              <c:size val="5"/>
              <c:spPr>
                <a:solidFill>
                  <a:schemeClr val="accent6"/>
                </a:solidFill>
                <a:ln w="9525">
                  <a:solidFill>
                    <a:schemeClr val="accent6"/>
                  </a:solidFill>
                </a:ln>
                <a:effectLst/>
              </c:spPr>
            </c:marker>
            <c:bubble3D val="0"/>
            <c:extLst>
              <c:ext xmlns:c16="http://schemas.microsoft.com/office/drawing/2014/chart" uri="{C3380CC4-5D6E-409C-BE32-E72D297353CC}">
                <c16:uniqueId val="{00000007-B1A0-7D4B-A203-17CE2B5735B4}"/>
              </c:ext>
            </c:extLst>
          </c:dPt>
          <c:dPt>
            <c:idx val="7"/>
            <c:marker>
              <c:symbol val="circle"/>
              <c:size val="5"/>
              <c:spPr>
                <a:solidFill>
                  <a:schemeClr val="accent6"/>
                </a:solidFill>
                <a:ln w="9525">
                  <a:solidFill>
                    <a:schemeClr val="accent6"/>
                  </a:solidFill>
                </a:ln>
                <a:effectLst/>
              </c:spPr>
            </c:marker>
            <c:bubble3D val="0"/>
            <c:extLst>
              <c:ext xmlns:c16="http://schemas.microsoft.com/office/drawing/2014/chart" uri="{C3380CC4-5D6E-409C-BE32-E72D297353CC}">
                <c16:uniqueId val="{00000006-B1A0-7D4B-A203-17CE2B5735B4}"/>
              </c:ext>
            </c:extLst>
          </c:dPt>
          <c:dLbls>
            <c:dLbl>
              <c:idx val="1"/>
              <c:delete val="1"/>
              <c:extLst>
                <c:ext xmlns:c15="http://schemas.microsoft.com/office/drawing/2012/chart" uri="{CE6537A1-D6FC-4f65-9D91-7224C49458BB}"/>
                <c:ext xmlns:c16="http://schemas.microsoft.com/office/drawing/2014/chart" uri="{C3380CC4-5D6E-409C-BE32-E72D297353CC}">
                  <c16:uniqueId val="{00000000-B1A0-7D4B-A203-17CE2B5735B4}"/>
                </c:ext>
              </c:extLst>
            </c:dLbl>
            <c:dLbl>
              <c:idx val="2"/>
              <c:delete val="1"/>
              <c:extLst>
                <c:ext xmlns:c15="http://schemas.microsoft.com/office/drawing/2012/chart" uri="{CE6537A1-D6FC-4f65-9D91-7224C49458BB}"/>
                <c:ext xmlns:c16="http://schemas.microsoft.com/office/drawing/2014/chart" uri="{C3380CC4-5D6E-409C-BE32-E72D297353CC}">
                  <c16:uniqueId val="{00000001-B1A0-7D4B-A203-17CE2B5735B4}"/>
                </c:ext>
              </c:extLst>
            </c:dLbl>
            <c:dLbl>
              <c:idx val="3"/>
              <c:delete val="1"/>
              <c:extLst>
                <c:ext xmlns:c15="http://schemas.microsoft.com/office/drawing/2012/chart" uri="{CE6537A1-D6FC-4f65-9D91-7224C49458BB}"/>
                <c:ext xmlns:c16="http://schemas.microsoft.com/office/drawing/2014/chart" uri="{C3380CC4-5D6E-409C-BE32-E72D297353CC}">
                  <c16:uniqueId val="{00000002-B1A0-7D4B-A203-17CE2B5735B4}"/>
                </c:ext>
              </c:extLst>
            </c:dLbl>
            <c:dLbl>
              <c:idx val="4"/>
              <c:delete val="1"/>
              <c:extLst>
                <c:ext xmlns:c15="http://schemas.microsoft.com/office/drawing/2012/chart" uri="{CE6537A1-D6FC-4f65-9D91-7224C49458BB}"/>
                <c:ext xmlns:c16="http://schemas.microsoft.com/office/drawing/2014/chart" uri="{C3380CC4-5D6E-409C-BE32-E72D297353CC}">
                  <c16:uniqueId val="{00000003-B1A0-7D4B-A203-17CE2B5735B4}"/>
                </c:ext>
              </c:extLst>
            </c:dLbl>
            <c:dLbl>
              <c:idx val="5"/>
              <c:delete val="1"/>
              <c:extLst>
                <c:ext xmlns:c15="http://schemas.microsoft.com/office/drawing/2012/chart" uri="{CE6537A1-D6FC-4f65-9D91-7224C49458BB}"/>
                <c:ext xmlns:c16="http://schemas.microsoft.com/office/drawing/2014/chart" uri="{C3380CC4-5D6E-409C-BE32-E72D297353CC}">
                  <c16:uniqueId val="{00000004-B1A0-7D4B-A203-17CE2B5735B4}"/>
                </c:ext>
              </c:extLst>
            </c:dLbl>
            <c:dLbl>
              <c:idx val="6"/>
              <c:delete val="1"/>
              <c:extLst>
                <c:ext xmlns:c15="http://schemas.microsoft.com/office/drawing/2012/chart" uri="{CE6537A1-D6FC-4f65-9D91-7224C49458BB}"/>
                <c:ext xmlns:c16="http://schemas.microsoft.com/office/drawing/2014/chart" uri="{C3380CC4-5D6E-409C-BE32-E72D297353CC}">
                  <c16:uniqueId val="{00000005-B1A0-7D4B-A203-17CE2B5735B4}"/>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accent6"/>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2013</c:v>
                </c:pt>
                <c:pt idx="1">
                  <c:v>2014</c:v>
                </c:pt>
                <c:pt idx="2">
                  <c:v>2015</c:v>
                </c:pt>
                <c:pt idx="3">
                  <c:v>2016</c:v>
                </c:pt>
                <c:pt idx="4">
                  <c:v>2017</c:v>
                </c:pt>
                <c:pt idx="5">
                  <c:v>2018</c:v>
                </c:pt>
                <c:pt idx="6">
                  <c:v>2019</c:v>
                </c:pt>
                <c:pt idx="7">
                  <c:v>2020</c:v>
                </c:pt>
              </c:numCache>
            </c:numRef>
          </c:cat>
          <c:val>
            <c:numRef>
              <c:f>Sheet1!$B$2:$B$9</c:f>
              <c:numCache>
                <c:formatCode>"$"#,##0"B"</c:formatCode>
                <c:ptCount val="8"/>
                <c:pt idx="0">
                  <c:v>588.88499999999999</c:v>
                </c:pt>
                <c:pt idx="1">
                  <c:v>617.55799999999999</c:v>
                </c:pt>
                <c:pt idx="2">
                  <c:v>647.88699999999994</c:v>
                </c:pt>
                <c:pt idx="3">
                  <c:v>675.73299999999995</c:v>
                </c:pt>
                <c:pt idx="4">
                  <c:v>704.77499999999998</c:v>
                </c:pt>
                <c:pt idx="5">
                  <c:v>749.41600000000005</c:v>
                </c:pt>
                <c:pt idx="6">
                  <c:v>801.35400000000004</c:v>
                </c:pt>
                <c:pt idx="7">
                  <c:v>829.48400000000004</c:v>
                </c:pt>
              </c:numCache>
            </c:numRef>
          </c:val>
          <c:smooth val="0"/>
          <c:extLst>
            <c:ext xmlns:c16="http://schemas.microsoft.com/office/drawing/2014/chart" uri="{C3380CC4-5D6E-409C-BE32-E72D297353CC}">
              <c16:uniqueId val="{00000000-341D-AB41-92C2-C3DD7E449D3E}"/>
            </c:ext>
          </c:extLst>
        </c:ser>
        <c:ser>
          <c:idx val="1"/>
          <c:order val="1"/>
          <c:tx>
            <c:strRef>
              <c:f>Sheet1!$C$1</c:f>
              <c:strCache>
                <c:ptCount val="1"/>
                <c:pt idx="0">
                  <c:v>Net MSSP savings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accent5"/>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2013</c:v>
                </c:pt>
                <c:pt idx="1">
                  <c:v>2014</c:v>
                </c:pt>
                <c:pt idx="2">
                  <c:v>2015</c:v>
                </c:pt>
                <c:pt idx="3">
                  <c:v>2016</c:v>
                </c:pt>
                <c:pt idx="4">
                  <c:v>2017</c:v>
                </c:pt>
                <c:pt idx="5">
                  <c:v>2018</c:v>
                </c:pt>
                <c:pt idx="6">
                  <c:v>2019</c:v>
                </c:pt>
                <c:pt idx="7">
                  <c:v>2020</c:v>
                </c:pt>
              </c:numCache>
            </c:numRef>
          </c:cat>
          <c:val>
            <c:numRef>
              <c:f>Sheet1!$C$2:$C$9</c:f>
              <c:numCache>
                <c:formatCode>"$"#,##0.0"B";\("$"#,##0.0"B"\)</c:formatCode>
                <c:ptCount val="8"/>
                <c:pt idx="0">
                  <c:v>-7.8299999999999995E-2</c:v>
                </c:pt>
                <c:pt idx="1">
                  <c:v>-4.9700000000000001E-2</c:v>
                </c:pt>
                <c:pt idx="2">
                  <c:v>-0.216</c:v>
                </c:pt>
                <c:pt idx="3">
                  <c:v>-7.0999999999999994E-2</c:v>
                </c:pt>
                <c:pt idx="4">
                  <c:v>0.314</c:v>
                </c:pt>
                <c:pt idx="5">
                  <c:v>0.73899999999999999</c:v>
                </c:pt>
                <c:pt idx="6">
                  <c:v>0.85399999999999998</c:v>
                </c:pt>
                <c:pt idx="7">
                  <c:v>1.861</c:v>
                </c:pt>
              </c:numCache>
            </c:numRef>
          </c:val>
          <c:smooth val="0"/>
          <c:extLst>
            <c:ext xmlns:c16="http://schemas.microsoft.com/office/drawing/2014/chart" uri="{C3380CC4-5D6E-409C-BE32-E72D297353CC}">
              <c16:uniqueId val="{00000001-341D-AB41-92C2-C3DD7E449D3E}"/>
            </c:ext>
          </c:extLst>
        </c:ser>
        <c:dLbls>
          <c:dLblPos val="t"/>
          <c:showLegendKey val="0"/>
          <c:showVal val="1"/>
          <c:showCatName val="0"/>
          <c:showSerName val="0"/>
          <c:showPercent val="0"/>
          <c:showBubbleSize val="0"/>
        </c:dLbls>
        <c:smooth val="0"/>
        <c:axId val="1792449455"/>
        <c:axId val="1792501759"/>
      </c:lineChart>
      <c:catAx>
        <c:axId val="179244945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92501759"/>
        <c:crosses val="autoZero"/>
        <c:auto val="1"/>
        <c:lblAlgn val="ctr"/>
        <c:lblOffset val="100"/>
        <c:noMultiLvlLbl val="0"/>
      </c:catAx>
      <c:valAx>
        <c:axId val="1792501759"/>
        <c:scaling>
          <c:orientation val="minMax"/>
        </c:scaling>
        <c:delete val="0"/>
        <c:axPos val="l"/>
        <c:numFmt formatCode="&quot;$&quot;#,##0&quot;B&quot;"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92449455"/>
        <c:crosses val="autoZero"/>
        <c:crossBetween val="between"/>
      </c:valAx>
      <c:spPr>
        <a:noFill/>
        <a:ln>
          <a:noFill/>
        </a:ln>
        <a:effectLst/>
      </c:spPr>
    </c:plotArea>
    <c:legend>
      <c:legendPos val="t"/>
      <c:overlay val="1"/>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v>
                </c:pt>
              </c:strCache>
            </c:strRef>
          </c:tx>
          <c:spPr>
            <a:solidFill>
              <a:schemeClr val="accent4"/>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Surgical specialists</c:v>
                </c:pt>
                <c:pt idx="1">
                  <c:v>Primary care</c:v>
                </c:pt>
              </c:strCache>
            </c:strRef>
          </c:cat>
          <c:val>
            <c:numRef>
              <c:f>Sheet1!$B$2:$B$3</c:f>
              <c:numCache>
                <c:formatCode>0.00%</c:formatCode>
                <c:ptCount val="2"/>
                <c:pt idx="0">
                  <c:v>5.5399999999999998E-2</c:v>
                </c:pt>
                <c:pt idx="1">
                  <c:v>6.7400000000000002E-2</c:v>
                </c:pt>
              </c:numCache>
            </c:numRef>
          </c:val>
          <c:extLst>
            <c:ext xmlns:c16="http://schemas.microsoft.com/office/drawing/2014/chart" uri="{C3380CC4-5D6E-409C-BE32-E72D297353CC}">
              <c16:uniqueId val="{00000000-022F-2F46-AF62-B08B47C803D5}"/>
            </c:ext>
          </c:extLst>
        </c:ser>
        <c:dLbls>
          <c:dLblPos val="ctr"/>
          <c:showLegendKey val="0"/>
          <c:showVal val="1"/>
          <c:showCatName val="0"/>
          <c:showSerName val="0"/>
          <c:showPercent val="0"/>
          <c:showBubbleSize val="0"/>
        </c:dLbls>
        <c:gapWidth val="117"/>
        <c:axId val="728273264"/>
        <c:axId val="696838192"/>
      </c:barChart>
      <c:catAx>
        <c:axId val="7282732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696838192"/>
        <c:crosses val="autoZero"/>
        <c:auto val="1"/>
        <c:lblAlgn val="ctr"/>
        <c:lblOffset val="100"/>
        <c:noMultiLvlLbl val="0"/>
      </c:catAx>
      <c:valAx>
        <c:axId val="696838192"/>
        <c:scaling>
          <c:orientation val="minMax"/>
        </c:scaling>
        <c:delete val="1"/>
        <c:axPos val="b"/>
        <c:numFmt formatCode="0.00%" sourceLinked="1"/>
        <c:majorTickMark val="none"/>
        <c:minorTickMark val="none"/>
        <c:tickLblPos val="nextTo"/>
        <c:crossAx val="7282732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418668823948208E-2"/>
          <c:y val="2.5818325789006544E-2"/>
          <c:w val="0.96958133117605183"/>
          <c:h val="0.69384069955285643"/>
        </c:manualLayout>
      </c:layout>
      <c:barChart>
        <c:barDir val="col"/>
        <c:grouping val="clustered"/>
        <c:varyColors val="0"/>
        <c:ser>
          <c:idx val="0"/>
          <c:order val="0"/>
          <c:tx>
            <c:strRef>
              <c:f>Sheet1!$B$1</c:f>
              <c:strCache>
                <c:ptCount val="1"/>
                <c:pt idx="0">
                  <c:v>2020</c:v>
                </c:pt>
              </c:strCache>
            </c:strRef>
          </c:tx>
          <c:spPr>
            <a:solidFill>
              <a:schemeClr val="accent1"/>
            </a:solidFill>
            <a:ln>
              <a:noFill/>
            </a:ln>
            <a:effectLst/>
          </c:spPr>
          <c:invertIfNegative val="0"/>
          <c:dLbls>
            <c:dLbl>
              <c:idx val="0"/>
              <c:tx>
                <c:rich>
                  <a:bodyPr/>
                  <a:lstStyle/>
                  <a:p>
                    <a:r>
                      <a:rPr lang="en-US" dirty="0"/>
                      <a:t>559</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493F-5445-A016-431119ACA9C0}"/>
                </c:ext>
              </c:extLst>
            </c:dLbl>
            <c:dLbl>
              <c:idx val="1"/>
              <c:tx>
                <c:rich>
                  <a:bodyPr/>
                  <a:lstStyle/>
                  <a:p>
                    <a:r>
                      <a:rPr lang="en-US" dirty="0"/>
                      <a:t>386</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493F-5445-A016-431119ACA9C0}"/>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Century Gothic" panose="020B050202020202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7"/>
                <c:pt idx="0">
                  <c:v>Walmart</c:v>
                </c:pt>
                <c:pt idx="1">
                  <c:v>Amazon</c:v>
                </c:pt>
                <c:pt idx="2">
                  <c:v>CVS Health</c:v>
                </c:pt>
                <c:pt idx="3">
                  <c:v>UnitedHealth Group</c:v>
                </c:pt>
                <c:pt idx="4">
                  <c:v>Cigna</c:v>
                </c:pt>
                <c:pt idx="5">
                  <c:v>Anthem</c:v>
                </c:pt>
                <c:pt idx="6">
                  <c:v>McKesson</c:v>
                </c:pt>
                <c:pt idx="7">
                  <c:v>AmerisourceBergen</c:v>
                </c:pt>
                <c:pt idx="8">
                  <c:v>Cardinal Health</c:v>
                </c:pt>
                <c:pt idx="9">
                  <c:v>Johnson &amp; Johnson</c:v>
                </c:pt>
                <c:pt idx="10">
                  <c:v>Roche</c:v>
                </c:pt>
                <c:pt idx="11">
                  <c:v>Pfizer</c:v>
                </c:pt>
                <c:pt idx="12">
                  <c:v>Kaiser Permanente</c:v>
                </c:pt>
                <c:pt idx="13">
                  <c:v>HCA Healthcare</c:v>
                </c:pt>
                <c:pt idx="14">
                  <c:v>CommonSpirit Health</c:v>
                </c:pt>
                <c:pt idx="15">
                  <c:v>Ascension Health</c:v>
                </c:pt>
                <c:pt idx="16">
                  <c:v>Providence</c:v>
                </c:pt>
              </c:strCache>
            </c:strRef>
          </c:cat>
          <c:val>
            <c:numRef>
              <c:f>Sheet1!$B$2:$B$18</c:f>
              <c:numCache>
                <c:formatCode>#,##0</c:formatCode>
                <c:ptCount val="17"/>
                <c:pt idx="0" formatCode="&quot;$&quot;#,##0_);[Red]\(&quot;$&quot;#,##0\)">
                  <c:v>357</c:v>
                </c:pt>
                <c:pt idx="1">
                  <c:v>280</c:v>
                </c:pt>
                <c:pt idx="2" formatCode="&quot;$&quot;#,##0">
                  <c:v>268.7</c:v>
                </c:pt>
                <c:pt idx="3" formatCode="&quot;$&quot;#,##0">
                  <c:v>257</c:v>
                </c:pt>
                <c:pt idx="4" formatCode="&quot;$&quot;#,##0">
                  <c:v>162</c:v>
                </c:pt>
                <c:pt idx="5" formatCode="&quot;$&quot;#,##0">
                  <c:v>121</c:v>
                </c:pt>
                <c:pt idx="6" formatCode="&quot;$&quot;#,##0">
                  <c:v>231</c:v>
                </c:pt>
                <c:pt idx="7" formatCode="&quot;$&quot;#,##0">
                  <c:v>190</c:v>
                </c:pt>
                <c:pt idx="8" formatCode="&quot;$&quot;#,##0">
                  <c:v>153</c:v>
                </c:pt>
                <c:pt idx="9" formatCode="&quot;$&quot;#,##0">
                  <c:v>82</c:v>
                </c:pt>
                <c:pt idx="10" formatCode="&quot;$&quot;#,##0">
                  <c:v>63.547000000000004</c:v>
                </c:pt>
                <c:pt idx="11" formatCode="&quot;$&quot;#,##0">
                  <c:v>41.6</c:v>
                </c:pt>
                <c:pt idx="12" formatCode="&quot;$&quot;#,##0">
                  <c:v>89</c:v>
                </c:pt>
                <c:pt idx="13" formatCode="&quot;$&quot;#,##0">
                  <c:v>51.5</c:v>
                </c:pt>
                <c:pt idx="14" formatCode="&quot;$&quot;#,##0">
                  <c:v>29.6</c:v>
                </c:pt>
                <c:pt idx="15" formatCode="&quot;$&quot;#,##0">
                  <c:v>25.3</c:v>
                </c:pt>
                <c:pt idx="16" formatCode="&quot;$&quot;#,##0">
                  <c:v>25.7</c:v>
                </c:pt>
              </c:numCache>
            </c:numRef>
          </c:val>
          <c:extLst>
            <c:ext xmlns:c16="http://schemas.microsoft.com/office/drawing/2014/chart" uri="{C3380CC4-5D6E-409C-BE32-E72D297353CC}">
              <c16:uniqueId val="{00000000-2B6C-BD4B-98B3-ACA6A7CEA1C3}"/>
            </c:ext>
          </c:extLst>
        </c:ser>
        <c:ser>
          <c:idx val="1"/>
          <c:order val="1"/>
          <c:tx>
            <c:strRef>
              <c:f>Sheet1!$C$1</c:f>
              <c:strCache>
                <c:ptCount val="1"/>
                <c:pt idx="0">
                  <c:v>2021</c:v>
                </c:pt>
              </c:strCache>
            </c:strRef>
          </c:tx>
          <c:spPr>
            <a:solidFill>
              <a:schemeClr val="accent3"/>
            </a:solidFill>
            <a:ln>
              <a:noFill/>
            </a:ln>
            <a:effectLst/>
          </c:spPr>
          <c:invertIfNegative val="0"/>
          <c:dPt>
            <c:idx val="0"/>
            <c:invertIfNegative val="0"/>
            <c:bubble3D val="0"/>
            <c:spPr>
              <a:solidFill>
                <a:schemeClr val="bg2"/>
              </a:solidFill>
              <a:ln>
                <a:noFill/>
              </a:ln>
              <a:effectLst/>
            </c:spPr>
            <c:extLst>
              <c:ext xmlns:c16="http://schemas.microsoft.com/office/drawing/2014/chart" uri="{C3380CC4-5D6E-409C-BE32-E72D297353CC}">
                <c16:uniqueId val="{00000005-493F-5445-A016-431119ACA9C0}"/>
              </c:ext>
            </c:extLst>
          </c:dPt>
          <c:dPt>
            <c:idx val="1"/>
            <c:invertIfNegative val="0"/>
            <c:bubble3D val="0"/>
            <c:spPr>
              <a:solidFill>
                <a:schemeClr val="bg2"/>
              </a:solidFill>
              <a:ln>
                <a:noFill/>
              </a:ln>
              <a:effectLst/>
            </c:spPr>
            <c:extLst>
              <c:ext xmlns:c16="http://schemas.microsoft.com/office/drawing/2014/chart" uri="{C3380CC4-5D6E-409C-BE32-E72D297353CC}">
                <c16:uniqueId val="{00000008-493F-5445-A016-431119ACA9C0}"/>
              </c:ext>
            </c:extLst>
          </c:dPt>
          <c:dPt>
            <c:idx val="2"/>
            <c:invertIfNegative val="0"/>
            <c:bubble3D val="0"/>
            <c:spPr>
              <a:solidFill>
                <a:schemeClr val="bg2"/>
              </a:solidFill>
              <a:ln>
                <a:noFill/>
              </a:ln>
              <a:effectLst/>
            </c:spPr>
            <c:extLst>
              <c:ext xmlns:c16="http://schemas.microsoft.com/office/drawing/2014/chart" uri="{C3380CC4-5D6E-409C-BE32-E72D297353CC}">
                <c16:uniqueId val="{00000000-493F-5445-A016-431119ACA9C0}"/>
              </c:ext>
            </c:extLst>
          </c:dPt>
          <c:dPt>
            <c:idx val="6"/>
            <c:invertIfNegative val="0"/>
            <c:bubble3D val="0"/>
            <c:spPr>
              <a:solidFill>
                <a:schemeClr val="accent5"/>
              </a:solidFill>
              <a:ln>
                <a:noFill/>
              </a:ln>
              <a:effectLst/>
            </c:spPr>
            <c:extLst>
              <c:ext xmlns:c16="http://schemas.microsoft.com/office/drawing/2014/chart" uri="{C3380CC4-5D6E-409C-BE32-E72D297353CC}">
                <c16:uniqueId val="{00000001-493F-5445-A016-431119ACA9C0}"/>
              </c:ext>
            </c:extLst>
          </c:dPt>
          <c:dPt>
            <c:idx val="7"/>
            <c:invertIfNegative val="0"/>
            <c:bubble3D val="0"/>
            <c:spPr>
              <a:solidFill>
                <a:schemeClr val="accent5"/>
              </a:solidFill>
              <a:ln>
                <a:noFill/>
              </a:ln>
              <a:effectLst/>
            </c:spPr>
            <c:extLst>
              <c:ext xmlns:c16="http://schemas.microsoft.com/office/drawing/2014/chart" uri="{C3380CC4-5D6E-409C-BE32-E72D297353CC}">
                <c16:uniqueId val="{00000002-493F-5445-A016-431119ACA9C0}"/>
              </c:ext>
            </c:extLst>
          </c:dPt>
          <c:dPt>
            <c:idx val="8"/>
            <c:invertIfNegative val="0"/>
            <c:bubble3D val="0"/>
            <c:spPr>
              <a:solidFill>
                <a:schemeClr val="accent5"/>
              </a:solidFill>
              <a:ln>
                <a:noFill/>
              </a:ln>
              <a:effectLst/>
            </c:spPr>
            <c:extLst>
              <c:ext xmlns:c16="http://schemas.microsoft.com/office/drawing/2014/chart" uri="{C3380CC4-5D6E-409C-BE32-E72D297353CC}">
                <c16:uniqueId val="{00000006-E121-F14A-86DF-27943AF57DC9}"/>
              </c:ext>
            </c:extLst>
          </c:dPt>
          <c:dPt>
            <c:idx val="9"/>
            <c:invertIfNegative val="0"/>
            <c:bubble3D val="0"/>
            <c:spPr>
              <a:solidFill>
                <a:schemeClr val="accent6"/>
              </a:solidFill>
              <a:ln>
                <a:noFill/>
              </a:ln>
              <a:effectLst/>
            </c:spPr>
            <c:extLst>
              <c:ext xmlns:c16="http://schemas.microsoft.com/office/drawing/2014/chart" uri="{C3380CC4-5D6E-409C-BE32-E72D297353CC}">
                <c16:uniqueId val="{00000001-DDFC-924F-86DA-C605D310B7F1}"/>
              </c:ext>
            </c:extLst>
          </c:dPt>
          <c:dPt>
            <c:idx val="10"/>
            <c:invertIfNegative val="0"/>
            <c:bubble3D val="0"/>
            <c:spPr>
              <a:solidFill>
                <a:schemeClr val="accent6"/>
              </a:solidFill>
              <a:ln>
                <a:noFill/>
              </a:ln>
              <a:effectLst/>
            </c:spPr>
            <c:extLst>
              <c:ext xmlns:c16="http://schemas.microsoft.com/office/drawing/2014/chart" uri="{C3380CC4-5D6E-409C-BE32-E72D297353CC}">
                <c16:uniqueId val="{00000017-E121-F14A-86DF-27943AF57DC9}"/>
              </c:ext>
            </c:extLst>
          </c:dPt>
          <c:dPt>
            <c:idx val="11"/>
            <c:invertIfNegative val="0"/>
            <c:bubble3D val="0"/>
            <c:spPr>
              <a:solidFill>
                <a:schemeClr val="accent6"/>
              </a:solidFill>
              <a:ln>
                <a:noFill/>
              </a:ln>
              <a:effectLst/>
            </c:spPr>
            <c:extLst>
              <c:ext xmlns:c16="http://schemas.microsoft.com/office/drawing/2014/chart" uri="{C3380CC4-5D6E-409C-BE32-E72D297353CC}">
                <c16:uniqueId val="{00000002-DDFC-924F-86DA-C605D310B7F1}"/>
              </c:ext>
            </c:extLst>
          </c:dPt>
          <c:dPt>
            <c:idx val="12"/>
            <c:invertIfNegative val="0"/>
            <c:bubble3D val="0"/>
            <c:spPr>
              <a:solidFill>
                <a:schemeClr val="accent4"/>
              </a:solidFill>
              <a:ln>
                <a:noFill/>
              </a:ln>
              <a:effectLst/>
            </c:spPr>
            <c:extLst>
              <c:ext xmlns:c16="http://schemas.microsoft.com/office/drawing/2014/chart" uri="{C3380CC4-5D6E-409C-BE32-E72D297353CC}">
                <c16:uniqueId val="{00000018-E121-F14A-86DF-27943AF57DC9}"/>
              </c:ext>
            </c:extLst>
          </c:dPt>
          <c:dPt>
            <c:idx val="13"/>
            <c:invertIfNegative val="0"/>
            <c:bubble3D val="0"/>
            <c:spPr>
              <a:solidFill>
                <a:schemeClr val="accent4"/>
              </a:solidFill>
              <a:ln>
                <a:noFill/>
              </a:ln>
              <a:effectLst/>
            </c:spPr>
            <c:extLst>
              <c:ext xmlns:c16="http://schemas.microsoft.com/office/drawing/2014/chart" uri="{C3380CC4-5D6E-409C-BE32-E72D297353CC}">
                <c16:uniqueId val="{00000015-E121-F14A-86DF-27943AF57DC9}"/>
              </c:ext>
            </c:extLst>
          </c:dPt>
          <c:dPt>
            <c:idx val="14"/>
            <c:invertIfNegative val="0"/>
            <c:bubble3D val="0"/>
            <c:spPr>
              <a:solidFill>
                <a:schemeClr val="accent4"/>
              </a:solidFill>
              <a:ln>
                <a:noFill/>
              </a:ln>
              <a:effectLst/>
            </c:spPr>
            <c:extLst>
              <c:ext xmlns:c16="http://schemas.microsoft.com/office/drawing/2014/chart" uri="{C3380CC4-5D6E-409C-BE32-E72D297353CC}">
                <c16:uniqueId val="{00000003-DDFC-924F-86DA-C605D310B7F1}"/>
              </c:ext>
            </c:extLst>
          </c:dPt>
          <c:dPt>
            <c:idx val="15"/>
            <c:invertIfNegative val="0"/>
            <c:bubble3D val="0"/>
            <c:spPr>
              <a:solidFill>
                <a:schemeClr val="accent4"/>
              </a:solidFill>
              <a:ln>
                <a:noFill/>
              </a:ln>
              <a:effectLst/>
            </c:spPr>
            <c:extLst>
              <c:ext xmlns:c16="http://schemas.microsoft.com/office/drawing/2014/chart" uri="{C3380CC4-5D6E-409C-BE32-E72D297353CC}">
                <c16:uniqueId val="{00000016-E121-F14A-86DF-27943AF57DC9}"/>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1A-B586-9443-B1E2-2216076E5CF5}"/>
              </c:ext>
            </c:extLst>
          </c:dPt>
          <c:dLbls>
            <c:dLbl>
              <c:idx val="0"/>
              <c:tx>
                <c:rich>
                  <a:bodyPr/>
                  <a:lstStyle/>
                  <a:p>
                    <a:r>
                      <a:rPr lang="en-US" dirty="0"/>
                      <a:t>573</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493F-5445-A016-431119ACA9C0}"/>
                </c:ext>
              </c:extLst>
            </c:dLbl>
            <c:dLbl>
              <c:idx val="1"/>
              <c:tx>
                <c:rich>
                  <a:bodyPr/>
                  <a:lstStyle/>
                  <a:p>
                    <a:r>
                      <a:rPr lang="en-US" dirty="0"/>
                      <a:t>470</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493F-5445-A016-431119ACA9C0}"/>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Century Gothic" panose="020B050202020202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Sheet1!$A$2:$A$18</c:f>
              <c:strCache>
                <c:ptCount val="17"/>
                <c:pt idx="0">
                  <c:v>Walmart</c:v>
                </c:pt>
                <c:pt idx="1">
                  <c:v>Amazon</c:v>
                </c:pt>
                <c:pt idx="2">
                  <c:v>CVS Health</c:v>
                </c:pt>
                <c:pt idx="3">
                  <c:v>UnitedHealth Group</c:v>
                </c:pt>
                <c:pt idx="4">
                  <c:v>Cigna</c:v>
                </c:pt>
                <c:pt idx="5">
                  <c:v>Anthem</c:v>
                </c:pt>
                <c:pt idx="6">
                  <c:v>McKesson</c:v>
                </c:pt>
                <c:pt idx="7">
                  <c:v>AmerisourceBergen</c:v>
                </c:pt>
                <c:pt idx="8">
                  <c:v>Cardinal Health</c:v>
                </c:pt>
                <c:pt idx="9">
                  <c:v>Johnson &amp; Johnson</c:v>
                </c:pt>
                <c:pt idx="10">
                  <c:v>Roche</c:v>
                </c:pt>
                <c:pt idx="11">
                  <c:v>Pfizer</c:v>
                </c:pt>
                <c:pt idx="12">
                  <c:v>Kaiser Permanente</c:v>
                </c:pt>
                <c:pt idx="13">
                  <c:v>HCA Healthcare</c:v>
                </c:pt>
                <c:pt idx="14">
                  <c:v>CommonSpirit Health</c:v>
                </c:pt>
                <c:pt idx="15">
                  <c:v>Ascension Health</c:v>
                </c:pt>
                <c:pt idx="16">
                  <c:v>Providence</c:v>
                </c:pt>
              </c:strCache>
            </c:strRef>
          </c:cat>
          <c:val>
            <c:numRef>
              <c:f>Sheet1!$C$2:$C$18</c:f>
              <c:numCache>
                <c:formatCode>"$"#,##0_);[Red]\("$"#,##0\)</c:formatCode>
                <c:ptCount val="17"/>
                <c:pt idx="0">
                  <c:v>366</c:v>
                </c:pt>
                <c:pt idx="1">
                  <c:v>340.08097165991904</c:v>
                </c:pt>
                <c:pt idx="2" formatCode="&quot;$&quot;#,##0">
                  <c:v>292.10000000000002</c:v>
                </c:pt>
                <c:pt idx="3" formatCode="&quot;$&quot;#,##0">
                  <c:v>288</c:v>
                </c:pt>
                <c:pt idx="4" formatCode="&quot;$&quot;#,##0">
                  <c:v>174</c:v>
                </c:pt>
                <c:pt idx="5" formatCode="&quot;$&quot;#,##0">
                  <c:v>137</c:v>
                </c:pt>
                <c:pt idx="6" formatCode="&quot;$&quot;#,##0">
                  <c:v>238.2</c:v>
                </c:pt>
                <c:pt idx="7" formatCode="&quot;$&quot;#,##0">
                  <c:v>214</c:v>
                </c:pt>
                <c:pt idx="8" formatCode="&quot;$&quot;#,##0">
                  <c:v>162.5</c:v>
                </c:pt>
                <c:pt idx="9" formatCode="&quot;$&quot;#,##0">
                  <c:v>93.8</c:v>
                </c:pt>
                <c:pt idx="10" formatCode="&quot;$&quot;#,##0">
                  <c:v>68.451999999999998</c:v>
                </c:pt>
                <c:pt idx="11" formatCode="&quot;$&quot;#,##0">
                  <c:v>81.3</c:v>
                </c:pt>
                <c:pt idx="12" formatCode="&quot;$&quot;#,##0">
                  <c:v>93.1</c:v>
                </c:pt>
                <c:pt idx="13" formatCode="&quot;$&quot;#,##0">
                  <c:v>58.8</c:v>
                </c:pt>
                <c:pt idx="14" formatCode="&quot;$&quot;#,##0">
                  <c:v>33.299999999999997</c:v>
                </c:pt>
                <c:pt idx="15" formatCode="&quot;$&quot;#,##0">
                  <c:v>27.2</c:v>
                </c:pt>
                <c:pt idx="16" formatCode="&quot;$&quot;#,##0">
                  <c:v>27.3</c:v>
                </c:pt>
              </c:numCache>
            </c:numRef>
          </c:val>
          <c:extLst>
            <c:ext xmlns:c16="http://schemas.microsoft.com/office/drawing/2014/chart" uri="{C3380CC4-5D6E-409C-BE32-E72D297353CC}">
              <c16:uniqueId val="{00000001-2B6C-BD4B-98B3-ACA6A7CEA1C3}"/>
            </c:ext>
          </c:extLst>
        </c:ser>
        <c:dLbls>
          <c:dLblPos val="outEnd"/>
          <c:showLegendKey val="0"/>
          <c:showVal val="1"/>
          <c:showCatName val="0"/>
          <c:showSerName val="0"/>
          <c:showPercent val="0"/>
          <c:showBubbleSize val="0"/>
        </c:dLbls>
        <c:gapWidth val="59"/>
        <c:axId val="1012265743"/>
        <c:axId val="1080826943"/>
      </c:barChart>
      <c:catAx>
        <c:axId val="101226574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Century Gothic" panose="020B0502020202020204" pitchFamily="34" charset="0"/>
                <a:ea typeface="+mn-ea"/>
                <a:cs typeface="+mn-cs"/>
              </a:defRPr>
            </a:pPr>
            <a:endParaRPr lang="en-US"/>
          </a:p>
        </c:txPr>
        <c:crossAx val="1080826943"/>
        <c:crosses val="autoZero"/>
        <c:auto val="1"/>
        <c:lblAlgn val="ctr"/>
        <c:lblOffset val="100"/>
        <c:noMultiLvlLbl val="0"/>
      </c:catAx>
      <c:valAx>
        <c:axId val="1080826943"/>
        <c:scaling>
          <c:orientation val="minMax"/>
        </c:scaling>
        <c:delete val="1"/>
        <c:axPos val="l"/>
        <c:numFmt formatCode="&quot;$&quot;#,##0_);[Red]\(&quot;$&quot;#,##0\)" sourceLinked="1"/>
        <c:majorTickMark val="none"/>
        <c:minorTickMark val="none"/>
        <c:tickLblPos val="nextTo"/>
        <c:crossAx val="10122657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531554312254519E-2"/>
          <c:y val="3.5507810315710486E-2"/>
          <c:w val="0.90446844568774543"/>
          <c:h val="0.76222208881151066"/>
        </c:manualLayout>
      </c:layout>
      <c:lineChart>
        <c:grouping val="standard"/>
        <c:varyColors val="0"/>
        <c:ser>
          <c:idx val="0"/>
          <c:order val="0"/>
          <c:tx>
            <c:strRef>
              <c:f>Sheet1!$B$1</c:f>
              <c:strCache>
                <c:ptCount val="1"/>
                <c:pt idx="0">
                  <c:v>Gen Z</c:v>
                </c:pt>
              </c:strCache>
            </c:strRef>
          </c:tx>
          <c:spPr>
            <a:ln w="28575" cap="rnd">
              <a:solidFill>
                <a:schemeClr val="tx2"/>
              </a:solidFill>
              <a:round/>
            </a:ln>
            <a:effectLst/>
          </c:spPr>
          <c:marker>
            <c:symbol val="circle"/>
            <c:size val="5"/>
            <c:spPr>
              <a:solidFill>
                <a:schemeClr val="tx2"/>
              </a:solidFill>
              <a:ln w="9525">
                <a:solidFill>
                  <a:schemeClr val="tx2"/>
                </a:solidFill>
              </a:ln>
              <a:effectLst/>
            </c:spPr>
          </c:marker>
          <c:cat>
            <c:numRef>
              <c:f>Sheet1!$A$2:$A$1048576</c:f>
              <c:numCache>
                <c:formatCode>General</c:formatCode>
                <c:ptCount val="31"/>
                <c:pt idx="0">
                  <c:v>2020</c:v>
                </c:pt>
                <c:pt idx="1">
                  <c:v>2021</c:v>
                </c:pt>
                <c:pt idx="2">
                  <c:v>2022</c:v>
                </c:pt>
                <c:pt idx="3">
                  <c:v>2023</c:v>
                </c:pt>
                <c:pt idx="4">
                  <c:v>2024</c:v>
                </c:pt>
                <c:pt idx="5">
                  <c:v>2025</c:v>
                </c:pt>
                <c:pt idx="6">
                  <c:v>2026</c:v>
                </c:pt>
                <c:pt idx="7">
                  <c:v>2027</c:v>
                </c:pt>
                <c:pt idx="8">
                  <c:v>2028</c:v>
                </c:pt>
                <c:pt idx="9">
                  <c:v>2029</c:v>
                </c:pt>
                <c:pt idx="10">
                  <c:v>2030</c:v>
                </c:pt>
                <c:pt idx="11">
                  <c:v>2031</c:v>
                </c:pt>
                <c:pt idx="12">
                  <c:v>2032</c:v>
                </c:pt>
                <c:pt idx="13">
                  <c:v>2033</c:v>
                </c:pt>
                <c:pt idx="14">
                  <c:v>2034</c:v>
                </c:pt>
                <c:pt idx="15">
                  <c:v>2035</c:v>
                </c:pt>
                <c:pt idx="16">
                  <c:v>2036</c:v>
                </c:pt>
                <c:pt idx="17">
                  <c:v>2037</c:v>
                </c:pt>
                <c:pt idx="18">
                  <c:v>2038</c:v>
                </c:pt>
                <c:pt idx="19">
                  <c:v>2039</c:v>
                </c:pt>
                <c:pt idx="20">
                  <c:v>2040</c:v>
                </c:pt>
                <c:pt idx="21">
                  <c:v>2041</c:v>
                </c:pt>
                <c:pt idx="22">
                  <c:v>2042</c:v>
                </c:pt>
                <c:pt idx="23">
                  <c:v>2043</c:v>
                </c:pt>
                <c:pt idx="24">
                  <c:v>2044</c:v>
                </c:pt>
                <c:pt idx="25">
                  <c:v>2045</c:v>
                </c:pt>
                <c:pt idx="26">
                  <c:v>2046</c:v>
                </c:pt>
                <c:pt idx="27">
                  <c:v>2047</c:v>
                </c:pt>
                <c:pt idx="28">
                  <c:v>2048</c:v>
                </c:pt>
                <c:pt idx="29">
                  <c:v>2049</c:v>
                </c:pt>
                <c:pt idx="30">
                  <c:v>2050</c:v>
                </c:pt>
              </c:numCache>
            </c:numRef>
          </c:cat>
          <c:val>
            <c:numRef>
              <c:f>Sheet1!$B$2:$B$1048576</c:f>
              <c:numCache>
                <c:formatCode>General</c:formatCode>
                <c:ptCount val="31"/>
                <c:pt idx="0">
                  <c:v>67.382400000000004</c:v>
                </c:pt>
                <c:pt idx="1">
                  <c:v>67.760760000000005</c:v>
                </c:pt>
                <c:pt idx="2">
                  <c:v>68.167818999999994</c:v>
                </c:pt>
                <c:pt idx="3">
                  <c:v>68.602551000000005</c:v>
                </c:pt>
                <c:pt idx="4">
                  <c:v>69.063890999999998</c:v>
                </c:pt>
                <c:pt idx="5">
                  <c:v>69.550912999999994</c:v>
                </c:pt>
                <c:pt idx="6">
                  <c:v>70.062579999999997</c:v>
                </c:pt>
                <c:pt idx="7">
                  <c:v>70.594745000000003</c:v>
                </c:pt>
                <c:pt idx="8">
                  <c:v>71.141574000000006</c:v>
                </c:pt>
                <c:pt idx="9">
                  <c:v>71.695572999999996</c:v>
                </c:pt>
                <c:pt idx="10">
                  <c:v>72.248396999999997</c:v>
                </c:pt>
                <c:pt idx="11">
                  <c:v>72.791939999999997</c:v>
                </c:pt>
                <c:pt idx="12">
                  <c:v>73.319460000000007</c:v>
                </c:pt>
                <c:pt idx="13">
                  <c:v>73.825743000000003</c:v>
                </c:pt>
                <c:pt idx="14">
                  <c:v>74.306991999999994</c:v>
                </c:pt>
                <c:pt idx="15">
                  <c:v>74.760812999999999</c:v>
                </c:pt>
                <c:pt idx="16">
                  <c:v>75.185516000000007</c:v>
                </c:pt>
                <c:pt idx="17">
                  <c:v>75.579777000000007</c:v>
                </c:pt>
                <c:pt idx="18">
                  <c:v>75.942545999999993</c:v>
                </c:pt>
                <c:pt idx="19">
                  <c:v>76.273595</c:v>
                </c:pt>
                <c:pt idx="20">
                  <c:v>76.573451000000006</c:v>
                </c:pt>
                <c:pt idx="21">
                  <c:v>76.843158000000003</c:v>
                </c:pt>
                <c:pt idx="22">
                  <c:v>77.084040000000002</c:v>
                </c:pt>
                <c:pt idx="23">
                  <c:v>77.297169999999994</c:v>
                </c:pt>
                <c:pt idx="24">
                  <c:v>77.483680000000007</c:v>
                </c:pt>
                <c:pt idx="25">
                  <c:v>77.644366000000005</c:v>
                </c:pt>
                <c:pt idx="26">
                  <c:v>77.779882000000001</c:v>
                </c:pt>
                <c:pt idx="27">
                  <c:v>77.890501</c:v>
                </c:pt>
                <c:pt idx="28">
                  <c:v>77.976691000000002</c:v>
                </c:pt>
                <c:pt idx="29">
                  <c:v>78.039530999999997</c:v>
                </c:pt>
                <c:pt idx="30">
                  <c:v>78.080438999999998</c:v>
                </c:pt>
              </c:numCache>
            </c:numRef>
          </c:val>
          <c:smooth val="0"/>
          <c:extLst>
            <c:ext xmlns:c16="http://schemas.microsoft.com/office/drawing/2014/chart" uri="{C3380CC4-5D6E-409C-BE32-E72D297353CC}">
              <c16:uniqueId val="{00000000-6DE9-F64B-B9BA-40EFBC74EF03}"/>
            </c:ext>
          </c:extLst>
        </c:ser>
        <c:ser>
          <c:idx val="1"/>
          <c:order val="1"/>
          <c:tx>
            <c:strRef>
              <c:f>Sheet1!$C$1</c:f>
              <c:strCache>
                <c:ptCount val="1"/>
                <c:pt idx="0">
                  <c:v>Millennials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numRef>
              <c:f>Sheet1!$A$2:$A$1048576</c:f>
              <c:numCache>
                <c:formatCode>General</c:formatCode>
                <c:ptCount val="31"/>
                <c:pt idx="0">
                  <c:v>2020</c:v>
                </c:pt>
                <c:pt idx="1">
                  <c:v>2021</c:v>
                </c:pt>
                <c:pt idx="2">
                  <c:v>2022</c:v>
                </c:pt>
                <c:pt idx="3">
                  <c:v>2023</c:v>
                </c:pt>
                <c:pt idx="4">
                  <c:v>2024</c:v>
                </c:pt>
                <c:pt idx="5">
                  <c:v>2025</c:v>
                </c:pt>
                <c:pt idx="6">
                  <c:v>2026</c:v>
                </c:pt>
                <c:pt idx="7">
                  <c:v>2027</c:v>
                </c:pt>
                <c:pt idx="8">
                  <c:v>2028</c:v>
                </c:pt>
                <c:pt idx="9">
                  <c:v>2029</c:v>
                </c:pt>
                <c:pt idx="10">
                  <c:v>2030</c:v>
                </c:pt>
                <c:pt idx="11">
                  <c:v>2031</c:v>
                </c:pt>
                <c:pt idx="12">
                  <c:v>2032</c:v>
                </c:pt>
                <c:pt idx="13">
                  <c:v>2033</c:v>
                </c:pt>
                <c:pt idx="14">
                  <c:v>2034</c:v>
                </c:pt>
                <c:pt idx="15">
                  <c:v>2035</c:v>
                </c:pt>
                <c:pt idx="16">
                  <c:v>2036</c:v>
                </c:pt>
                <c:pt idx="17">
                  <c:v>2037</c:v>
                </c:pt>
                <c:pt idx="18">
                  <c:v>2038</c:v>
                </c:pt>
                <c:pt idx="19">
                  <c:v>2039</c:v>
                </c:pt>
                <c:pt idx="20">
                  <c:v>2040</c:v>
                </c:pt>
                <c:pt idx="21">
                  <c:v>2041</c:v>
                </c:pt>
                <c:pt idx="22">
                  <c:v>2042</c:v>
                </c:pt>
                <c:pt idx="23">
                  <c:v>2043</c:v>
                </c:pt>
                <c:pt idx="24">
                  <c:v>2044</c:v>
                </c:pt>
                <c:pt idx="25">
                  <c:v>2045</c:v>
                </c:pt>
                <c:pt idx="26">
                  <c:v>2046</c:v>
                </c:pt>
                <c:pt idx="27">
                  <c:v>2047</c:v>
                </c:pt>
                <c:pt idx="28">
                  <c:v>2048</c:v>
                </c:pt>
                <c:pt idx="29">
                  <c:v>2049</c:v>
                </c:pt>
                <c:pt idx="30">
                  <c:v>2050</c:v>
                </c:pt>
              </c:numCache>
            </c:numRef>
          </c:cat>
          <c:val>
            <c:numRef>
              <c:f>Sheet1!$C$2:$C$1048576</c:f>
              <c:numCache>
                <c:formatCode>General</c:formatCode>
                <c:ptCount val="31"/>
                <c:pt idx="0">
                  <c:v>72.843908999999996</c:v>
                </c:pt>
                <c:pt idx="1">
                  <c:v>73.155668000000006</c:v>
                </c:pt>
                <c:pt idx="2">
                  <c:v>73.440092000000007</c:v>
                </c:pt>
                <c:pt idx="3">
                  <c:v>73.697102999999998</c:v>
                </c:pt>
                <c:pt idx="4">
                  <c:v>73.927139999999994</c:v>
                </c:pt>
                <c:pt idx="5">
                  <c:v>74.131330000000005</c:v>
                </c:pt>
                <c:pt idx="6">
                  <c:v>74.312089999999998</c:v>
                </c:pt>
                <c:pt idx="7">
                  <c:v>74.468344999999999</c:v>
                </c:pt>
                <c:pt idx="8">
                  <c:v>74.600638000000004</c:v>
                </c:pt>
                <c:pt idx="9">
                  <c:v>74.709175000000002</c:v>
                </c:pt>
                <c:pt idx="10">
                  <c:v>74.794120000000007</c:v>
                </c:pt>
                <c:pt idx="11">
                  <c:v>74.855359000000007</c:v>
                </c:pt>
                <c:pt idx="12">
                  <c:v>74.892975000000007</c:v>
                </c:pt>
                <c:pt idx="13">
                  <c:v>74.907739000000007</c:v>
                </c:pt>
                <c:pt idx="14">
                  <c:v>74.900807</c:v>
                </c:pt>
                <c:pt idx="15">
                  <c:v>74.873249000000001</c:v>
                </c:pt>
                <c:pt idx="16">
                  <c:v>74.826082</c:v>
                </c:pt>
                <c:pt idx="17">
                  <c:v>74.760290999999995</c:v>
                </c:pt>
                <c:pt idx="18">
                  <c:v>74.676987999999994</c:v>
                </c:pt>
                <c:pt idx="19">
                  <c:v>74.576693000000006</c:v>
                </c:pt>
                <c:pt idx="20">
                  <c:v>74.459513999999999</c:v>
                </c:pt>
                <c:pt idx="21">
                  <c:v>74.324983000000003</c:v>
                </c:pt>
                <c:pt idx="22">
                  <c:v>74.172385000000006</c:v>
                </c:pt>
                <c:pt idx="23">
                  <c:v>74.001002</c:v>
                </c:pt>
                <c:pt idx="24">
                  <c:v>73.810270000000003</c:v>
                </c:pt>
                <c:pt idx="25">
                  <c:v>73.599823000000001</c:v>
                </c:pt>
                <c:pt idx="26">
                  <c:v>73.368938999999997</c:v>
                </c:pt>
                <c:pt idx="27">
                  <c:v>73.116356999999994</c:v>
                </c:pt>
                <c:pt idx="28">
                  <c:v>72.840534000000005</c:v>
                </c:pt>
                <c:pt idx="29">
                  <c:v>72.539398000000006</c:v>
                </c:pt>
                <c:pt idx="30">
                  <c:v>72.210248000000007</c:v>
                </c:pt>
              </c:numCache>
            </c:numRef>
          </c:val>
          <c:smooth val="0"/>
          <c:extLst>
            <c:ext xmlns:c16="http://schemas.microsoft.com/office/drawing/2014/chart" uri="{C3380CC4-5D6E-409C-BE32-E72D297353CC}">
              <c16:uniqueId val="{00000001-6DE9-F64B-B9BA-40EFBC74EF03}"/>
            </c:ext>
          </c:extLst>
        </c:ser>
        <c:ser>
          <c:idx val="2"/>
          <c:order val="2"/>
          <c:tx>
            <c:strRef>
              <c:f>Sheet1!$D$1</c:f>
              <c:strCache>
                <c:ptCount val="1"/>
                <c:pt idx="0">
                  <c:v>Gen X</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numRef>
              <c:f>Sheet1!$A$2:$A$1048576</c:f>
              <c:numCache>
                <c:formatCode>General</c:formatCode>
                <c:ptCount val="31"/>
                <c:pt idx="0">
                  <c:v>2020</c:v>
                </c:pt>
                <c:pt idx="1">
                  <c:v>2021</c:v>
                </c:pt>
                <c:pt idx="2">
                  <c:v>2022</c:v>
                </c:pt>
                <c:pt idx="3">
                  <c:v>2023</c:v>
                </c:pt>
                <c:pt idx="4">
                  <c:v>2024</c:v>
                </c:pt>
                <c:pt idx="5">
                  <c:v>2025</c:v>
                </c:pt>
                <c:pt idx="6">
                  <c:v>2026</c:v>
                </c:pt>
                <c:pt idx="7">
                  <c:v>2027</c:v>
                </c:pt>
                <c:pt idx="8">
                  <c:v>2028</c:v>
                </c:pt>
                <c:pt idx="9">
                  <c:v>2029</c:v>
                </c:pt>
                <c:pt idx="10">
                  <c:v>2030</c:v>
                </c:pt>
                <c:pt idx="11">
                  <c:v>2031</c:v>
                </c:pt>
                <c:pt idx="12">
                  <c:v>2032</c:v>
                </c:pt>
                <c:pt idx="13">
                  <c:v>2033</c:v>
                </c:pt>
                <c:pt idx="14">
                  <c:v>2034</c:v>
                </c:pt>
                <c:pt idx="15">
                  <c:v>2035</c:v>
                </c:pt>
                <c:pt idx="16">
                  <c:v>2036</c:v>
                </c:pt>
                <c:pt idx="17">
                  <c:v>2037</c:v>
                </c:pt>
                <c:pt idx="18">
                  <c:v>2038</c:v>
                </c:pt>
                <c:pt idx="19">
                  <c:v>2039</c:v>
                </c:pt>
                <c:pt idx="20">
                  <c:v>2040</c:v>
                </c:pt>
                <c:pt idx="21">
                  <c:v>2041</c:v>
                </c:pt>
                <c:pt idx="22">
                  <c:v>2042</c:v>
                </c:pt>
                <c:pt idx="23">
                  <c:v>2043</c:v>
                </c:pt>
                <c:pt idx="24">
                  <c:v>2044</c:v>
                </c:pt>
                <c:pt idx="25">
                  <c:v>2045</c:v>
                </c:pt>
                <c:pt idx="26">
                  <c:v>2046</c:v>
                </c:pt>
                <c:pt idx="27">
                  <c:v>2047</c:v>
                </c:pt>
                <c:pt idx="28">
                  <c:v>2048</c:v>
                </c:pt>
                <c:pt idx="29">
                  <c:v>2049</c:v>
                </c:pt>
                <c:pt idx="30">
                  <c:v>2050</c:v>
                </c:pt>
              </c:numCache>
            </c:numRef>
          </c:cat>
          <c:val>
            <c:numRef>
              <c:f>Sheet1!$D$2:$D$1048576</c:f>
              <c:numCache>
                <c:formatCode>General</c:formatCode>
                <c:ptCount val="31"/>
                <c:pt idx="0">
                  <c:v>65.348661000000007</c:v>
                </c:pt>
                <c:pt idx="1">
                  <c:v>65.227650999999994</c:v>
                </c:pt>
                <c:pt idx="2">
                  <c:v>65.088306000000003</c:v>
                </c:pt>
                <c:pt idx="3">
                  <c:v>64.930975000000004</c:v>
                </c:pt>
                <c:pt idx="4">
                  <c:v>64.75573</c:v>
                </c:pt>
                <c:pt idx="5">
                  <c:v>64.562242999999995</c:v>
                </c:pt>
                <c:pt idx="6">
                  <c:v>64.350493</c:v>
                </c:pt>
                <c:pt idx="7">
                  <c:v>64.119608999999997</c:v>
                </c:pt>
                <c:pt idx="8">
                  <c:v>63.869236999999998</c:v>
                </c:pt>
                <c:pt idx="9">
                  <c:v>63.599257000000001</c:v>
                </c:pt>
                <c:pt idx="10">
                  <c:v>63.309173999999999</c:v>
                </c:pt>
                <c:pt idx="11">
                  <c:v>62.997917999999999</c:v>
                </c:pt>
                <c:pt idx="12">
                  <c:v>62.664099</c:v>
                </c:pt>
                <c:pt idx="13">
                  <c:v>62.305785999999998</c:v>
                </c:pt>
                <c:pt idx="14">
                  <c:v>61.920434</c:v>
                </c:pt>
                <c:pt idx="15">
                  <c:v>61.504992000000001</c:v>
                </c:pt>
                <c:pt idx="16">
                  <c:v>61.055982</c:v>
                </c:pt>
                <c:pt idx="17">
                  <c:v>60.569685999999997</c:v>
                </c:pt>
                <c:pt idx="18">
                  <c:v>60.042147999999997</c:v>
                </c:pt>
                <c:pt idx="19">
                  <c:v>59.469513999999997</c:v>
                </c:pt>
                <c:pt idx="20">
                  <c:v>58.847963</c:v>
                </c:pt>
                <c:pt idx="21">
                  <c:v>58.173690999999998</c:v>
                </c:pt>
                <c:pt idx="22">
                  <c:v>57.443021000000002</c:v>
                </c:pt>
                <c:pt idx="23">
                  <c:v>56.652279999999998</c:v>
                </c:pt>
                <c:pt idx="24">
                  <c:v>55.797589000000002</c:v>
                </c:pt>
                <c:pt idx="25">
                  <c:v>54.873562999999997</c:v>
                </c:pt>
                <c:pt idx="26">
                  <c:v>53.874310000000001</c:v>
                </c:pt>
                <c:pt idx="27">
                  <c:v>52.794440999999999</c:v>
                </c:pt>
                <c:pt idx="28">
                  <c:v>51.627932000000001</c:v>
                </c:pt>
                <c:pt idx="29">
                  <c:v>50.368760000000002</c:v>
                </c:pt>
                <c:pt idx="30">
                  <c:v>49.011600000000001</c:v>
                </c:pt>
              </c:numCache>
            </c:numRef>
          </c:val>
          <c:smooth val="0"/>
          <c:extLst>
            <c:ext xmlns:c16="http://schemas.microsoft.com/office/drawing/2014/chart" uri="{C3380CC4-5D6E-409C-BE32-E72D297353CC}">
              <c16:uniqueId val="{00000002-6DE9-F64B-B9BA-40EFBC74EF03}"/>
            </c:ext>
          </c:extLst>
        </c:ser>
        <c:ser>
          <c:idx val="3"/>
          <c:order val="3"/>
          <c:tx>
            <c:strRef>
              <c:f>Sheet1!$E$1</c:f>
              <c:strCache>
                <c:ptCount val="1"/>
                <c:pt idx="0">
                  <c:v>Boomers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numRef>
              <c:f>Sheet1!$A$2:$A$1048576</c:f>
              <c:numCache>
                <c:formatCode>General</c:formatCode>
                <c:ptCount val="31"/>
                <c:pt idx="0">
                  <c:v>2020</c:v>
                </c:pt>
                <c:pt idx="1">
                  <c:v>2021</c:v>
                </c:pt>
                <c:pt idx="2">
                  <c:v>2022</c:v>
                </c:pt>
                <c:pt idx="3">
                  <c:v>2023</c:v>
                </c:pt>
                <c:pt idx="4">
                  <c:v>2024</c:v>
                </c:pt>
                <c:pt idx="5">
                  <c:v>2025</c:v>
                </c:pt>
                <c:pt idx="6">
                  <c:v>2026</c:v>
                </c:pt>
                <c:pt idx="7">
                  <c:v>2027</c:v>
                </c:pt>
                <c:pt idx="8">
                  <c:v>2028</c:v>
                </c:pt>
                <c:pt idx="9">
                  <c:v>2029</c:v>
                </c:pt>
                <c:pt idx="10">
                  <c:v>2030</c:v>
                </c:pt>
                <c:pt idx="11">
                  <c:v>2031</c:v>
                </c:pt>
                <c:pt idx="12">
                  <c:v>2032</c:v>
                </c:pt>
                <c:pt idx="13">
                  <c:v>2033</c:v>
                </c:pt>
                <c:pt idx="14">
                  <c:v>2034</c:v>
                </c:pt>
                <c:pt idx="15">
                  <c:v>2035</c:v>
                </c:pt>
                <c:pt idx="16">
                  <c:v>2036</c:v>
                </c:pt>
                <c:pt idx="17">
                  <c:v>2037</c:v>
                </c:pt>
                <c:pt idx="18">
                  <c:v>2038</c:v>
                </c:pt>
                <c:pt idx="19">
                  <c:v>2039</c:v>
                </c:pt>
                <c:pt idx="20">
                  <c:v>2040</c:v>
                </c:pt>
                <c:pt idx="21">
                  <c:v>2041</c:v>
                </c:pt>
                <c:pt idx="22">
                  <c:v>2042</c:v>
                </c:pt>
                <c:pt idx="23">
                  <c:v>2043</c:v>
                </c:pt>
                <c:pt idx="24">
                  <c:v>2044</c:v>
                </c:pt>
                <c:pt idx="25">
                  <c:v>2045</c:v>
                </c:pt>
                <c:pt idx="26">
                  <c:v>2046</c:v>
                </c:pt>
                <c:pt idx="27">
                  <c:v>2047</c:v>
                </c:pt>
                <c:pt idx="28">
                  <c:v>2048</c:v>
                </c:pt>
                <c:pt idx="29">
                  <c:v>2049</c:v>
                </c:pt>
                <c:pt idx="30">
                  <c:v>2050</c:v>
                </c:pt>
              </c:numCache>
            </c:numRef>
          </c:cat>
          <c:val>
            <c:numRef>
              <c:f>Sheet1!$E$2:$E$1048576</c:f>
              <c:numCache>
                <c:formatCode>General</c:formatCode>
                <c:ptCount val="31"/>
                <c:pt idx="0">
                  <c:v>71.268142999999995</c:v>
                </c:pt>
                <c:pt idx="1">
                  <c:v>70.443008000000006</c:v>
                </c:pt>
                <c:pt idx="2">
                  <c:v>69.562903000000006</c:v>
                </c:pt>
                <c:pt idx="3">
                  <c:v>68.623636000000005</c:v>
                </c:pt>
                <c:pt idx="4">
                  <c:v>67.620773999999997</c:v>
                </c:pt>
                <c:pt idx="5">
                  <c:v>66.550217000000004</c:v>
                </c:pt>
                <c:pt idx="6">
                  <c:v>65.409087</c:v>
                </c:pt>
                <c:pt idx="7">
                  <c:v>64.19068</c:v>
                </c:pt>
                <c:pt idx="8">
                  <c:v>62.890158999999997</c:v>
                </c:pt>
                <c:pt idx="9">
                  <c:v>61.502609</c:v>
                </c:pt>
                <c:pt idx="10">
                  <c:v>60.023276000000003</c:v>
                </c:pt>
                <c:pt idx="11">
                  <c:v>58.448096999999997</c:v>
                </c:pt>
                <c:pt idx="12">
                  <c:v>56.774453000000001</c:v>
                </c:pt>
                <c:pt idx="13">
                  <c:v>55.000874000000003</c:v>
                </c:pt>
                <c:pt idx="14">
                  <c:v>53.127262000000002</c:v>
                </c:pt>
                <c:pt idx="15">
                  <c:v>51.155101000000002</c:v>
                </c:pt>
                <c:pt idx="16">
                  <c:v>49.087758000000001</c:v>
                </c:pt>
                <c:pt idx="17">
                  <c:v>46.930599000000001</c:v>
                </c:pt>
                <c:pt idx="18">
                  <c:v>44.690975999999999</c:v>
                </c:pt>
                <c:pt idx="19">
                  <c:v>42.378089000000003</c:v>
                </c:pt>
                <c:pt idx="20">
                  <c:v>40.002932999999999</c:v>
                </c:pt>
                <c:pt idx="21">
                  <c:v>37.578212000000001</c:v>
                </c:pt>
                <c:pt idx="22">
                  <c:v>35.118276000000002</c:v>
                </c:pt>
                <c:pt idx="23">
                  <c:v>32.638888000000001</c:v>
                </c:pt>
                <c:pt idx="24">
                  <c:v>30.156998999999999</c:v>
                </c:pt>
                <c:pt idx="25">
                  <c:v>27.691435999999999</c:v>
                </c:pt>
                <c:pt idx="26">
                  <c:v>25.42342</c:v>
                </c:pt>
                <c:pt idx="27">
                  <c:v>22.966227</c:v>
                </c:pt>
                <c:pt idx="28">
                  <c:v>20.602029999999999</c:v>
                </c:pt>
                <c:pt idx="29">
                  <c:v>18.343558999999999</c:v>
                </c:pt>
                <c:pt idx="30">
                  <c:v>16.202831</c:v>
                </c:pt>
              </c:numCache>
            </c:numRef>
          </c:val>
          <c:smooth val="0"/>
          <c:extLst>
            <c:ext xmlns:c16="http://schemas.microsoft.com/office/drawing/2014/chart" uri="{C3380CC4-5D6E-409C-BE32-E72D297353CC}">
              <c16:uniqueId val="{00000003-6DE9-F64B-B9BA-40EFBC74EF03}"/>
            </c:ext>
          </c:extLst>
        </c:ser>
        <c:ser>
          <c:idx val="4"/>
          <c:order val="4"/>
          <c:tx>
            <c:strRef>
              <c:f>Sheet1!$F$1</c:f>
              <c:strCache>
                <c:ptCount val="1"/>
                <c:pt idx="0">
                  <c:v>Silent</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numRef>
              <c:f>Sheet1!$A$2:$A$1048576</c:f>
              <c:numCache>
                <c:formatCode>General</c:formatCode>
                <c:ptCount val="31"/>
                <c:pt idx="0">
                  <c:v>2020</c:v>
                </c:pt>
                <c:pt idx="1">
                  <c:v>2021</c:v>
                </c:pt>
                <c:pt idx="2">
                  <c:v>2022</c:v>
                </c:pt>
                <c:pt idx="3">
                  <c:v>2023</c:v>
                </c:pt>
                <c:pt idx="4">
                  <c:v>2024</c:v>
                </c:pt>
                <c:pt idx="5">
                  <c:v>2025</c:v>
                </c:pt>
                <c:pt idx="6">
                  <c:v>2026</c:v>
                </c:pt>
                <c:pt idx="7">
                  <c:v>2027</c:v>
                </c:pt>
                <c:pt idx="8">
                  <c:v>2028</c:v>
                </c:pt>
                <c:pt idx="9">
                  <c:v>2029</c:v>
                </c:pt>
                <c:pt idx="10">
                  <c:v>2030</c:v>
                </c:pt>
                <c:pt idx="11">
                  <c:v>2031</c:v>
                </c:pt>
                <c:pt idx="12">
                  <c:v>2032</c:v>
                </c:pt>
                <c:pt idx="13">
                  <c:v>2033</c:v>
                </c:pt>
                <c:pt idx="14">
                  <c:v>2034</c:v>
                </c:pt>
                <c:pt idx="15">
                  <c:v>2035</c:v>
                </c:pt>
                <c:pt idx="16">
                  <c:v>2036</c:v>
                </c:pt>
                <c:pt idx="17">
                  <c:v>2037</c:v>
                </c:pt>
                <c:pt idx="18">
                  <c:v>2038</c:v>
                </c:pt>
                <c:pt idx="19">
                  <c:v>2039</c:v>
                </c:pt>
                <c:pt idx="20">
                  <c:v>2040</c:v>
                </c:pt>
                <c:pt idx="21">
                  <c:v>2041</c:v>
                </c:pt>
                <c:pt idx="22">
                  <c:v>2042</c:v>
                </c:pt>
                <c:pt idx="23">
                  <c:v>2043</c:v>
                </c:pt>
                <c:pt idx="24">
                  <c:v>2044</c:v>
                </c:pt>
                <c:pt idx="25">
                  <c:v>2045</c:v>
                </c:pt>
                <c:pt idx="26">
                  <c:v>2046</c:v>
                </c:pt>
                <c:pt idx="27">
                  <c:v>2047</c:v>
                </c:pt>
                <c:pt idx="28">
                  <c:v>2048</c:v>
                </c:pt>
                <c:pt idx="29">
                  <c:v>2049</c:v>
                </c:pt>
                <c:pt idx="30">
                  <c:v>2050</c:v>
                </c:pt>
              </c:numCache>
            </c:numRef>
          </c:cat>
          <c:val>
            <c:numRef>
              <c:f>Sheet1!$F$2:$F$1048576</c:f>
              <c:numCache>
                <c:formatCode>General</c:formatCode>
                <c:ptCount val="31"/>
                <c:pt idx="0">
                  <c:v>21.926787000000001</c:v>
                </c:pt>
                <c:pt idx="1">
                  <c:v>20.620321000000001</c:v>
                </c:pt>
                <c:pt idx="2">
                  <c:v>19.29495</c:v>
                </c:pt>
                <c:pt idx="3">
                  <c:v>17.958601999999999</c:v>
                </c:pt>
                <c:pt idx="4">
                  <c:v>16.619871</c:v>
                </c:pt>
                <c:pt idx="5">
                  <c:v>15.287936</c:v>
                </c:pt>
                <c:pt idx="6">
                  <c:v>13.972536</c:v>
                </c:pt>
                <c:pt idx="7">
                  <c:v>12.683063000000001</c:v>
                </c:pt>
                <c:pt idx="8">
                  <c:v>11.503785000000001</c:v>
                </c:pt>
                <c:pt idx="9">
                  <c:v>10.256352</c:v>
                </c:pt>
                <c:pt idx="10">
                  <c:v>9.0738590000000006</c:v>
                </c:pt>
                <c:pt idx="11">
                  <c:v>7.9612100000000003</c:v>
                </c:pt>
                <c:pt idx="12">
                  <c:v>6.9221899999999996</c:v>
                </c:pt>
                <c:pt idx="13">
                  <c:v>5.9599089999999997</c:v>
                </c:pt>
                <c:pt idx="14">
                  <c:v>5.0768089999999999</c:v>
                </c:pt>
                <c:pt idx="15">
                  <c:v>4.2742719999999998</c:v>
                </c:pt>
                <c:pt idx="16">
                  <c:v>3.5529700000000002</c:v>
                </c:pt>
                <c:pt idx="17">
                  <c:v>2.9124660000000002</c:v>
                </c:pt>
                <c:pt idx="18">
                  <c:v>2.3511030000000002</c:v>
                </c:pt>
                <c:pt idx="19">
                  <c:v>1.866126</c:v>
                </c:pt>
                <c:pt idx="20">
                  <c:v>1.4534819999999999</c:v>
                </c:pt>
                <c:pt idx="21">
                  <c:v>1.1081270000000001</c:v>
                </c:pt>
                <c:pt idx="22">
                  <c:v>0.82394199999999995</c:v>
                </c:pt>
                <c:pt idx="23">
                  <c:v>0.59394899999999995</c:v>
                </c:pt>
                <c:pt idx="24">
                  <c:v>0.41144999999999998</c:v>
                </c:pt>
                <c:pt idx="25">
                  <c:v>0.26962799999999998</c:v>
                </c:pt>
              </c:numCache>
            </c:numRef>
          </c:val>
          <c:smooth val="0"/>
          <c:extLst>
            <c:ext xmlns:c16="http://schemas.microsoft.com/office/drawing/2014/chart" uri="{C3380CC4-5D6E-409C-BE32-E72D297353CC}">
              <c16:uniqueId val="{00000004-6DE9-F64B-B9BA-40EFBC74EF03}"/>
            </c:ext>
          </c:extLst>
        </c:ser>
        <c:dLbls>
          <c:showLegendKey val="0"/>
          <c:showVal val="0"/>
          <c:showCatName val="0"/>
          <c:showSerName val="0"/>
          <c:showPercent val="0"/>
          <c:showBubbleSize val="0"/>
        </c:dLbls>
        <c:marker val="1"/>
        <c:smooth val="0"/>
        <c:axId val="1527705503"/>
        <c:axId val="1527707151"/>
      </c:lineChart>
      <c:catAx>
        <c:axId val="15277055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527707151"/>
        <c:crosses val="autoZero"/>
        <c:auto val="1"/>
        <c:lblAlgn val="ctr"/>
        <c:lblOffset val="100"/>
        <c:noMultiLvlLbl val="0"/>
      </c:catAx>
      <c:valAx>
        <c:axId val="1527707151"/>
        <c:scaling>
          <c:orientation val="minMax"/>
          <c:max val="90"/>
        </c:scaling>
        <c:delete val="0"/>
        <c:axPos val="l"/>
        <c:majorGridlines>
          <c:spPr>
            <a:ln w="9525" cap="flat" cmpd="sng" algn="ctr">
              <a:no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527705503"/>
        <c:crosses val="autoZero"/>
        <c:crossBetween val="between"/>
      </c:valAx>
      <c:spPr>
        <a:noFill/>
        <a:ln>
          <a:noFill/>
        </a:ln>
        <a:effectLst/>
      </c:spPr>
    </c:plotArea>
    <c:legend>
      <c:legendPos val="b"/>
      <c:layout>
        <c:manualLayout>
          <c:xMode val="edge"/>
          <c:yMode val="edge"/>
          <c:x val="4.7183740269539573E-2"/>
          <c:y val="0.9086502780308231"/>
          <c:w val="0.59615723425196854"/>
          <c:h val="4.7150157040467704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c:v>
                </c:pt>
              </c:strCache>
            </c:strRef>
          </c:tx>
          <c:spPr>
            <a:solidFill>
              <a:schemeClr val="accent3"/>
            </a:solidFill>
            <a:ln>
              <a:noFill/>
            </a:ln>
            <a:effectLst/>
          </c:spPr>
          <c:invertIfNegative val="0"/>
          <c:dPt>
            <c:idx val="3"/>
            <c:invertIfNegative val="0"/>
            <c:bubble3D val="0"/>
            <c:spPr>
              <a:solidFill>
                <a:schemeClr val="accent1"/>
              </a:solidFill>
              <a:ln>
                <a:noFill/>
              </a:ln>
              <a:effectLst/>
            </c:spPr>
            <c:extLst>
              <c:ext xmlns:c16="http://schemas.microsoft.com/office/drawing/2014/chart" uri="{C3380CC4-5D6E-409C-BE32-E72D297353CC}">
                <c16:uniqueId val="{00000001-F989-6B4E-BB66-182A0F43223E}"/>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3-F989-6B4E-BB66-182A0F43223E}"/>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5-F989-6B4E-BB66-182A0F43223E}"/>
              </c:ext>
            </c:extLst>
          </c:dPt>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Prescription drugs</c:v>
                </c:pt>
                <c:pt idx="1">
                  <c:v>Health insurance deductibles</c:v>
                </c:pt>
                <c:pt idx="2">
                  <c:v>Long term care for family member</c:v>
                </c:pt>
                <c:pt idx="3">
                  <c:v>Food</c:v>
                </c:pt>
                <c:pt idx="4">
                  <c:v>Monthly utilities</c:v>
                </c:pt>
                <c:pt idx="5">
                  <c:v>Unexpected medical bills</c:v>
                </c:pt>
                <c:pt idx="6">
                  <c:v>Gasoline or other transportation</c:v>
                </c:pt>
              </c:strCache>
            </c:strRef>
          </c:cat>
          <c:val>
            <c:numRef>
              <c:f>Sheet1!$B$2:$B$8</c:f>
              <c:numCache>
                <c:formatCode>0%</c:formatCode>
                <c:ptCount val="7"/>
                <c:pt idx="0">
                  <c:v>0.43</c:v>
                </c:pt>
                <c:pt idx="1">
                  <c:v>0.44</c:v>
                </c:pt>
                <c:pt idx="2">
                  <c:v>0.45</c:v>
                </c:pt>
                <c:pt idx="3">
                  <c:v>0.47</c:v>
                </c:pt>
                <c:pt idx="4">
                  <c:v>0.5</c:v>
                </c:pt>
                <c:pt idx="5">
                  <c:v>0.57999999999999996</c:v>
                </c:pt>
                <c:pt idx="6">
                  <c:v>0.71</c:v>
                </c:pt>
              </c:numCache>
            </c:numRef>
          </c:val>
          <c:extLst>
            <c:ext xmlns:c16="http://schemas.microsoft.com/office/drawing/2014/chart" uri="{C3380CC4-5D6E-409C-BE32-E72D297353CC}">
              <c16:uniqueId val="{00000006-F989-6B4E-BB66-182A0F43223E}"/>
            </c:ext>
          </c:extLst>
        </c:ser>
        <c:dLbls>
          <c:showLegendKey val="0"/>
          <c:showVal val="0"/>
          <c:showCatName val="0"/>
          <c:showSerName val="0"/>
          <c:showPercent val="0"/>
          <c:showBubbleSize val="0"/>
        </c:dLbls>
        <c:gapWidth val="52"/>
        <c:axId val="1375875424"/>
        <c:axId val="1375877072"/>
      </c:barChart>
      <c:catAx>
        <c:axId val="137587542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375877072"/>
        <c:crosses val="autoZero"/>
        <c:auto val="1"/>
        <c:lblAlgn val="ctr"/>
        <c:lblOffset val="100"/>
        <c:noMultiLvlLbl val="0"/>
      </c:catAx>
      <c:valAx>
        <c:axId val="1375877072"/>
        <c:scaling>
          <c:orientation val="minMax"/>
        </c:scaling>
        <c:delete val="1"/>
        <c:axPos val="b"/>
        <c:numFmt formatCode="0%" sourceLinked="1"/>
        <c:majorTickMark val="none"/>
        <c:minorTickMark val="none"/>
        <c:tickLblPos val="nextTo"/>
        <c:crossAx val="13758754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5"/>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Sheet1!$A$2:$A$32</c:f>
              <c:numCache>
                <c:formatCode>mmm\-yy</c:formatCode>
                <c:ptCount val="31"/>
                <c:pt idx="0">
                  <c:v>43831</c:v>
                </c:pt>
                <c:pt idx="1">
                  <c:v>43862</c:v>
                </c:pt>
                <c:pt idx="2">
                  <c:v>43891</c:v>
                </c:pt>
                <c:pt idx="3">
                  <c:v>43922</c:v>
                </c:pt>
                <c:pt idx="4">
                  <c:v>43952</c:v>
                </c:pt>
                <c:pt idx="5">
                  <c:v>43983</c:v>
                </c:pt>
                <c:pt idx="6">
                  <c:v>44013</c:v>
                </c:pt>
                <c:pt idx="7">
                  <c:v>44044</c:v>
                </c:pt>
                <c:pt idx="8">
                  <c:v>44075</c:v>
                </c:pt>
                <c:pt idx="9">
                  <c:v>44105</c:v>
                </c:pt>
                <c:pt idx="10">
                  <c:v>44136</c:v>
                </c:pt>
                <c:pt idx="11">
                  <c:v>44166</c:v>
                </c:pt>
                <c:pt idx="12">
                  <c:v>44197</c:v>
                </c:pt>
                <c:pt idx="13">
                  <c:v>44228</c:v>
                </c:pt>
                <c:pt idx="14">
                  <c:v>44256</c:v>
                </c:pt>
                <c:pt idx="15">
                  <c:v>44287</c:v>
                </c:pt>
                <c:pt idx="16">
                  <c:v>44317</c:v>
                </c:pt>
                <c:pt idx="17">
                  <c:v>44348</c:v>
                </c:pt>
                <c:pt idx="18">
                  <c:v>44378</c:v>
                </c:pt>
                <c:pt idx="19">
                  <c:v>44409</c:v>
                </c:pt>
                <c:pt idx="20">
                  <c:v>44440</c:v>
                </c:pt>
                <c:pt idx="21">
                  <c:v>44470</c:v>
                </c:pt>
                <c:pt idx="22">
                  <c:v>44501</c:v>
                </c:pt>
                <c:pt idx="23">
                  <c:v>44531</c:v>
                </c:pt>
                <c:pt idx="24">
                  <c:v>44562</c:v>
                </c:pt>
                <c:pt idx="25">
                  <c:v>44593</c:v>
                </c:pt>
                <c:pt idx="26">
                  <c:v>44621</c:v>
                </c:pt>
                <c:pt idx="27">
                  <c:v>44652</c:v>
                </c:pt>
                <c:pt idx="28">
                  <c:v>44682</c:v>
                </c:pt>
                <c:pt idx="29">
                  <c:v>44713</c:v>
                </c:pt>
                <c:pt idx="30">
                  <c:v>44743</c:v>
                </c:pt>
              </c:numCache>
            </c:numRef>
          </c:cat>
          <c:val>
            <c:numRef>
              <c:f>Sheet1!$B$2:$B$32</c:f>
              <c:numCache>
                <c:formatCode>0.0</c:formatCode>
                <c:ptCount val="31"/>
                <c:pt idx="0">
                  <c:v>99.8</c:v>
                </c:pt>
                <c:pt idx="1">
                  <c:v>101</c:v>
                </c:pt>
                <c:pt idx="2">
                  <c:v>89.1</c:v>
                </c:pt>
                <c:pt idx="3">
                  <c:v>71.8</c:v>
                </c:pt>
                <c:pt idx="4">
                  <c:v>72.3</c:v>
                </c:pt>
                <c:pt idx="5">
                  <c:v>78.099999999999994</c:v>
                </c:pt>
                <c:pt idx="6">
                  <c:v>72.5</c:v>
                </c:pt>
                <c:pt idx="7">
                  <c:v>74.099999999999994</c:v>
                </c:pt>
                <c:pt idx="8">
                  <c:v>80.400000000000006</c:v>
                </c:pt>
                <c:pt idx="9">
                  <c:v>81.8</c:v>
                </c:pt>
                <c:pt idx="10">
                  <c:v>76.900000000000006</c:v>
                </c:pt>
                <c:pt idx="11">
                  <c:v>80.7</c:v>
                </c:pt>
                <c:pt idx="12">
                  <c:v>79</c:v>
                </c:pt>
                <c:pt idx="13">
                  <c:v>76.8</c:v>
                </c:pt>
                <c:pt idx="14">
                  <c:v>84.9</c:v>
                </c:pt>
                <c:pt idx="15">
                  <c:v>88.3</c:v>
                </c:pt>
                <c:pt idx="16">
                  <c:v>82.9</c:v>
                </c:pt>
                <c:pt idx="17">
                  <c:v>85.5</c:v>
                </c:pt>
                <c:pt idx="18">
                  <c:v>81.2</c:v>
                </c:pt>
                <c:pt idx="19">
                  <c:v>70.3</c:v>
                </c:pt>
                <c:pt idx="20">
                  <c:v>72.8</c:v>
                </c:pt>
                <c:pt idx="21">
                  <c:v>71.7</c:v>
                </c:pt>
                <c:pt idx="22">
                  <c:v>67.400000000000006</c:v>
                </c:pt>
                <c:pt idx="23">
                  <c:v>70.599999999999994</c:v>
                </c:pt>
                <c:pt idx="24">
                  <c:v>67.2</c:v>
                </c:pt>
                <c:pt idx="25">
                  <c:v>62.8</c:v>
                </c:pt>
                <c:pt idx="26">
                  <c:v>59.4</c:v>
                </c:pt>
                <c:pt idx="27">
                  <c:v>65.2</c:v>
                </c:pt>
                <c:pt idx="28">
                  <c:v>58.4</c:v>
                </c:pt>
                <c:pt idx="29">
                  <c:v>50</c:v>
                </c:pt>
                <c:pt idx="30">
                  <c:v>51.5</c:v>
                </c:pt>
              </c:numCache>
            </c:numRef>
          </c:val>
          <c:extLst>
            <c:ext xmlns:c16="http://schemas.microsoft.com/office/drawing/2014/chart" uri="{C3380CC4-5D6E-409C-BE32-E72D297353CC}">
              <c16:uniqueId val="{00000000-F7B8-7146-B595-F6BA6B5BC653}"/>
            </c:ext>
          </c:extLst>
        </c:ser>
        <c:dLbls>
          <c:dLblPos val="inEnd"/>
          <c:showLegendKey val="0"/>
          <c:showVal val="1"/>
          <c:showCatName val="0"/>
          <c:showSerName val="0"/>
          <c:showPercent val="0"/>
          <c:showBubbleSize val="0"/>
        </c:dLbls>
        <c:gapWidth val="63"/>
        <c:overlap val="-27"/>
        <c:axId val="1190230464"/>
        <c:axId val="1190969568"/>
      </c:barChart>
      <c:dateAx>
        <c:axId val="1190230464"/>
        <c:scaling>
          <c:orientation val="minMax"/>
          <c:min val="44378"/>
        </c:scaling>
        <c:delete val="0"/>
        <c:axPos val="b"/>
        <c:numFmt formatCode="mmm\-yy"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190969568"/>
        <c:crosses val="autoZero"/>
        <c:auto val="1"/>
        <c:lblOffset val="100"/>
        <c:baseTimeUnit val="months"/>
      </c:dateAx>
      <c:valAx>
        <c:axId val="1190969568"/>
        <c:scaling>
          <c:orientation val="minMax"/>
          <c:max val="90"/>
          <c:min val="30"/>
        </c:scaling>
        <c:delete val="1"/>
        <c:axPos val="l"/>
        <c:numFmt formatCode="0" sourceLinked="0"/>
        <c:majorTickMark val="none"/>
        <c:minorTickMark val="none"/>
        <c:tickLblPos val="nextTo"/>
        <c:crossAx val="119023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783553856151459E-2"/>
          <c:y val="0"/>
          <c:w val="0.94243289228769711"/>
          <c:h val="0.8788302984323908"/>
        </c:manualLayout>
      </c:layout>
      <c:barChart>
        <c:barDir val="col"/>
        <c:grouping val="stacked"/>
        <c:varyColors val="0"/>
        <c:ser>
          <c:idx val="0"/>
          <c:order val="0"/>
          <c:tx>
            <c:strRef>
              <c:f>Sheet1!$B$1</c:f>
              <c:strCache>
                <c:ptCount val="1"/>
                <c:pt idx="0">
                  <c:v>Employed labor</c:v>
                </c:pt>
              </c:strCache>
            </c:strRef>
          </c:tx>
          <c:spPr>
            <a:solidFill>
              <a:schemeClr val="tx2"/>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5-AEF7-754D-880B-C1043246CCA2}"/>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4-AEF7-754D-880B-C1043246CCA2}"/>
              </c:ext>
            </c:extLst>
          </c:dPt>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Labor</c:v>
                </c:pt>
                <c:pt idx="1">
                  <c:v>Non-labor</c:v>
                </c:pt>
              </c:strCache>
            </c:strRef>
          </c:cat>
          <c:val>
            <c:numRef>
              <c:f>Sheet1!$B$2:$B$3</c:f>
              <c:numCache>
                <c:formatCode>"$"0"B"</c:formatCode>
                <c:ptCount val="2"/>
                <c:pt idx="0">
                  <c:v>57</c:v>
                </c:pt>
                <c:pt idx="1">
                  <c:v>49</c:v>
                </c:pt>
              </c:numCache>
            </c:numRef>
          </c:val>
          <c:extLst>
            <c:ext xmlns:c16="http://schemas.microsoft.com/office/drawing/2014/chart" uri="{C3380CC4-5D6E-409C-BE32-E72D297353CC}">
              <c16:uniqueId val="{00000000-AEF7-754D-880B-C1043246CCA2}"/>
            </c:ext>
          </c:extLst>
        </c:ser>
        <c:ser>
          <c:idx val="1"/>
          <c:order val="1"/>
          <c:tx>
            <c:strRef>
              <c:f>Sheet1!$C$1</c:f>
              <c:strCache>
                <c:ptCount val="1"/>
                <c:pt idx="0">
                  <c:v>Contract labor</c:v>
                </c:pt>
              </c:strCache>
            </c:strRef>
          </c:tx>
          <c:spPr>
            <a:solidFill>
              <a:schemeClr val="accent4"/>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3-AEF7-754D-880B-C1043246CCA2}"/>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Labor</c:v>
                </c:pt>
                <c:pt idx="1">
                  <c:v>Non-labor</c:v>
                </c:pt>
              </c:strCache>
            </c:strRef>
          </c:cat>
          <c:val>
            <c:numRef>
              <c:f>Sheet1!$C$2:$C$3</c:f>
              <c:numCache>
                <c:formatCode>"$"0"B"</c:formatCode>
                <c:ptCount val="2"/>
                <c:pt idx="0">
                  <c:v>29</c:v>
                </c:pt>
                <c:pt idx="1">
                  <c:v>0</c:v>
                </c:pt>
              </c:numCache>
            </c:numRef>
          </c:val>
          <c:extLst>
            <c:ext xmlns:c16="http://schemas.microsoft.com/office/drawing/2014/chart" uri="{C3380CC4-5D6E-409C-BE32-E72D297353CC}">
              <c16:uniqueId val="{00000001-AEF7-754D-880B-C1043246CCA2}"/>
            </c:ext>
          </c:extLst>
        </c:ser>
        <c:dLbls>
          <c:dLblPos val="inEnd"/>
          <c:showLegendKey val="0"/>
          <c:showVal val="1"/>
          <c:showCatName val="0"/>
          <c:showSerName val="0"/>
          <c:showPercent val="0"/>
          <c:showBubbleSize val="0"/>
        </c:dLbls>
        <c:gapWidth val="150"/>
        <c:overlap val="100"/>
        <c:axId val="1162055440"/>
        <c:axId val="1162504080"/>
      </c:barChart>
      <c:catAx>
        <c:axId val="1162055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162504080"/>
        <c:crosses val="autoZero"/>
        <c:auto val="1"/>
        <c:lblAlgn val="ctr"/>
        <c:lblOffset val="100"/>
        <c:noMultiLvlLbl val="0"/>
      </c:catAx>
      <c:valAx>
        <c:axId val="1162504080"/>
        <c:scaling>
          <c:orientation val="minMax"/>
        </c:scaling>
        <c:delete val="1"/>
        <c:axPos val="l"/>
        <c:numFmt formatCode="&quot;$&quot;0&quot;B&quot;" sourceLinked="1"/>
        <c:majorTickMark val="none"/>
        <c:minorTickMark val="none"/>
        <c:tickLblPos val="nextTo"/>
        <c:crossAx val="11620554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Prices</c:v>
                </c:pt>
                <c:pt idx="1">
                  <c:v>Earnings</c:v>
                </c:pt>
              </c:strCache>
            </c:strRef>
          </c:cat>
          <c:val>
            <c:numRef>
              <c:f>Sheet1!$B$2:$B$3</c:f>
              <c:numCache>
                <c:formatCode>0.0%</c:formatCode>
                <c:ptCount val="2"/>
                <c:pt idx="0">
                  <c:v>0.03</c:v>
                </c:pt>
                <c:pt idx="1">
                  <c:v>7.4999999999999997E-2</c:v>
                </c:pt>
              </c:numCache>
            </c:numRef>
          </c:val>
          <c:extLst>
            <c:ext xmlns:c16="http://schemas.microsoft.com/office/drawing/2014/chart" uri="{C3380CC4-5D6E-409C-BE32-E72D297353CC}">
              <c16:uniqueId val="{00000000-E285-0048-B6BD-159EB1529B8E}"/>
            </c:ext>
          </c:extLst>
        </c:ser>
        <c:dLbls>
          <c:showLegendKey val="0"/>
          <c:showVal val="0"/>
          <c:showCatName val="0"/>
          <c:showSerName val="0"/>
          <c:showPercent val="0"/>
          <c:showBubbleSize val="0"/>
        </c:dLbls>
        <c:gapWidth val="123"/>
        <c:axId val="1165178272"/>
        <c:axId val="1165932688"/>
      </c:barChart>
      <c:catAx>
        <c:axId val="11651782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165932688"/>
        <c:crosses val="autoZero"/>
        <c:auto val="1"/>
        <c:lblAlgn val="ctr"/>
        <c:lblOffset val="100"/>
        <c:noMultiLvlLbl val="0"/>
      </c:catAx>
      <c:valAx>
        <c:axId val="1165932688"/>
        <c:scaling>
          <c:orientation val="minMax"/>
        </c:scaling>
        <c:delete val="1"/>
        <c:axPos val="b"/>
        <c:numFmt formatCode="0.0%" sourceLinked="1"/>
        <c:majorTickMark val="none"/>
        <c:minorTickMark val="none"/>
        <c:tickLblPos val="nextTo"/>
        <c:crossAx val="11651782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2022</c:v>
                </c:pt>
              </c:strCache>
            </c:strRef>
          </c:tx>
          <c:spPr>
            <a:solidFill>
              <a:schemeClr val="tx2"/>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40B-B249-8422-7DDA4E2B9E4A}"/>
                </c:ext>
              </c:extLst>
            </c:dLbl>
            <c:dLbl>
              <c:idx val="2"/>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1-240B-B249-8422-7DDA4E2B9E4A}"/>
                </c:ext>
              </c:extLst>
            </c:dLbl>
            <c:dLbl>
              <c:idx val="3"/>
              <c:layout>
                <c:manualLayout>
                  <c:x val="-0.15275495792970381"/>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40B-B249-8422-7DDA4E2B9E4A}"/>
                </c:ext>
              </c:extLst>
            </c:dLbl>
            <c:dLbl>
              <c:idx val="4"/>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40B-B249-8422-7DDA4E2B9E4A}"/>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Trinity</c:v>
                </c:pt>
                <c:pt idx="1">
                  <c:v>Providence</c:v>
                </c:pt>
                <c:pt idx="2">
                  <c:v>Kaiser Permanente</c:v>
                </c:pt>
                <c:pt idx="3">
                  <c:v>Commonspirit</c:v>
                </c:pt>
                <c:pt idx="4">
                  <c:v>Ascension</c:v>
                </c:pt>
              </c:strCache>
            </c:strRef>
          </c:cat>
          <c:val>
            <c:numRef>
              <c:f>Sheet1!$B$2:$B$6</c:f>
              <c:numCache>
                <c:formatCode>0.0%;\(0.0%\)</c:formatCode>
                <c:ptCount val="5"/>
                <c:pt idx="0">
                  <c:v>-0.01</c:v>
                </c:pt>
                <c:pt idx="1">
                  <c:v>-7.3497009757632986E-2</c:v>
                </c:pt>
                <c:pt idx="2">
                  <c:v>3.5667827619487223E-4</c:v>
                </c:pt>
                <c:pt idx="3">
                  <c:v>-3.7999999999999999E-2</c:v>
                </c:pt>
                <c:pt idx="4">
                  <c:v>-3.0622009569377995E-2</c:v>
                </c:pt>
              </c:numCache>
            </c:numRef>
          </c:val>
          <c:extLst>
            <c:ext xmlns:c16="http://schemas.microsoft.com/office/drawing/2014/chart" uri="{C3380CC4-5D6E-409C-BE32-E72D297353CC}">
              <c16:uniqueId val="{00000004-240B-B249-8422-7DDA4E2B9E4A}"/>
            </c:ext>
          </c:extLst>
        </c:ser>
        <c:ser>
          <c:idx val="1"/>
          <c:order val="1"/>
          <c:tx>
            <c:strRef>
              <c:f>Sheet1!$C$1</c:f>
              <c:strCache>
                <c:ptCount val="1"/>
                <c:pt idx="0">
                  <c:v>2021</c:v>
                </c:pt>
              </c:strCache>
            </c:strRef>
          </c:tx>
          <c:spPr>
            <a:solidFill>
              <a:schemeClr val="accent1"/>
            </a:solidFill>
            <a:ln>
              <a:noFill/>
            </a:ln>
            <a:effectLst/>
          </c:spPr>
          <c:invertIfNegative val="0"/>
          <c:dLbls>
            <c:dLbl>
              <c:idx val="1"/>
              <c:layout>
                <c:manualLayout>
                  <c:x val="-7.031749952995197E-3"/>
                  <c:y val="2.8029930668958649E-3"/>
                </c:manualLayout>
              </c:layout>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40B-B249-8422-7DDA4E2B9E4A}"/>
                </c:ext>
              </c:extLst>
            </c:dLbl>
            <c:dLbl>
              <c:idx val="2"/>
              <c:layout>
                <c:manualLayout>
                  <c:x val="-0.10524287390845981"/>
                  <c:y val="-5.4635752951683437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40B-B249-8422-7DDA4E2B9E4A}"/>
                </c:ext>
              </c:extLst>
            </c:dLbl>
            <c:dLbl>
              <c:idx val="4"/>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40B-B249-8422-7DDA4E2B9E4A}"/>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Trinity</c:v>
                </c:pt>
                <c:pt idx="1">
                  <c:v>Providence</c:v>
                </c:pt>
                <c:pt idx="2">
                  <c:v>Kaiser Permanente</c:v>
                </c:pt>
                <c:pt idx="3">
                  <c:v>Commonspirit</c:v>
                </c:pt>
                <c:pt idx="4">
                  <c:v>Ascension</c:v>
                </c:pt>
              </c:strCache>
            </c:strRef>
          </c:cat>
          <c:val>
            <c:numRef>
              <c:f>Sheet1!$C$2:$C$6</c:f>
              <c:numCache>
                <c:formatCode>0.0%;\(0.0%\)</c:formatCode>
                <c:ptCount val="5"/>
                <c:pt idx="0">
                  <c:v>3.3000000000000002E-2</c:v>
                </c:pt>
                <c:pt idx="1">
                  <c:v>-7.0201643017177E-3</c:v>
                </c:pt>
                <c:pt idx="2">
                  <c:v>2.9421804992532538E-2</c:v>
                </c:pt>
                <c:pt idx="3">
                  <c:v>0.03</c:v>
                </c:pt>
                <c:pt idx="4">
                  <c:v>2.5000000000000001E-2</c:v>
                </c:pt>
              </c:numCache>
            </c:numRef>
          </c:val>
          <c:extLst>
            <c:ext xmlns:c16="http://schemas.microsoft.com/office/drawing/2014/chart" uri="{C3380CC4-5D6E-409C-BE32-E72D297353CC}">
              <c16:uniqueId val="{00000008-240B-B249-8422-7DDA4E2B9E4A}"/>
            </c:ext>
          </c:extLst>
        </c:ser>
        <c:dLbls>
          <c:dLblPos val="inEnd"/>
          <c:showLegendKey val="0"/>
          <c:showVal val="1"/>
          <c:showCatName val="0"/>
          <c:showSerName val="0"/>
          <c:showPercent val="0"/>
          <c:showBubbleSize val="0"/>
        </c:dLbls>
        <c:gapWidth val="113"/>
        <c:axId val="2036662719"/>
        <c:axId val="2036651455"/>
      </c:barChart>
      <c:catAx>
        <c:axId val="2036662719"/>
        <c:scaling>
          <c:orientation val="minMax"/>
        </c:scaling>
        <c:delete val="0"/>
        <c:axPos val="l"/>
        <c:numFmt formatCode="General" sourceLinked="1"/>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2036651455"/>
        <c:crosses val="autoZero"/>
        <c:auto val="1"/>
        <c:lblAlgn val="ctr"/>
        <c:lblOffset val="100"/>
        <c:noMultiLvlLbl val="0"/>
      </c:catAx>
      <c:valAx>
        <c:axId val="2036651455"/>
        <c:scaling>
          <c:orientation val="minMax"/>
        </c:scaling>
        <c:delete val="1"/>
        <c:axPos val="b"/>
        <c:numFmt formatCode="0.0%;\(0.0%\)" sourceLinked="1"/>
        <c:majorTickMark val="none"/>
        <c:minorTickMark val="none"/>
        <c:tickLblPos val="nextTo"/>
        <c:crossAx val="2036662719"/>
        <c:crosses val="autoZero"/>
        <c:crossBetween val="between"/>
      </c:valAx>
      <c:spPr>
        <a:noFill/>
        <a:ln>
          <a:noFill/>
        </a:ln>
        <a:effectLst/>
      </c:spPr>
    </c:plotArea>
    <c:legend>
      <c:legendPos val="t"/>
      <c:layout>
        <c:manualLayout>
          <c:xMode val="edge"/>
          <c:yMode val="edge"/>
          <c:x val="0.35168551215000393"/>
          <c:y val="5.6059861337919353E-3"/>
          <c:w val="0.23238205166902884"/>
          <c:h val="5.3169909273514962E-2"/>
        </c:manualLayout>
      </c:layout>
      <c:overlay val="1"/>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Sheet1!$C$1</c:f>
              <c:strCache>
                <c:ptCount val="1"/>
                <c:pt idx="0">
                  <c:v>Percent of hospitals with negative margins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2020</c:v>
                </c:pt>
                <c:pt idx="1">
                  <c:v>2021</c:v>
                </c:pt>
                <c:pt idx="2">
                  <c:v>H1 2022</c:v>
                </c:pt>
              </c:strCache>
            </c:strRef>
          </c:cat>
          <c:val>
            <c:numRef>
              <c:f>Sheet1!$C$2:$C$4</c:f>
              <c:numCache>
                <c:formatCode>0%;\(0%\)</c:formatCode>
                <c:ptCount val="3"/>
                <c:pt idx="0">
                  <c:v>0.52</c:v>
                </c:pt>
                <c:pt idx="1">
                  <c:v>0.36</c:v>
                </c:pt>
                <c:pt idx="2">
                  <c:v>0.52</c:v>
                </c:pt>
              </c:numCache>
            </c:numRef>
          </c:val>
          <c:extLst>
            <c:ext xmlns:c16="http://schemas.microsoft.com/office/drawing/2014/chart" uri="{C3380CC4-5D6E-409C-BE32-E72D297353CC}">
              <c16:uniqueId val="{00000000-D50E-914F-B888-27701C780235}"/>
            </c:ext>
          </c:extLst>
        </c:ser>
        <c:dLbls>
          <c:dLblPos val="inEnd"/>
          <c:showLegendKey val="0"/>
          <c:showVal val="1"/>
          <c:showCatName val="0"/>
          <c:showSerName val="0"/>
          <c:showPercent val="0"/>
          <c:showBubbleSize val="0"/>
        </c:dLbls>
        <c:gapWidth val="100"/>
        <c:axId val="661441168"/>
        <c:axId val="493572944"/>
      </c:barChart>
      <c:lineChart>
        <c:grouping val="standard"/>
        <c:varyColors val="0"/>
        <c:ser>
          <c:idx val="0"/>
          <c:order val="0"/>
          <c:tx>
            <c:strRef>
              <c:f>Sheet1!$B$1</c:f>
              <c:strCache>
                <c:ptCount val="1"/>
                <c:pt idx="0">
                  <c:v>Percent change in median OM from 2019</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1"/>
              <c:layout>
                <c:manualLayout>
                  <c:x val="-9.9674948890818585E-2"/>
                  <c:y val="6.3410237991188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50E-914F-B888-27701C780235}"/>
                </c:ext>
              </c:extLst>
            </c:dLbl>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accent5"/>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2020</c:v>
                </c:pt>
                <c:pt idx="1">
                  <c:v>2021</c:v>
                </c:pt>
                <c:pt idx="2">
                  <c:v>H1 2022</c:v>
                </c:pt>
              </c:strCache>
            </c:strRef>
          </c:cat>
          <c:val>
            <c:numRef>
              <c:f>Sheet1!$B$2:$B$4</c:f>
              <c:numCache>
                <c:formatCode>0%;\(0%\)</c:formatCode>
                <c:ptCount val="3"/>
                <c:pt idx="0">
                  <c:v>-0.25</c:v>
                </c:pt>
                <c:pt idx="1">
                  <c:v>-0.04</c:v>
                </c:pt>
                <c:pt idx="2">
                  <c:v>-1.02</c:v>
                </c:pt>
              </c:numCache>
            </c:numRef>
          </c:val>
          <c:smooth val="0"/>
          <c:extLst>
            <c:ext xmlns:c16="http://schemas.microsoft.com/office/drawing/2014/chart" uri="{C3380CC4-5D6E-409C-BE32-E72D297353CC}">
              <c16:uniqueId val="{00000002-D50E-914F-B888-27701C780235}"/>
            </c:ext>
          </c:extLst>
        </c:ser>
        <c:dLbls>
          <c:showLegendKey val="0"/>
          <c:showVal val="0"/>
          <c:showCatName val="0"/>
          <c:showSerName val="0"/>
          <c:showPercent val="0"/>
          <c:showBubbleSize val="0"/>
        </c:dLbls>
        <c:marker val="1"/>
        <c:smooth val="0"/>
        <c:axId val="661441168"/>
        <c:axId val="493572944"/>
      </c:lineChart>
      <c:catAx>
        <c:axId val="661441168"/>
        <c:scaling>
          <c:orientation val="minMax"/>
        </c:scaling>
        <c:delete val="0"/>
        <c:axPos val="b"/>
        <c:numFmt formatCode="General" sourceLinked="1"/>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493572944"/>
        <c:crosses val="autoZero"/>
        <c:auto val="1"/>
        <c:lblAlgn val="ctr"/>
        <c:lblOffset val="100"/>
        <c:noMultiLvlLbl val="0"/>
      </c:catAx>
      <c:valAx>
        <c:axId val="493572944"/>
        <c:scaling>
          <c:orientation val="minMax"/>
        </c:scaling>
        <c:delete val="1"/>
        <c:axPos val="l"/>
        <c:numFmt formatCode="0%;\(0%\)" sourceLinked="1"/>
        <c:majorTickMark val="none"/>
        <c:minorTickMark val="none"/>
        <c:tickLblPos val="nextTo"/>
        <c:crossAx val="6614411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03557997600586E-2"/>
          <c:y val="5.4193039339612559E-2"/>
          <c:w val="0.87711148826958607"/>
          <c:h val="0.81345479405175303"/>
        </c:manualLayout>
      </c:layout>
      <c:lineChart>
        <c:grouping val="standard"/>
        <c:varyColors val="0"/>
        <c:ser>
          <c:idx val="0"/>
          <c:order val="0"/>
          <c:tx>
            <c:strRef>
              <c:f>Sheet1!$B$1</c:f>
              <c:strCache>
                <c:ptCount val="1"/>
                <c:pt idx="0">
                  <c:v>Outpatient</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numRef>
              <c:f>Sheet1!$A$2:$A$33</c:f>
              <c:numCache>
                <c:formatCode>mmm\-yy</c:formatCode>
                <c:ptCount val="32"/>
                <c:pt idx="0">
                  <c:v>43831</c:v>
                </c:pt>
                <c:pt idx="1">
                  <c:v>43862</c:v>
                </c:pt>
                <c:pt idx="2">
                  <c:v>43891</c:v>
                </c:pt>
                <c:pt idx="3">
                  <c:v>43922</c:v>
                </c:pt>
                <c:pt idx="4">
                  <c:v>43952</c:v>
                </c:pt>
                <c:pt idx="5">
                  <c:v>43983</c:v>
                </c:pt>
                <c:pt idx="6">
                  <c:v>44013</c:v>
                </c:pt>
                <c:pt idx="7">
                  <c:v>44044</c:v>
                </c:pt>
                <c:pt idx="8">
                  <c:v>44075</c:v>
                </c:pt>
                <c:pt idx="9">
                  <c:v>44105</c:v>
                </c:pt>
                <c:pt idx="10">
                  <c:v>44136</c:v>
                </c:pt>
                <c:pt idx="11">
                  <c:v>44166</c:v>
                </c:pt>
                <c:pt idx="12">
                  <c:v>44197</c:v>
                </c:pt>
                <c:pt idx="13">
                  <c:v>44228</c:v>
                </c:pt>
                <c:pt idx="14">
                  <c:v>44256</c:v>
                </c:pt>
                <c:pt idx="15">
                  <c:v>44287</c:v>
                </c:pt>
                <c:pt idx="16">
                  <c:v>44317</c:v>
                </c:pt>
                <c:pt idx="17">
                  <c:v>44348</c:v>
                </c:pt>
                <c:pt idx="18">
                  <c:v>44378</c:v>
                </c:pt>
                <c:pt idx="19">
                  <c:v>44409</c:v>
                </c:pt>
                <c:pt idx="20">
                  <c:v>44440</c:v>
                </c:pt>
                <c:pt idx="21">
                  <c:v>44470</c:v>
                </c:pt>
                <c:pt idx="22">
                  <c:v>44501</c:v>
                </c:pt>
                <c:pt idx="23">
                  <c:v>44531</c:v>
                </c:pt>
                <c:pt idx="24">
                  <c:v>44562</c:v>
                </c:pt>
                <c:pt idx="25">
                  <c:v>44593</c:v>
                </c:pt>
                <c:pt idx="26">
                  <c:v>44621</c:v>
                </c:pt>
                <c:pt idx="27">
                  <c:v>44652</c:v>
                </c:pt>
                <c:pt idx="28">
                  <c:v>44682</c:v>
                </c:pt>
                <c:pt idx="29">
                  <c:v>44713</c:v>
                </c:pt>
                <c:pt idx="30">
                  <c:v>44743</c:v>
                </c:pt>
                <c:pt idx="31">
                  <c:v>44774</c:v>
                </c:pt>
              </c:numCache>
            </c:numRef>
          </c:cat>
          <c:val>
            <c:numRef>
              <c:f>Sheet1!$B$2:$B$33</c:f>
              <c:numCache>
                <c:formatCode>0.00%</c:formatCode>
                <c:ptCount val="32"/>
                <c:pt idx="0">
                  <c:v>8.1000000000000003E-2</c:v>
                </c:pt>
                <c:pt idx="1">
                  <c:v>6.4000000000000001E-2</c:v>
                </c:pt>
                <c:pt idx="2">
                  <c:v>-0.219</c:v>
                </c:pt>
                <c:pt idx="3">
                  <c:v>-0.58199999999999996</c:v>
                </c:pt>
                <c:pt idx="4">
                  <c:v>-0.34799999999999998</c:v>
                </c:pt>
                <c:pt idx="5">
                  <c:v>2.7E-2</c:v>
                </c:pt>
                <c:pt idx="6">
                  <c:v>5.6000000000000001E-2</c:v>
                </c:pt>
                <c:pt idx="7">
                  <c:v>1.7000000000000001E-2</c:v>
                </c:pt>
                <c:pt idx="8">
                  <c:v>9.0999999999999998E-2</c:v>
                </c:pt>
                <c:pt idx="9">
                  <c:v>2.4E-2</c:v>
                </c:pt>
                <c:pt idx="10">
                  <c:v>9.5000000000000001E-2</c:v>
                </c:pt>
                <c:pt idx="11">
                  <c:v>0.129</c:v>
                </c:pt>
                <c:pt idx="12">
                  <c:v>0.1</c:v>
                </c:pt>
                <c:pt idx="13">
                  <c:v>0.16300000000000001</c:v>
                </c:pt>
                <c:pt idx="14">
                  <c:v>0.379</c:v>
                </c:pt>
                <c:pt idx="15">
                  <c:v>0.27200000000000002</c:v>
                </c:pt>
                <c:pt idx="16">
                  <c:v>7.9000000000000001E-2</c:v>
                </c:pt>
                <c:pt idx="17">
                  <c:v>0.2</c:v>
                </c:pt>
                <c:pt idx="18">
                  <c:v>6.3E-2</c:v>
                </c:pt>
                <c:pt idx="19">
                  <c:v>0.13600000000000001</c:v>
                </c:pt>
                <c:pt idx="20">
                  <c:v>0.189</c:v>
                </c:pt>
                <c:pt idx="21">
                  <c:v>4.2999999999999997E-2</c:v>
                </c:pt>
                <c:pt idx="22">
                  <c:v>0.193</c:v>
                </c:pt>
                <c:pt idx="23">
                  <c:v>0.22800000000000001</c:v>
                </c:pt>
                <c:pt idx="24">
                  <c:v>0.152</c:v>
                </c:pt>
                <c:pt idx="25">
                  <c:v>0.104</c:v>
                </c:pt>
                <c:pt idx="26">
                  <c:v>0.20399999999999999</c:v>
                </c:pt>
                <c:pt idx="27">
                  <c:v>4.4999999999999998E-2</c:v>
                </c:pt>
                <c:pt idx="28">
                  <c:v>5.6000000000000001E-2</c:v>
                </c:pt>
                <c:pt idx="29">
                  <c:v>0.16900000000000001</c:v>
                </c:pt>
                <c:pt idx="30">
                  <c:v>2E-3</c:v>
                </c:pt>
                <c:pt idx="31">
                  <c:v>0.124</c:v>
                </c:pt>
              </c:numCache>
            </c:numRef>
          </c:val>
          <c:smooth val="0"/>
          <c:extLst>
            <c:ext xmlns:c16="http://schemas.microsoft.com/office/drawing/2014/chart" uri="{C3380CC4-5D6E-409C-BE32-E72D297353CC}">
              <c16:uniqueId val="{00000000-6F07-3C40-8590-C2735F5F70D6}"/>
            </c:ext>
          </c:extLst>
        </c:ser>
        <c:ser>
          <c:idx val="1"/>
          <c:order val="1"/>
          <c:tx>
            <c:strRef>
              <c:f>Sheet1!$C$1</c:f>
              <c:strCache>
                <c:ptCount val="1"/>
                <c:pt idx="0">
                  <c:v>Observation</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Sheet1!$A$2:$A$33</c:f>
              <c:numCache>
                <c:formatCode>mmm\-yy</c:formatCode>
                <c:ptCount val="32"/>
                <c:pt idx="0">
                  <c:v>43831</c:v>
                </c:pt>
                <c:pt idx="1">
                  <c:v>43862</c:v>
                </c:pt>
                <c:pt idx="2">
                  <c:v>43891</c:v>
                </c:pt>
                <c:pt idx="3">
                  <c:v>43922</c:v>
                </c:pt>
                <c:pt idx="4">
                  <c:v>43952</c:v>
                </c:pt>
                <c:pt idx="5">
                  <c:v>43983</c:v>
                </c:pt>
                <c:pt idx="6">
                  <c:v>44013</c:v>
                </c:pt>
                <c:pt idx="7">
                  <c:v>44044</c:v>
                </c:pt>
                <c:pt idx="8">
                  <c:v>44075</c:v>
                </c:pt>
                <c:pt idx="9">
                  <c:v>44105</c:v>
                </c:pt>
                <c:pt idx="10">
                  <c:v>44136</c:v>
                </c:pt>
                <c:pt idx="11">
                  <c:v>44166</c:v>
                </c:pt>
                <c:pt idx="12">
                  <c:v>44197</c:v>
                </c:pt>
                <c:pt idx="13">
                  <c:v>44228</c:v>
                </c:pt>
                <c:pt idx="14">
                  <c:v>44256</c:v>
                </c:pt>
                <c:pt idx="15">
                  <c:v>44287</c:v>
                </c:pt>
                <c:pt idx="16">
                  <c:v>44317</c:v>
                </c:pt>
                <c:pt idx="17">
                  <c:v>44348</c:v>
                </c:pt>
                <c:pt idx="18">
                  <c:v>44378</c:v>
                </c:pt>
                <c:pt idx="19">
                  <c:v>44409</c:v>
                </c:pt>
                <c:pt idx="20">
                  <c:v>44440</c:v>
                </c:pt>
                <c:pt idx="21">
                  <c:v>44470</c:v>
                </c:pt>
                <c:pt idx="22">
                  <c:v>44501</c:v>
                </c:pt>
                <c:pt idx="23">
                  <c:v>44531</c:v>
                </c:pt>
                <c:pt idx="24">
                  <c:v>44562</c:v>
                </c:pt>
                <c:pt idx="25">
                  <c:v>44593</c:v>
                </c:pt>
                <c:pt idx="26">
                  <c:v>44621</c:v>
                </c:pt>
                <c:pt idx="27">
                  <c:v>44652</c:v>
                </c:pt>
                <c:pt idx="28">
                  <c:v>44682</c:v>
                </c:pt>
                <c:pt idx="29">
                  <c:v>44713</c:v>
                </c:pt>
                <c:pt idx="30">
                  <c:v>44743</c:v>
                </c:pt>
                <c:pt idx="31">
                  <c:v>44774</c:v>
                </c:pt>
              </c:numCache>
            </c:numRef>
          </c:cat>
          <c:val>
            <c:numRef>
              <c:f>Sheet1!$C$2:$C$33</c:f>
              <c:numCache>
                <c:formatCode>0.00%</c:formatCode>
                <c:ptCount val="32"/>
                <c:pt idx="0">
                  <c:v>8.3000000000000004E-2</c:v>
                </c:pt>
                <c:pt idx="1">
                  <c:v>9.7000000000000003E-2</c:v>
                </c:pt>
                <c:pt idx="2">
                  <c:v>-2.1000000000000001E-2</c:v>
                </c:pt>
                <c:pt idx="3">
                  <c:v>-0.45700000000000002</c:v>
                </c:pt>
                <c:pt idx="4">
                  <c:v>-0.29099999999999998</c:v>
                </c:pt>
                <c:pt idx="5">
                  <c:v>-0.11799999999999999</c:v>
                </c:pt>
                <c:pt idx="6">
                  <c:v>-0.113</c:v>
                </c:pt>
                <c:pt idx="7">
                  <c:v>-0.107</c:v>
                </c:pt>
                <c:pt idx="8" formatCode="0%">
                  <c:v>-0.11</c:v>
                </c:pt>
                <c:pt idx="9">
                  <c:v>-0.124</c:v>
                </c:pt>
                <c:pt idx="10">
                  <c:v>-0.157</c:v>
                </c:pt>
                <c:pt idx="11">
                  <c:v>-0.221</c:v>
                </c:pt>
                <c:pt idx="12">
                  <c:v>-0.16800000000000001</c:v>
                </c:pt>
                <c:pt idx="13">
                  <c:v>-0.106</c:v>
                </c:pt>
                <c:pt idx="14">
                  <c:v>-2.3E-2</c:v>
                </c:pt>
                <c:pt idx="15">
                  <c:v>-8.0000000000000002E-3</c:v>
                </c:pt>
                <c:pt idx="16">
                  <c:v>2E-3</c:v>
                </c:pt>
                <c:pt idx="17">
                  <c:v>7.3999999999999996E-2</c:v>
                </c:pt>
                <c:pt idx="18">
                  <c:v>1.9E-2</c:v>
                </c:pt>
                <c:pt idx="19">
                  <c:v>-5.5E-2</c:v>
                </c:pt>
                <c:pt idx="20">
                  <c:v>-0.11700000000000001</c:v>
                </c:pt>
                <c:pt idx="21">
                  <c:v>-9.6000000000000002E-2</c:v>
                </c:pt>
                <c:pt idx="22">
                  <c:v>-4.2999999999999997E-2</c:v>
                </c:pt>
                <c:pt idx="23">
                  <c:v>-8.1000000000000003E-2</c:v>
                </c:pt>
                <c:pt idx="24">
                  <c:v>-0.157</c:v>
                </c:pt>
                <c:pt idx="25">
                  <c:v>-8.1000000000000003E-2</c:v>
                </c:pt>
                <c:pt idx="26">
                  <c:v>-3.0000000000000001E-3</c:v>
                </c:pt>
                <c:pt idx="27">
                  <c:v>-1.2E-2</c:v>
                </c:pt>
                <c:pt idx="28">
                  <c:v>1.7000000000000001E-2</c:v>
                </c:pt>
                <c:pt idx="29">
                  <c:v>2.1000000000000001E-2</c:v>
                </c:pt>
                <c:pt idx="30">
                  <c:v>-4.2999999999999997E-2</c:v>
                </c:pt>
                <c:pt idx="31">
                  <c:v>-1.0999999999999999E-2</c:v>
                </c:pt>
              </c:numCache>
            </c:numRef>
          </c:val>
          <c:smooth val="0"/>
          <c:extLst>
            <c:ext xmlns:c16="http://schemas.microsoft.com/office/drawing/2014/chart" uri="{C3380CC4-5D6E-409C-BE32-E72D297353CC}">
              <c16:uniqueId val="{00000001-6F07-3C40-8590-C2735F5F70D6}"/>
            </c:ext>
          </c:extLst>
        </c:ser>
        <c:ser>
          <c:idx val="2"/>
          <c:order val="2"/>
          <c:tx>
            <c:strRef>
              <c:f>Sheet1!$D$1</c:f>
              <c:strCache>
                <c:ptCount val="1"/>
                <c:pt idx="0">
                  <c:v>Inpatient</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numRef>
              <c:f>Sheet1!$A$2:$A$33</c:f>
              <c:numCache>
                <c:formatCode>mmm\-yy</c:formatCode>
                <c:ptCount val="32"/>
                <c:pt idx="0">
                  <c:v>43831</c:v>
                </c:pt>
                <c:pt idx="1">
                  <c:v>43862</c:v>
                </c:pt>
                <c:pt idx="2">
                  <c:v>43891</c:v>
                </c:pt>
                <c:pt idx="3">
                  <c:v>43922</c:v>
                </c:pt>
                <c:pt idx="4">
                  <c:v>43952</c:v>
                </c:pt>
                <c:pt idx="5">
                  <c:v>43983</c:v>
                </c:pt>
                <c:pt idx="6">
                  <c:v>44013</c:v>
                </c:pt>
                <c:pt idx="7">
                  <c:v>44044</c:v>
                </c:pt>
                <c:pt idx="8">
                  <c:v>44075</c:v>
                </c:pt>
                <c:pt idx="9">
                  <c:v>44105</c:v>
                </c:pt>
                <c:pt idx="10">
                  <c:v>44136</c:v>
                </c:pt>
                <c:pt idx="11">
                  <c:v>44166</c:v>
                </c:pt>
                <c:pt idx="12">
                  <c:v>44197</c:v>
                </c:pt>
                <c:pt idx="13">
                  <c:v>44228</c:v>
                </c:pt>
                <c:pt idx="14">
                  <c:v>44256</c:v>
                </c:pt>
                <c:pt idx="15">
                  <c:v>44287</c:v>
                </c:pt>
                <c:pt idx="16">
                  <c:v>44317</c:v>
                </c:pt>
                <c:pt idx="17">
                  <c:v>44348</c:v>
                </c:pt>
                <c:pt idx="18">
                  <c:v>44378</c:v>
                </c:pt>
                <c:pt idx="19">
                  <c:v>44409</c:v>
                </c:pt>
                <c:pt idx="20">
                  <c:v>44440</c:v>
                </c:pt>
                <c:pt idx="21">
                  <c:v>44470</c:v>
                </c:pt>
                <c:pt idx="22">
                  <c:v>44501</c:v>
                </c:pt>
                <c:pt idx="23">
                  <c:v>44531</c:v>
                </c:pt>
                <c:pt idx="24">
                  <c:v>44562</c:v>
                </c:pt>
                <c:pt idx="25">
                  <c:v>44593</c:v>
                </c:pt>
                <c:pt idx="26">
                  <c:v>44621</c:v>
                </c:pt>
                <c:pt idx="27">
                  <c:v>44652</c:v>
                </c:pt>
                <c:pt idx="28">
                  <c:v>44682</c:v>
                </c:pt>
                <c:pt idx="29">
                  <c:v>44713</c:v>
                </c:pt>
                <c:pt idx="30">
                  <c:v>44743</c:v>
                </c:pt>
                <c:pt idx="31">
                  <c:v>44774</c:v>
                </c:pt>
              </c:numCache>
            </c:numRef>
          </c:cat>
          <c:val>
            <c:numRef>
              <c:f>Sheet1!$D$2:$D$33</c:f>
              <c:numCache>
                <c:formatCode>0.00%</c:formatCode>
                <c:ptCount val="32"/>
                <c:pt idx="0">
                  <c:v>0.10199999999999999</c:v>
                </c:pt>
                <c:pt idx="1">
                  <c:v>0.10299999999999999</c:v>
                </c:pt>
                <c:pt idx="2">
                  <c:v>-5.2999999999999999E-2</c:v>
                </c:pt>
                <c:pt idx="3">
                  <c:v>-0.29499999999999998</c:v>
                </c:pt>
                <c:pt idx="4">
                  <c:v>-0.20300000000000001</c:v>
                </c:pt>
                <c:pt idx="5">
                  <c:v>-7.0999999999999994E-2</c:v>
                </c:pt>
                <c:pt idx="6">
                  <c:v>-7.1999999999999995E-2</c:v>
                </c:pt>
                <c:pt idx="7">
                  <c:v>-6.6000000000000003E-2</c:v>
                </c:pt>
                <c:pt idx="8">
                  <c:v>-6.0999999999999999E-2</c:v>
                </c:pt>
                <c:pt idx="9">
                  <c:v>-7.0999999999999994E-2</c:v>
                </c:pt>
                <c:pt idx="10" formatCode="0%">
                  <c:v>-0.04</c:v>
                </c:pt>
                <c:pt idx="11">
                  <c:v>-7.6999999999999999E-2</c:v>
                </c:pt>
                <c:pt idx="12">
                  <c:v>-0.11799999999999999</c:v>
                </c:pt>
                <c:pt idx="13">
                  <c:v>-0.11700000000000001</c:v>
                </c:pt>
                <c:pt idx="14">
                  <c:v>-6.8000000000000005E-2</c:v>
                </c:pt>
                <c:pt idx="15">
                  <c:v>-5.8999999999999997E-2</c:v>
                </c:pt>
                <c:pt idx="16">
                  <c:v>-7.5999999999999998E-2</c:v>
                </c:pt>
                <c:pt idx="17">
                  <c:v>-1.4E-2</c:v>
                </c:pt>
                <c:pt idx="18">
                  <c:v>-0.04</c:v>
                </c:pt>
                <c:pt idx="19">
                  <c:v>-1.7999999999999999E-2</c:v>
                </c:pt>
                <c:pt idx="20">
                  <c:v>-4.8000000000000001E-2</c:v>
                </c:pt>
                <c:pt idx="21">
                  <c:v>-9.5000000000000001E-2</c:v>
                </c:pt>
                <c:pt idx="22">
                  <c:v>-4.5999999999999999E-2</c:v>
                </c:pt>
                <c:pt idx="23">
                  <c:v>-7.6999999999999999E-2</c:v>
                </c:pt>
                <c:pt idx="24">
                  <c:v>-0.14199999999999999</c:v>
                </c:pt>
                <c:pt idx="25">
                  <c:v>-0.13900000000000001</c:v>
                </c:pt>
                <c:pt idx="26">
                  <c:v>-0.107</c:v>
                </c:pt>
                <c:pt idx="27">
                  <c:v>-0.11899999999999999</c:v>
                </c:pt>
                <c:pt idx="28">
                  <c:v>-0.10199999999999999</c:v>
                </c:pt>
                <c:pt idx="29">
                  <c:v>-6.0999999999999999E-2</c:v>
                </c:pt>
                <c:pt idx="30">
                  <c:v>-9.9000000000000005E-2</c:v>
                </c:pt>
                <c:pt idx="31">
                  <c:v>-4.8000000000000001E-2</c:v>
                </c:pt>
              </c:numCache>
            </c:numRef>
          </c:val>
          <c:smooth val="0"/>
          <c:extLst>
            <c:ext xmlns:c16="http://schemas.microsoft.com/office/drawing/2014/chart" uri="{C3380CC4-5D6E-409C-BE32-E72D297353CC}">
              <c16:uniqueId val="{00000002-6F07-3C40-8590-C2735F5F70D6}"/>
            </c:ext>
          </c:extLst>
        </c:ser>
        <c:ser>
          <c:idx val="3"/>
          <c:order val="3"/>
          <c:tx>
            <c:strRef>
              <c:f>Sheet1!$E$1</c:f>
              <c:strCache>
                <c:ptCount val="1"/>
                <c:pt idx="0">
                  <c:v>Emergency Department</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numRef>
              <c:f>Sheet1!$A$2:$A$33</c:f>
              <c:numCache>
                <c:formatCode>mmm\-yy</c:formatCode>
                <c:ptCount val="32"/>
                <c:pt idx="0">
                  <c:v>43831</c:v>
                </c:pt>
                <c:pt idx="1">
                  <c:v>43862</c:v>
                </c:pt>
                <c:pt idx="2">
                  <c:v>43891</c:v>
                </c:pt>
                <c:pt idx="3">
                  <c:v>43922</c:v>
                </c:pt>
                <c:pt idx="4">
                  <c:v>43952</c:v>
                </c:pt>
                <c:pt idx="5">
                  <c:v>43983</c:v>
                </c:pt>
                <c:pt idx="6">
                  <c:v>44013</c:v>
                </c:pt>
                <c:pt idx="7">
                  <c:v>44044</c:v>
                </c:pt>
                <c:pt idx="8">
                  <c:v>44075</c:v>
                </c:pt>
                <c:pt idx="9">
                  <c:v>44105</c:v>
                </c:pt>
                <c:pt idx="10">
                  <c:v>44136</c:v>
                </c:pt>
                <c:pt idx="11">
                  <c:v>44166</c:v>
                </c:pt>
                <c:pt idx="12">
                  <c:v>44197</c:v>
                </c:pt>
                <c:pt idx="13">
                  <c:v>44228</c:v>
                </c:pt>
                <c:pt idx="14">
                  <c:v>44256</c:v>
                </c:pt>
                <c:pt idx="15">
                  <c:v>44287</c:v>
                </c:pt>
                <c:pt idx="16">
                  <c:v>44317</c:v>
                </c:pt>
                <c:pt idx="17">
                  <c:v>44348</c:v>
                </c:pt>
                <c:pt idx="18">
                  <c:v>44378</c:v>
                </c:pt>
                <c:pt idx="19">
                  <c:v>44409</c:v>
                </c:pt>
                <c:pt idx="20">
                  <c:v>44440</c:v>
                </c:pt>
                <c:pt idx="21">
                  <c:v>44470</c:v>
                </c:pt>
                <c:pt idx="22">
                  <c:v>44501</c:v>
                </c:pt>
                <c:pt idx="23">
                  <c:v>44531</c:v>
                </c:pt>
                <c:pt idx="24">
                  <c:v>44562</c:v>
                </c:pt>
                <c:pt idx="25">
                  <c:v>44593</c:v>
                </c:pt>
                <c:pt idx="26">
                  <c:v>44621</c:v>
                </c:pt>
                <c:pt idx="27">
                  <c:v>44652</c:v>
                </c:pt>
                <c:pt idx="28">
                  <c:v>44682</c:v>
                </c:pt>
                <c:pt idx="29">
                  <c:v>44713</c:v>
                </c:pt>
                <c:pt idx="30">
                  <c:v>44743</c:v>
                </c:pt>
                <c:pt idx="31">
                  <c:v>44774</c:v>
                </c:pt>
              </c:numCache>
            </c:numRef>
          </c:cat>
          <c:val>
            <c:numRef>
              <c:f>Sheet1!$E$2:$E$33</c:f>
              <c:numCache>
                <c:formatCode>0.00%</c:formatCode>
                <c:ptCount val="32"/>
                <c:pt idx="0">
                  <c:v>6.9000000000000006E-2</c:v>
                </c:pt>
                <c:pt idx="1">
                  <c:v>5.0999999999999997E-2</c:v>
                </c:pt>
                <c:pt idx="2">
                  <c:v>-0.17699999999999999</c:v>
                </c:pt>
                <c:pt idx="3">
                  <c:v>-0.44400000000000001</c:v>
                </c:pt>
                <c:pt idx="4">
                  <c:v>-0.33700000000000002</c:v>
                </c:pt>
                <c:pt idx="5">
                  <c:v>-0.21</c:v>
                </c:pt>
                <c:pt idx="6">
                  <c:v>-0.16900000000000001</c:v>
                </c:pt>
                <c:pt idx="7">
                  <c:v>-0.16700000000000001</c:v>
                </c:pt>
                <c:pt idx="8">
                  <c:v>-0.20399999999999999</c:v>
                </c:pt>
                <c:pt idx="9">
                  <c:v>-0.17199999999999999</c:v>
                </c:pt>
                <c:pt idx="10">
                  <c:v>-0.16400000000000001</c:v>
                </c:pt>
                <c:pt idx="11">
                  <c:v>-0.247</c:v>
                </c:pt>
                <c:pt idx="12">
                  <c:v>-0.20899999999999999</c:v>
                </c:pt>
                <c:pt idx="13">
                  <c:v>-0.249</c:v>
                </c:pt>
                <c:pt idx="14">
                  <c:v>-0.19500000000000001</c:v>
                </c:pt>
                <c:pt idx="15">
                  <c:v>-0.113</c:v>
                </c:pt>
                <c:pt idx="16">
                  <c:v>-9.5000000000000001E-2</c:v>
                </c:pt>
                <c:pt idx="17">
                  <c:v>-4.3999999999999997E-2</c:v>
                </c:pt>
                <c:pt idx="18">
                  <c:v>-2.3E-2</c:v>
                </c:pt>
                <c:pt idx="19">
                  <c:v>-6.0000000000000001E-3</c:v>
                </c:pt>
                <c:pt idx="20">
                  <c:v>-7.4999999999999997E-2</c:v>
                </c:pt>
                <c:pt idx="21">
                  <c:v>-8.5000000000000006E-2</c:v>
                </c:pt>
                <c:pt idx="22">
                  <c:v>-0.08</c:v>
                </c:pt>
                <c:pt idx="23">
                  <c:v>-0.08</c:v>
                </c:pt>
                <c:pt idx="24">
                  <c:v>-0.111</c:v>
                </c:pt>
                <c:pt idx="25">
                  <c:v>-0.192</c:v>
                </c:pt>
                <c:pt idx="26">
                  <c:v>-0.13700000000000001</c:v>
                </c:pt>
                <c:pt idx="27">
                  <c:v>-9.1999999999999998E-2</c:v>
                </c:pt>
                <c:pt idx="28">
                  <c:v>-4.5999999999999999E-2</c:v>
                </c:pt>
                <c:pt idx="29">
                  <c:v>-3.6999999999999998E-2</c:v>
                </c:pt>
                <c:pt idx="30">
                  <c:v>-4.2000000000000003E-2</c:v>
                </c:pt>
                <c:pt idx="31">
                  <c:v>-4.5999999999999999E-2</c:v>
                </c:pt>
              </c:numCache>
            </c:numRef>
          </c:val>
          <c:smooth val="0"/>
          <c:extLst>
            <c:ext xmlns:c16="http://schemas.microsoft.com/office/drawing/2014/chart" uri="{C3380CC4-5D6E-409C-BE32-E72D297353CC}">
              <c16:uniqueId val="{00000003-6F07-3C40-8590-C2735F5F70D6}"/>
            </c:ext>
          </c:extLst>
        </c:ser>
        <c:dLbls>
          <c:showLegendKey val="0"/>
          <c:showVal val="0"/>
          <c:showCatName val="0"/>
          <c:showSerName val="0"/>
          <c:showPercent val="0"/>
          <c:showBubbleSize val="0"/>
        </c:dLbls>
        <c:marker val="1"/>
        <c:smooth val="0"/>
        <c:axId val="1938963679"/>
        <c:axId val="1938965327"/>
      </c:lineChart>
      <c:dateAx>
        <c:axId val="1938963679"/>
        <c:scaling>
          <c:orientation val="minMax"/>
          <c:min val="43862"/>
        </c:scaling>
        <c:delete val="0"/>
        <c:axPos val="b"/>
        <c:numFmt formatCode="mmm\-yy" sourceLinked="1"/>
        <c:majorTickMark val="cross"/>
        <c:minorTickMark val="none"/>
        <c:tickLblPos val="low"/>
        <c:spPr>
          <a:noFill/>
          <a:ln w="9525" cap="flat" cmpd="sng" algn="ctr">
            <a:solidFill>
              <a:schemeClr val="accent2"/>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Century Gothic" panose="020B0502020202020204" pitchFamily="34" charset="0"/>
                <a:ea typeface="+mn-ea"/>
                <a:cs typeface="+mn-cs"/>
              </a:defRPr>
            </a:pPr>
            <a:endParaRPr lang="en-US"/>
          </a:p>
        </c:txPr>
        <c:crossAx val="1938965327"/>
        <c:crosses val="autoZero"/>
        <c:auto val="1"/>
        <c:lblOffset val="100"/>
        <c:baseTimeUnit val="months"/>
        <c:majorUnit val="2"/>
        <c:majorTimeUnit val="months"/>
      </c:dateAx>
      <c:valAx>
        <c:axId val="1938965327"/>
        <c:scaling>
          <c:orientation val="minMax"/>
          <c:max val="0.4"/>
          <c:min val="-0.60000000000000009"/>
        </c:scaling>
        <c:delete val="0"/>
        <c:axPos val="l"/>
        <c:majorGridlines>
          <c:spPr>
            <a:ln w="9525" cap="flat" cmpd="sng" algn="ctr">
              <a:solidFill>
                <a:schemeClr val="tx1">
                  <a:lumMod val="15000"/>
                  <a:lumOff val="85000"/>
                </a:schemeClr>
              </a:solidFill>
              <a:round/>
            </a:ln>
            <a:effectLst/>
          </c:spPr>
        </c:majorGridlines>
        <c:numFmt formatCode="0%_);\(0%\)" sourceLinked="0"/>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Century Gothic" panose="020B0502020202020204" pitchFamily="34" charset="0"/>
                <a:ea typeface="+mn-ea"/>
                <a:cs typeface="+mn-cs"/>
              </a:defRPr>
            </a:pPr>
            <a:endParaRPr lang="en-US"/>
          </a:p>
        </c:txPr>
        <c:crossAx val="1938963679"/>
        <c:crosses val="autoZero"/>
        <c:crossBetween val="midCat"/>
        <c:majorUnit val="0.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Century Gothic" panose="020B0502020202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9904491860177129E-2"/>
          <c:y val="0.18664077045439745"/>
          <c:w val="0.94019101627964574"/>
          <c:h val="0.5727736278573432"/>
        </c:manualLayout>
      </c:layout>
      <c:barChart>
        <c:barDir val="col"/>
        <c:grouping val="clustered"/>
        <c:varyColors val="0"/>
        <c:ser>
          <c:idx val="1"/>
          <c:order val="0"/>
          <c:tx>
            <c:strRef>
              <c:f>Sheet1!$C$1</c:f>
              <c:strCache>
                <c:ptCount val="1"/>
                <c:pt idx="0">
                  <c:v>2013</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Capitation</c:v>
                </c:pt>
                <c:pt idx="1">
                  <c:v>Risk-based</c:v>
                </c:pt>
              </c:strCache>
            </c:strRef>
          </c:cat>
          <c:val>
            <c:numRef>
              <c:f>Sheet1!$C$2:$C$3</c:f>
              <c:numCache>
                <c:formatCode>0.0%</c:formatCode>
                <c:ptCount val="2"/>
                <c:pt idx="0">
                  <c:v>1.0999999999999999E-2</c:v>
                </c:pt>
                <c:pt idx="1">
                  <c:v>0.01</c:v>
                </c:pt>
              </c:numCache>
            </c:numRef>
          </c:val>
          <c:extLst>
            <c:ext xmlns:c16="http://schemas.microsoft.com/office/drawing/2014/chart" uri="{C3380CC4-5D6E-409C-BE32-E72D297353CC}">
              <c16:uniqueId val="{00000001-BFC1-134F-B774-6ADF4E887EE0}"/>
            </c:ext>
          </c:extLst>
        </c:ser>
        <c:ser>
          <c:idx val="0"/>
          <c:order val="1"/>
          <c:tx>
            <c:strRef>
              <c:f>Sheet1!$B$1</c:f>
              <c:strCache>
                <c:ptCount val="1"/>
                <c:pt idx="0">
                  <c:v>2020</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Capitation</c:v>
                </c:pt>
                <c:pt idx="1">
                  <c:v>Risk-based</c:v>
                </c:pt>
              </c:strCache>
            </c:strRef>
          </c:cat>
          <c:val>
            <c:numRef>
              <c:f>Sheet1!$B$2:$B$3</c:f>
              <c:numCache>
                <c:formatCode>0.0%</c:formatCode>
                <c:ptCount val="2"/>
                <c:pt idx="0">
                  <c:v>1.7000000000000001E-2</c:v>
                </c:pt>
                <c:pt idx="1">
                  <c:v>1.0999999999999999E-2</c:v>
                </c:pt>
              </c:numCache>
            </c:numRef>
          </c:val>
          <c:extLst>
            <c:ext xmlns:c16="http://schemas.microsoft.com/office/drawing/2014/chart" uri="{C3380CC4-5D6E-409C-BE32-E72D297353CC}">
              <c16:uniqueId val="{00000000-BFC1-134F-B774-6ADF4E887EE0}"/>
            </c:ext>
          </c:extLst>
        </c:ser>
        <c:dLbls>
          <c:dLblPos val="inEnd"/>
          <c:showLegendKey val="0"/>
          <c:showVal val="1"/>
          <c:showCatName val="0"/>
          <c:showSerName val="0"/>
          <c:showPercent val="0"/>
          <c:showBubbleSize val="0"/>
        </c:dLbls>
        <c:gapWidth val="126"/>
        <c:overlap val="-20"/>
        <c:axId val="1500249231"/>
        <c:axId val="1500251919"/>
      </c:barChart>
      <c:catAx>
        <c:axId val="150024923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500251919"/>
        <c:crosses val="autoZero"/>
        <c:auto val="1"/>
        <c:lblAlgn val="ctr"/>
        <c:lblOffset val="100"/>
        <c:noMultiLvlLbl val="0"/>
      </c:catAx>
      <c:valAx>
        <c:axId val="1500251919"/>
        <c:scaling>
          <c:orientation val="minMax"/>
        </c:scaling>
        <c:delete val="1"/>
        <c:axPos val="l"/>
        <c:numFmt formatCode="0.0%" sourceLinked="1"/>
        <c:majorTickMark val="none"/>
        <c:minorTickMark val="none"/>
        <c:tickLblPos val="nextTo"/>
        <c:crossAx val="150024923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BE970C-0838-4DD2-B406-C248F28A4BB1}"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en-US"/>
        </a:p>
      </dgm:t>
    </dgm:pt>
    <dgm:pt modelId="{5CE51D73-68F1-48A2-B674-C091DC2807BB}">
      <dgm:prSet phldrT="[Text]" custT="1"/>
      <dgm:spPr/>
      <dgm:t>
        <a:bodyPr anchor="ctr"/>
        <a:lstStyle/>
        <a:p>
          <a:pPr marL="171450" lvl="0" indent="-171450" algn="l" defTabSz="914400" rtl="0" eaLnBrk="1" latinLnBrk="0" hangingPunct="1">
            <a:buFont typeface="Arial" panose="020B0604020202020204" pitchFamily="34" charset="0"/>
            <a:buChar char="•"/>
          </a:pPr>
          <a:r>
            <a:rPr lang="en-US" sz="1200" b="0" i="0" kern="1200" dirty="0">
              <a:solidFill>
                <a:schemeClr val="tx2"/>
              </a:solidFill>
              <a:latin typeface="+mn-lt"/>
              <a:ea typeface="+mn-ea"/>
              <a:cs typeface="+mn-cs"/>
            </a:rPr>
            <a:t>Incentivize high-value care</a:t>
          </a:r>
        </a:p>
      </dgm:t>
    </dgm:pt>
    <dgm:pt modelId="{DFFAB93E-4BB2-4F59-AD27-49DF2E89A77A}" type="parTrans" cxnId="{7C37EE97-B65A-4700-B364-3F90C00A7216}">
      <dgm:prSet/>
      <dgm:spPr/>
      <dgm:t>
        <a:bodyPr/>
        <a:lstStyle/>
        <a:p>
          <a:endParaRPr lang="en-US" sz="1200"/>
        </a:p>
      </dgm:t>
    </dgm:pt>
    <dgm:pt modelId="{79A1ECB3-9058-4666-A922-68F87107ACAC}" type="sibTrans" cxnId="{7C37EE97-B65A-4700-B364-3F90C00A7216}">
      <dgm:prSet/>
      <dgm:spPr/>
      <dgm:t>
        <a:bodyPr/>
        <a:lstStyle/>
        <a:p>
          <a:endParaRPr lang="en-US" sz="1200"/>
        </a:p>
      </dgm:t>
    </dgm:pt>
    <dgm:pt modelId="{17FB6F05-DC55-4F28-B11D-7C0DA0F05F22}">
      <dgm:prSet phldrT="[Text]" custT="1"/>
      <dgm:spPr/>
      <dgm:t>
        <a:bodyPr/>
        <a:lstStyle/>
        <a:p>
          <a:r>
            <a:rPr lang="en-US" sz="1050" dirty="0"/>
            <a:t>Value-Based Specialty Care</a:t>
          </a:r>
        </a:p>
      </dgm:t>
    </dgm:pt>
    <dgm:pt modelId="{2617F0AA-D970-4F35-ADA6-FEA79C2A0AE0}" type="parTrans" cxnId="{7D38BF92-E754-48EB-834D-117EE5B75095}">
      <dgm:prSet/>
      <dgm:spPr/>
      <dgm:t>
        <a:bodyPr/>
        <a:lstStyle/>
        <a:p>
          <a:endParaRPr lang="en-US" sz="1200"/>
        </a:p>
      </dgm:t>
    </dgm:pt>
    <dgm:pt modelId="{6F4943C3-B92E-4EC6-B575-1AF65CAE2499}" type="sibTrans" cxnId="{7D38BF92-E754-48EB-834D-117EE5B75095}">
      <dgm:prSet/>
      <dgm:spPr/>
      <dgm:t>
        <a:bodyPr/>
        <a:lstStyle/>
        <a:p>
          <a:endParaRPr lang="en-US" sz="1200"/>
        </a:p>
      </dgm:t>
    </dgm:pt>
    <dgm:pt modelId="{8F23D179-6D67-49DE-A095-924846B50EE1}">
      <dgm:prSet phldrT="[Text]" custT="1"/>
      <dgm:spPr/>
      <dgm:t>
        <a:bodyPr anchor="ctr"/>
        <a:lstStyle/>
        <a:p>
          <a:pPr marL="171450" lvl="0" indent="-171450" algn="l" defTabSz="914400" rtl="0" eaLnBrk="1" latinLnBrk="0" hangingPunct="1">
            <a:buFont typeface="Arial" panose="020B0604020202020204" pitchFamily="34" charset="0"/>
            <a:buChar char="•"/>
          </a:pPr>
          <a:r>
            <a:rPr lang="en-US" sz="1200" b="0" i="0" kern="1200" dirty="0">
              <a:solidFill>
                <a:schemeClr val="tx2"/>
              </a:solidFill>
              <a:latin typeface="+mn-lt"/>
              <a:ea typeface="+mn-ea"/>
              <a:cs typeface="+mn-cs"/>
            </a:rPr>
            <a:t>Provide actionable data</a:t>
          </a:r>
        </a:p>
      </dgm:t>
    </dgm:pt>
    <dgm:pt modelId="{027F782C-1725-448B-9D78-C52EC61F5B21}" type="parTrans" cxnId="{6546C6B4-0F2E-4BCE-AB97-4A27EC2E0CDA}">
      <dgm:prSet/>
      <dgm:spPr/>
      <dgm:t>
        <a:bodyPr/>
        <a:lstStyle/>
        <a:p>
          <a:endParaRPr lang="en-US" sz="1200"/>
        </a:p>
      </dgm:t>
    </dgm:pt>
    <dgm:pt modelId="{0CDD2836-8C42-4180-A70C-C54C8DAA6D85}" type="sibTrans" cxnId="{6546C6B4-0F2E-4BCE-AB97-4A27EC2E0CDA}">
      <dgm:prSet/>
      <dgm:spPr/>
      <dgm:t>
        <a:bodyPr/>
        <a:lstStyle/>
        <a:p>
          <a:endParaRPr lang="en-US" sz="1200"/>
        </a:p>
      </dgm:t>
    </dgm:pt>
    <dgm:pt modelId="{42022D09-491A-4A47-84B4-4C62F1B6E2A1}">
      <dgm:prSet phldrT="[Text]" custT="1"/>
      <dgm:spPr/>
      <dgm:t>
        <a:bodyPr/>
        <a:lstStyle/>
        <a:p>
          <a:r>
            <a:rPr lang="en-US" sz="1050" dirty="0"/>
            <a:t>Access to Advanced Primary Care</a:t>
          </a:r>
        </a:p>
      </dgm:t>
    </dgm:pt>
    <dgm:pt modelId="{8AF8BA18-B0BD-4E55-B401-61E6482CB0C1}" type="sibTrans" cxnId="{CE5D689A-D465-4A4B-B00F-25C9CF89F29C}">
      <dgm:prSet/>
      <dgm:spPr/>
      <dgm:t>
        <a:bodyPr/>
        <a:lstStyle/>
        <a:p>
          <a:endParaRPr lang="en-US" sz="1200"/>
        </a:p>
      </dgm:t>
    </dgm:pt>
    <dgm:pt modelId="{CBC2DA08-E801-4C44-A73D-27023A0C004C}" type="parTrans" cxnId="{CE5D689A-D465-4A4B-B00F-25C9CF89F29C}">
      <dgm:prSet/>
      <dgm:spPr/>
      <dgm:t>
        <a:bodyPr/>
        <a:lstStyle/>
        <a:p>
          <a:endParaRPr lang="en-US" sz="1200"/>
        </a:p>
      </dgm:t>
    </dgm:pt>
    <dgm:pt modelId="{98163591-F66A-463B-A4A9-862A8463C4A4}">
      <dgm:prSet phldrT="[Text]" custT="1"/>
      <dgm:spPr/>
      <dgm:t>
        <a:bodyPr anchor="ctr"/>
        <a:lstStyle/>
        <a:p>
          <a:pPr marL="57150" lvl="1" indent="0" algn="l" defTabSz="466725"/>
          <a:endParaRPr lang="en-US" sz="1050" kern="1200" dirty="0"/>
        </a:p>
      </dgm:t>
    </dgm:pt>
    <dgm:pt modelId="{A42B02FD-AA42-4EF9-9B98-77473B2A5D67}" type="parTrans" cxnId="{8CDE22C8-E063-43B7-BC7F-A0F1E14A657E}">
      <dgm:prSet/>
      <dgm:spPr/>
      <dgm:t>
        <a:bodyPr/>
        <a:lstStyle/>
        <a:p>
          <a:endParaRPr lang="en-US"/>
        </a:p>
      </dgm:t>
    </dgm:pt>
    <dgm:pt modelId="{824BEF60-B363-4D09-937E-EB381AB9529C}" type="sibTrans" cxnId="{8CDE22C8-E063-43B7-BC7F-A0F1E14A657E}">
      <dgm:prSet/>
      <dgm:spPr/>
      <dgm:t>
        <a:bodyPr/>
        <a:lstStyle/>
        <a:p>
          <a:endParaRPr lang="en-US"/>
        </a:p>
      </dgm:t>
    </dgm:pt>
    <dgm:pt modelId="{C269FA13-C24F-4FC0-9940-D4F58835DD8C}" type="pres">
      <dgm:prSet presAssocID="{FEBE970C-0838-4DD2-B406-C248F28A4BB1}" presName="Name0" presStyleCnt="0">
        <dgm:presLayoutVars>
          <dgm:dir/>
          <dgm:animLvl val="lvl"/>
          <dgm:resizeHandles/>
        </dgm:presLayoutVars>
      </dgm:prSet>
      <dgm:spPr/>
    </dgm:pt>
    <dgm:pt modelId="{2466EECA-E495-4A26-9124-F4E7BFF966F4}" type="pres">
      <dgm:prSet presAssocID="{42022D09-491A-4A47-84B4-4C62F1B6E2A1}" presName="linNode" presStyleCnt="0"/>
      <dgm:spPr/>
    </dgm:pt>
    <dgm:pt modelId="{6B310D5B-3D44-4358-A051-147DD3BC2ACF}" type="pres">
      <dgm:prSet presAssocID="{42022D09-491A-4A47-84B4-4C62F1B6E2A1}" presName="parentShp" presStyleLbl="node1" presStyleIdx="0" presStyleCnt="2">
        <dgm:presLayoutVars>
          <dgm:bulletEnabled val="1"/>
        </dgm:presLayoutVars>
      </dgm:prSet>
      <dgm:spPr/>
    </dgm:pt>
    <dgm:pt modelId="{F3E11E84-B23F-41F3-B60E-29EF84E2EE7E}" type="pres">
      <dgm:prSet presAssocID="{42022D09-491A-4A47-84B4-4C62F1B6E2A1}" presName="childShp" presStyleLbl="bgAccFollowNode1" presStyleIdx="0" presStyleCnt="2" custLinFactNeighborX="842">
        <dgm:presLayoutVars>
          <dgm:bulletEnabled val="1"/>
        </dgm:presLayoutVars>
      </dgm:prSet>
      <dgm:spPr/>
    </dgm:pt>
    <dgm:pt modelId="{BCF3B374-DF63-4BC7-BF47-0CCF4C7C13E2}" type="pres">
      <dgm:prSet presAssocID="{8AF8BA18-B0BD-4E55-B401-61E6482CB0C1}" presName="spacing" presStyleCnt="0"/>
      <dgm:spPr/>
    </dgm:pt>
    <dgm:pt modelId="{F19C3C9A-299F-472B-BCAE-67CCA9A9BCE5}" type="pres">
      <dgm:prSet presAssocID="{17FB6F05-DC55-4F28-B11D-7C0DA0F05F22}" presName="linNode" presStyleCnt="0"/>
      <dgm:spPr/>
    </dgm:pt>
    <dgm:pt modelId="{83E3546E-891C-41AE-AE3A-D96F1B4A5CE4}" type="pres">
      <dgm:prSet presAssocID="{17FB6F05-DC55-4F28-B11D-7C0DA0F05F22}" presName="parentShp" presStyleLbl="node1" presStyleIdx="1" presStyleCnt="2">
        <dgm:presLayoutVars>
          <dgm:bulletEnabled val="1"/>
        </dgm:presLayoutVars>
      </dgm:prSet>
      <dgm:spPr/>
    </dgm:pt>
    <dgm:pt modelId="{B3DF0D12-4AB2-4FF9-8102-A66395751CC4}" type="pres">
      <dgm:prSet presAssocID="{17FB6F05-DC55-4F28-B11D-7C0DA0F05F22}" presName="childShp" presStyleLbl="bgAccFollowNode1" presStyleIdx="1" presStyleCnt="2" custLinFactNeighborY="1300">
        <dgm:presLayoutVars>
          <dgm:bulletEnabled val="1"/>
        </dgm:presLayoutVars>
      </dgm:prSet>
      <dgm:spPr/>
    </dgm:pt>
  </dgm:ptLst>
  <dgm:cxnLst>
    <dgm:cxn modelId="{8CF6CF24-5DE1-4269-8357-E23AB1286DE5}" type="presOf" srcId="{FEBE970C-0838-4DD2-B406-C248F28A4BB1}" destId="{C269FA13-C24F-4FC0-9940-D4F58835DD8C}" srcOrd="0" destOrd="0" presId="urn:microsoft.com/office/officeart/2005/8/layout/vList6"/>
    <dgm:cxn modelId="{98528A2E-0E0A-4161-9288-382668420B89}" type="presOf" srcId="{98163591-F66A-463B-A4A9-862A8463C4A4}" destId="{B3DF0D12-4AB2-4FF9-8102-A66395751CC4}" srcOrd="0" destOrd="2" presId="urn:microsoft.com/office/officeart/2005/8/layout/vList6"/>
    <dgm:cxn modelId="{8E191C7B-D49E-475B-B713-B63C556F0180}" type="presOf" srcId="{8F23D179-6D67-49DE-A095-924846B50EE1}" destId="{B3DF0D12-4AB2-4FF9-8102-A66395751CC4}" srcOrd="0" destOrd="1" presId="urn:microsoft.com/office/officeart/2005/8/layout/vList6"/>
    <dgm:cxn modelId="{7D38BF92-E754-48EB-834D-117EE5B75095}" srcId="{FEBE970C-0838-4DD2-B406-C248F28A4BB1}" destId="{17FB6F05-DC55-4F28-B11D-7C0DA0F05F22}" srcOrd="1" destOrd="0" parTransId="{2617F0AA-D970-4F35-ADA6-FEA79C2A0AE0}" sibTransId="{6F4943C3-B92E-4EC6-B575-1AF65CAE2499}"/>
    <dgm:cxn modelId="{7C37EE97-B65A-4700-B364-3F90C00A7216}" srcId="{17FB6F05-DC55-4F28-B11D-7C0DA0F05F22}" destId="{5CE51D73-68F1-48A2-B674-C091DC2807BB}" srcOrd="0" destOrd="0" parTransId="{DFFAB93E-4BB2-4F59-AD27-49DF2E89A77A}" sibTransId="{79A1ECB3-9058-4666-A922-68F87107ACAC}"/>
    <dgm:cxn modelId="{CE5D689A-D465-4A4B-B00F-25C9CF89F29C}" srcId="{FEBE970C-0838-4DD2-B406-C248F28A4BB1}" destId="{42022D09-491A-4A47-84B4-4C62F1B6E2A1}" srcOrd="0" destOrd="0" parTransId="{CBC2DA08-E801-4C44-A73D-27023A0C004C}" sibTransId="{8AF8BA18-B0BD-4E55-B401-61E6482CB0C1}"/>
    <dgm:cxn modelId="{B4EB46A4-E2DD-4391-A372-C6ADF5E8F411}" type="presOf" srcId="{42022D09-491A-4A47-84B4-4C62F1B6E2A1}" destId="{6B310D5B-3D44-4358-A051-147DD3BC2ACF}" srcOrd="0" destOrd="0" presId="urn:microsoft.com/office/officeart/2005/8/layout/vList6"/>
    <dgm:cxn modelId="{FA34AAA8-0DCF-4881-B995-AA57B60C6FCC}" type="presOf" srcId="{17FB6F05-DC55-4F28-B11D-7C0DA0F05F22}" destId="{83E3546E-891C-41AE-AE3A-D96F1B4A5CE4}" srcOrd="0" destOrd="0" presId="urn:microsoft.com/office/officeart/2005/8/layout/vList6"/>
    <dgm:cxn modelId="{6546C6B4-0F2E-4BCE-AB97-4A27EC2E0CDA}" srcId="{17FB6F05-DC55-4F28-B11D-7C0DA0F05F22}" destId="{8F23D179-6D67-49DE-A095-924846B50EE1}" srcOrd="1" destOrd="0" parTransId="{027F782C-1725-448B-9D78-C52EC61F5B21}" sibTransId="{0CDD2836-8C42-4180-A70C-C54C8DAA6D85}"/>
    <dgm:cxn modelId="{8CDE22C8-E063-43B7-BC7F-A0F1E14A657E}" srcId="{17FB6F05-DC55-4F28-B11D-7C0DA0F05F22}" destId="{98163591-F66A-463B-A4A9-862A8463C4A4}" srcOrd="2" destOrd="0" parTransId="{A42B02FD-AA42-4EF9-9B98-77473B2A5D67}" sibTransId="{824BEF60-B363-4D09-937E-EB381AB9529C}"/>
    <dgm:cxn modelId="{9B2F7DE4-5575-4ADA-A401-C3BF7B48856D}" type="presOf" srcId="{5CE51D73-68F1-48A2-B674-C091DC2807BB}" destId="{B3DF0D12-4AB2-4FF9-8102-A66395751CC4}" srcOrd="0" destOrd="0" presId="urn:microsoft.com/office/officeart/2005/8/layout/vList6"/>
    <dgm:cxn modelId="{5E9EB5B1-66CB-4851-8D25-7ABF9DA01EBA}" type="presParOf" srcId="{C269FA13-C24F-4FC0-9940-D4F58835DD8C}" destId="{2466EECA-E495-4A26-9124-F4E7BFF966F4}" srcOrd="0" destOrd="0" presId="urn:microsoft.com/office/officeart/2005/8/layout/vList6"/>
    <dgm:cxn modelId="{E1814FA8-929D-4B30-9615-08D864AB8C0A}" type="presParOf" srcId="{2466EECA-E495-4A26-9124-F4E7BFF966F4}" destId="{6B310D5B-3D44-4358-A051-147DD3BC2ACF}" srcOrd="0" destOrd="0" presId="urn:microsoft.com/office/officeart/2005/8/layout/vList6"/>
    <dgm:cxn modelId="{C9588ACC-1D76-45F9-A220-110E5A162DA6}" type="presParOf" srcId="{2466EECA-E495-4A26-9124-F4E7BFF966F4}" destId="{F3E11E84-B23F-41F3-B60E-29EF84E2EE7E}" srcOrd="1" destOrd="0" presId="urn:microsoft.com/office/officeart/2005/8/layout/vList6"/>
    <dgm:cxn modelId="{CF094136-3FE7-4573-B994-C13E5644D83D}" type="presParOf" srcId="{C269FA13-C24F-4FC0-9940-D4F58835DD8C}" destId="{BCF3B374-DF63-4BC7-BF47-0CCF4C7C13E2}" srcOrd="1" destOrd="0" presId="urn:microsoft.com/office/officeart/2005/8/layout/vList6"/>
    <dgm:cxn modelId="{0321A368-8BF9-4BAC-BC95-A6AF2D0749E2}" type="presParOf" srcId="{C269FA13-C24F-4FC0-9940-D4F58835DD8C}" destId="{F19C3C9A-299F-472B-BCAE-67CCA9A9BCE5}" srcOrd="2" destOrd="0" presId="urn:microsoft.com/office/officeart/2005/8/layout/vList6"/>
    <dgm:cxn modelId="{7E921905-001C-4BA3-8D90-FAF37A2976DD}" type="presParOf" srcId="{F19C3C9A-299F-472B-BCAE-67CCA9A9BCE5}" destId="{83E3546E-891C-41AE-AE3A-D96F1B4A5CE4}" srcOrd="0" destOrd="0" presId="urn:microsoft.com/office/officeart/2005/8/layout/vList6"/>
    <dgm:cxn modelId="{54079180-F82B-40E5-9F8C-24884646DF44}" type="presParOf" srcId="{F19C3C9A-299F-472B-BCAE-67CCA9A9BCE5}" destId="{B3DF0D12-4AB2-4FF9-8102-A66395751CC4}"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910AE5-4902-4F87-9E27-0AD6A0F3B96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770A13F-C172-4A4F-8085-2860559E0081}">
      <dgm:prSet phldrT="[Text]" custT="1"/>
      <dgm:spPr/>
      <dgm:t>
        <a:bodyPr/>
        <a:lstStyle/>
        <a:p>
          <a:r>
            <a:rPr lang="en-US" sz="1050" b="1" dirty="0"/>
            <a:t>Drive Consumerism</a:t>
          </a:r>
        </a:p>
      </dgm:t>
    </dgm:pt>
    <dgm:pt modelId="{CE8F8C6A-7CF2-4D17-B5CD-A4CEF940D45B}" type="parTrans" cxnId="{080E7781-89B9-464C-8946-6B61D0269C6F}">
      <dgm:prSet/>
      <dgm:spPr/>
      <dgm:t>
        <a:bodyPr/>
        <a:lstStyle/>
        <a:p>
          <a:endParaRPr lang="en-US" sz="1050"/>
        </a:p>
      </dgm:t>
    </dgm:pt>
    <dgm:pt modelId="{FF892B02-B0E8-4E34-9B0A-6EC318540CE0}" type="sibTrans" cxnId="{080E7781-89B9-464C-8946-6B61D0269C6F}">
      <dgm:prSet/>
      <dgm:spPr/>
      <dgm:t>
        <a:bodyPr/>
        <a:lstStyle/>
        <a:p>
          <a:endParaRPr lang="en-US" sz="1050"/>
        </a:p>
      </dgm:t>
    </dgm:pt>
    <dgm:pt modelId="{9D72275A-55E5-48F6-B78D-3014BE5FA08A}" type="pres">
      <dgm:prSet presAssocID="{47910AE5-4902-4F87-9E27-0AD6A0F3B96C}" presName="linearFlow" presStyleCnt="0">
        <dgm:presLayoutVars>
          <dgm:dir/>
          <dgm:animLvl val="lvl"/>
          <dgm:resizeHandles val="exact"/>
        </dgm:presLayoutVars>
      </dgm:prSet>
      <dgm:spPr/>
    </dgm:pt>
    <dgm:pt modelId="{53A6490A-1EB3-4692-B72B-0F8B7477459B}" type="pres">
      <dgm:prSet presAssocID="{D770A13F-C172-4A4F-8085-2860559E0081}" presName="composite" presStyleCnt="0"/>
      <dgm:spPr/>
    </dgm:pt>
    <dgm:pt modelId="{A39CEF1D-FF08-48D0-9E44-BB4D3B712CDC}" type="pres">
      <dgm:prSet presAssocID="{D770A13F-C172-4A4F-8085-2860559E0081}" presName="parentText" presStyleLbl="alignNode1" presStyleIdx="0" presStyleCnt="1" custLinFactNeighborX="-1134">
        <dgm:presLayoutVars>
          <dgm:chMax val="1"/>
          <dgm:bulletEnabled val="1"/>
        </dgm:presLayoutVars>
      </dgm:prSet>
      <dgm:spPr/>
    </dgm:pt>
    <dgm:pt modelId="{C63CCC7A-1E94-476A-B141-D681CE7B8998}" type="pres">
      <dgm:prSet presAssocID="{D770A13F-C172-4A4F-8085-2860559E0081}" presName="descendantText" presStyleLbl="alignAcc1" presStyleIdx="0" presStyleCnt="1" custScaleX="78916" custScaleY="90728" custLinFactNeighborX="-6973">
        <dgm:presLayoutVars>
          <dgm:bulletEnabled val="1"/>
        </dgm:presLayoutVars>
      </dgm:prSet>
      <dgm:spPr/>
    </dgm:pt>
  </dgm:ptLst>
  <dgm:cxnLst>
    <dgm:cxn modelId="{1145CC17-90B3-43BE-A6E1-B24C5EF7700F}" type="presOf" srcId="{D770A13F-C172-4A4F-8085-2860559E0081}" destId="{A39CEF1D-FF08-48D0-9E44-BB4D3B712CDC}" srcOrd="0" destOrd="0" presId="urn:microsoft.com/office/officeart/2005/8/layout/chevron2"/>
    <dgm:cxn modelId="{080E7781-89B9-464C-8946-6B61D0269C6F}" srcId="{47910AE5-4902-4F87-9E27-0AD6A0F3B96C}" destId="{D770A13F-C172-4A4F-8085-2860559E0081}" srcOrd="0" destOrd="0" parTransId="{CE8F8C6A-7CF2-4D17-B5CD-A4CEF940D45B}" sibTransId="{FF892B02-B0E8-4E34-9B0A-6EC318540CE0}"/>
    <dgm:cxn modelId="{EEC6BDB0-B4EB-4238-BFCA-AF2BCD857BB9}" type="presOf" srcId="{47910AE5-4902-4F87-9E27-0AD6A0F3B96C}" destId="{9D72275A-55E5-48F6-B78D-3014BE5FA08A}" srcOrd="0" destOrd="0" presId="urn:microsoft.com/office/officeart/2005/8/layout/chevron2"/>
    <dgm:cxn modelId="{C4D90816-572D-4B0F-AF57-F17FB8DE71E8}" type="presParOf" srcId="{9D72275A-55E5-48F6-B78D-3014BE5FA08A}" destId="{53A6490A-1EB3-4692-B72B-0F8B7477459B}" srcOrd="0" destOrd="0" presId="urn:microsoft.com/office/officeart/2005/8/layout/chevron2"/>
    <dgm:cxn modelId="{DE196B07-BADF-4794-9569-D6D0D879ED83}" type="presParOf" srcId="{53A6490A-1EB3-4692-B72B-0F8B7477459B}" destId="{A39CEF1D-FF08-48D0-9E44-BB4D3B712CDC}" srcOrd="0" destOrd="0" presId="urn:microsoft.com/office/officeart/2005/8/layout/chevron2"/>
    <dgm:cxn modelId="{71FA0D46-2401-4615-BB4E-058357685A6F}" type="presParOf" srcId="{53A6490A-1EB3-4692-B72B-0F8B7477459B}" destId="{C63CCC7A-1E94-476A-B141-D681CE7B8998}" srcOrd="1" destOrd="0" presId="urn:microsoft.com/office/officeart/2005/8/layout/chevron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E11E84-B23F-41F3-B60E-29EF84E2EE7E}">
      <dsp:nvSpPr>
        <dsp:cNvPr id="0" name=""/>
        <dsp:cNvSpPr/>
      </dsp:nvSpPr>
      <dsp:spPr>
        <a:xfrm>
          <a:off x="1314446" y="295"/>
          <a:ext cx="1971670" cy="1151542"/>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B310D5B-3D44-4358-A051-147DD3BC2ACF}">
      <dsp:nvSpPr>
        <dsp:cNvPr id="0" name=""/>
        <dsp:cNvSpPr/>
      </dsp:nvSpPr>
      <dsp:spPr>
        <a:xfrm>
          <a:off x="0" y="295"/>
          <a:ext cx="1314446" cy="1151542"/>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41910" bIns="20955" numCol="1" spcCol="1270" anchor="ctr" anchorCtr="0">
          <a:noAutofit/>
        </a:bodyPr>
        <a:lstStyle/>
        <a:p>
          <a:pPr marL="0" lvl="0" indent="0" algn="ctr" defTabSz="466725">
            <a:lnSpc>
              <a:spcPct val="90000"/>
            </a:lnSpc>
            <a:spcBef>
              <a:spcPct val="0"/>
            </a:spcBef>
            <a:spcAft>
              <a:spcPct val="35000"/>
            </a:spcAft>
            <a:buNone/>
          </a:pPr>
          <a:r>
            <a:rPr lang="en-US" sz="1050" kern="1200" dirty="0"/>
            <a:t>Access to Advanced Primary Care</a:t>
          </a:r>
        </a:p>
      </dsp:txBody>
      <dsp:txXfrm>
        <a:off x="56214" y="56509"/>
        <a:ext cx="1202018" cy="1039114"/>
      </dsp:txXfrm>
    </dsp:sp>
    <dsp:sp modelId="{B3DF0D12-4AB2-4FF9-8102-A66395751CC4}">
      <dsp:nvSpPr>
        <dsp:cNvPr id="0" name=""/>
        <dsp:cNvSpPr/>
      </dsp:nvSpPr>
      <dsp:spPr>
        <a:xfrm>
          <a:off x="1314446" y="1267286"/>
          <a:ext cx="1971670" cy="1151542"/>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ctr" anchorCtr="0">
          <a:noAutofit/>
        </a:bodyPr>
        <a:lstStyle/>
        <a:p>
          <a:pPr marL="171450" lvl="0" indent="-171450" algn="l" defTabSz="914400" rtl="0" eaLnBrk="1" latinLnBrk="0" hangingPunct="1">
            <a:lnSpc>
              <a:spcPct val="90000"/>
            </a:lnSpc>
            <a:spcBef>
              <a:spcPct val="0"/>
            </a:spcBef>
            <a:spcAft>
              <a:spcPct val="15000"/>
            </a:spcAft>
            <a:buFont typeface="Arial" panose="020B0604020202020204" pitchFamily="34" charset="0"/>
            <a:buChar char="•"/>
          </a:pPr>
          <a:r>
            <a:rPr lang="en-US" sz="1200" b="0" i="0" kern="1200" dirty="0">
              <a:solidFill>
                <a:schemeClr val="tx2"/>
              </a:solidFill>
              <a:latin typeface="+mn-lt"/>
              <a:ea typeface="+mn-ea"/>
              <a:cs typeface="+mn-cs"/>
            </a:rPr>
            <a:t>Incentivize high-value care</a:t>
          </a:r>
        </a:p>
        <a:p>
          <a:pPr marL="171450" lvl="0" indent="-171450" algn="l" defTabSz="914400" rtl="0" eaLnBrk="1" latinLnBrk="0" hangingPunct="1">
            <a:lnSpc>
              <a:spcPct val="90000"/>
            </a:lnSpc>
            <a:spcBef>
              <a:spcPct val="0"/>
            </a:spcBef>
            <a:spcAft>
              <a:spcPct val="15000"/>
            </a:spcAft>
            <a:buFont typeface="Arial" panose="020B0604020202020204" pitchFamily="34" charset="0"/>
            <a:buChar char="•"/>
          </a:pPr>
          <a:r>
            <a:rPr lang="en-US" sz="1200" b="0" i="0" kern="1200" dirty="0">
              <a:solidFill>
                <a:schemeClr val="tx2"/>
              </a:solidFill>
              <a:latin typeface="+mn-lt"/>
              <a:ea typeface="+mn-ea"/>
              <a:cs typeface="+mn-cs"/>
            </a:rPr>
            <a:t>Provide actionable data</a:t>
          </a:r>
        </a:p>
        <a:p>
          <a:pPr marL="57150" lvl="1" indent="0" algn="l" defTabSz="466725">
            <a:lnSpc>
              <a:spcPct val="90000"/>
            </a:lnSpc>
            <a:spcBef>
              <a:spcPct val="0"/>
            </a:spcBef>
            <a:spcAft>
              <a:spcPct val="15000"/>
            </a:spcAft>
            <a:buChar char="•"/>
          </a:pPr>
          <a:endParaRPr lang="en-US" sz="1050" kern="1200" dirty="0"/>
        </a:p>
      </dsp:txBody>
      <dsp:txXfrm>
        <a:off x="1314446" y="1411229"/>
        <a:ext cx="1539842" cy="863656"/>
      </dsp:txXfrm>
    </dsp:sp>
    <dsp:sp modelId="{83E3546E-891C-41AE-AE3A-D96F1B4A5CE4}">
      <dsp:nvSpPr>
        <dsp:cNvPr id="0" name=""/>
        <dsp:cNvSpPr/>
      </dsp:nvSpPr>
      <dsp:spPr>
        <a:xfrm>
          <a:off x="0" y="1266991"/>
          <a:ext cx="1314446" cy="1151542"/>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20955" rIns="41910" bIns="20955" numCol="1" spcCol="1270" anchor="ctr" anchorCtr="0">
          <a:noAutofit/>
        </a:bodyPr>
        <a:lstStyle/>
        <a:p>
          <a:pPr marL="0" lvl="0" indent="0" algn="ctr" defTabSz="466725">
            <a:lnSpc>
              <a:spcPct val="90000"/>
            </a:lnSpc>
            <a:spcBef>
              <a:spcPct val="0"/>
            </a:spcBef>
            <a:spcAft>
              <a:spcPct val="35000"/>
            </a:spcAft>
            <a:buNone/>
          </a:pPr>
          <a:r>
            <a:rPr lang="en-US" sz="1050" kern="1200" dirty="0"/>
            <a:t>Value-Based Specialty Care</a:t>
          </a:r>
        </a:p>
      </dsp:txBody>
      <dsp:txXfrm>
        <a:off x="56214" y="1323205"/>
        <a:ext cx="1202018" cy="10391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9CEF1D-FF08-48D0-9E44-BB4D3B712CDC}">
      <dsp:nvSpPr>
        <dsp:cNvPr id="0" name=""/>
        <dsp:cNvSpPr/>
      </dsp:nvSpPr>
      <dsp:spPr>
        <a:xfrm rot="5400000">
          <a:off x="149209" y="200630"/>
          <a:ext cx="1337535" cy="936274"/>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lang="en-US" sz="1050" b="1" kern="1200" dirty="0"/>
            <a:t>Drive Consumerism</a:t>
          </a:r>
        </a:p>
      </dsp:txBody>
      <dsp:txXfrm rot="-5400000">
        <a:off x="349840" y="468136"/>
        <a:ext cx="936274" cy="401261"/>
      </dsp:txXfrm>
    </dsp:sp>
    <dsp:sp modelId="{C63CCC7A-1E94-476A-B141-D681CE7B8998}">
      <dsp:nvSpPr>
        <dsp:cNvPr id="0" name=""/>
        <dsp:cNvSpPr/>
      </dsp:nvSpPr>
      <dsp:spPr>
        <a:xfrm rot="5400000">
          <a:off x="2951721" y="-1605854"/>
          <a:ext cx="788787" cy="408110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0.3744</cdr:x>
      <cdr:y>0.13795</cdr:y>
    </cdr:from>
    <cdr:to>
      <cdr:x>0.60574</cdr:x>
      <cdr:y>0.30354</cdr:y>
    </cdr:to>
    <cdr:sp macro="" textlink="">
      <cdr:nvSpPr>
        <cdr:cNvPr id="2" name="TextBox 1">
          <a:extLst xmlns:a="http://schemas.openxmlformats.org/drawingml/2006/main">
            <a:ext uri="{FF2B5EF4-FFF2-40B4-BE49-F238E27FC236}">
              <a16:creationId xmlns:a16="http://schemas.microsoft.com/office/drawing/2014/main" id="{67A89642-A4D6-BD01-3F25-E0C366E9E7D2}"/>
            </a:ext>
          </a:extLst>
        </cdr:cNvPr>
        <cdr:cNvSpPr txBox="1"/>
      </cdr:nvSpPr>
      <cdr:spPr bwMode="gray">
        <a:xfrm xmlns:a="http://schemas.openxmlformats.org/drawingml/2006/main">
          <a:off x="1705946" y="333326"/>
          <a:ext cx="1054097" cy="400111"/>
        </a:xfrm>
        <a:prstGeom xmlns:a="http://schemas.openxmlformats.org/drawingml/2006/main" prst="rect">
          <a:avLst/>
        </a:prstGeom>
        <a:noFill xmlns:a="http://schemas.openxmlformats.org/drawingml/2006/main"/>
      </cdr:spPr>
      <cdr:txBody>
        <a:bodyPr xmlns:a="http://schemas.openxmlformats.org/drawingml/2006/main" vertOverflow="clip" wrap="square" lIns="0" tIns="0" rIns="0" bIns="0" rtlCol="0">
          <a:spAutoFit/>
        </a:bodyPr>
        <a:lstStyle xmlns:a="http://schemas.openxmlformats.org/drawingml/2006/main"/>
        <a:p xmlns:a="http://schemas.openxmlformats.org/drawingml/2006/main">
          <a:pPr>
            <a:spcBef>
              <a:spcPts val="800"/>
            </a:spcBef>
          </a:pPr>
          <a:r>
            <a:rPr lang="en-US" sz="1300" b="1" dirty="0">
              <a:solidFill>
                <a:schemeClr val="accent4"/>
              </a:solidFill>
            </a:rPr>
            <a:t>Contract labor</a:t>
          </a:r>
        </a:p>
      </cdr:txBody>
    </cdr:sp>
  </cdr:relSizeAnchor>
  <cdr:relSizeAnchor xmlns:cdr="http://schemas.openxmlformats.org/drawingml/2006/chartDrawing">
    <cdr:from>
      <cdr:x>0.3744</cdr:x>
      <cdr:y>0.38971</cdr:y>
    </cdr:from>
    <cdr:to>
      <cdr:x>0.56887</cdr:x>
      <cdr:y>0.52361</cdr:y>
    </cdr:to>
    <cdr:sp macro="" textlink="">
      <cdr:nvSpPr>
        <cdr:cNvPr id="3" name="TextBox 1">
          <a:extLst xmlns:a="http://schemas.openxmlformats.org/drawingml/2006/main">
            <a:ext uri="{FF2B5EF4-FFF2-40B4-BE49-F238E27FC236}">
              <a16:creationId xmlns:a16="http://schemas.microsoft.com/office/drawing/2014/main" id="{6C3687E7-6599-96F9-0B27-A25712D8582D}"/>
            </a:ext>
          </a:extLst>
        </cdr:cNvPr>
        <cdr:cNvSpPr txBox="1"/>
      </cdr:nvSpPr>
      <cdr:spPr bwMode="gray">
        <a:xfrm xmlns:a="http://schemas.openxmlformats.org/drawingml/2006/main">
          <a:off x="1705946" y="941648"/>
          <a:ext cx="886099" cy="323539"/>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spcBef>
              <a:spcPts val="800"/>
            </a:spcBef>
          </a:pPr>
          <a:r>
            <a:rPr lang="en-US" sz="1300" b="1" dirty="0">
              <a:solidFill>
                <a:schemeClr val="accent5"/>
              </a:solidFill>
            </a:rPr>
            <a:t>Employed labor</a:t>
          </a:r>
        </a:p>
      </cdr:txBody>
    </cdr:sp>
  </cdr:relSizeAnchor>
</c:userShapes>
</file>

<file path=ppt/drawings/drawing2.xml><?xml version="1.0" encoding="utf-8"?>
<c:userShapes xmlns:c="http://schemas.openxmlformats.org/drawingml/2006/chart">
  <cdr:relSizeAnchor xmlns:cdr="http://schemas.openxmlformats.org/drawingml/2006/chartDrawing">
    <cdr:from>
      <cdr:x>0.93485</cdr:x>
      <cdr:y>0.24763</cdr:y>
    </cdr:from>
    <cdr:to>
      <cdr:x>0.96298</cdr:x>
      <cdr:y>0.24763</cdr:y>
    </cdr:to>
    <cdr:cxnSp macro="">
      <cdr:nvCxnSpPr>
        <cdr:cNvPr id="18" name="Straight Arrow Connector 17">
          <a:extLst xmlns:a="http://schemas.openxmlformats.org/drawingml/2006/main">
            <a:ext uri="{FF2B5EF4-FFF2-40B4-BE49-F238E27FC236}">
              <a16:creationId xmlns:a16="http://schemas.microsoft.com/office/drawing/2014/main" id="{5D911BBC-5DA1-F443-BCED-70FB63170B95}"/>
            </a:ext>
          </a:extLst>
        </cdr:cNvPr>
        <cdr:cNvCxnSpPr/>
      </cdr:nvCxnSpPr>
      <cdr:spPr bwMode="gray">
        <a:xfrm xmlns:a="http://schemas.openxmlformats.org/drawingml/2006/main">
          <a:off x="7478350" y="1138444"/>
          <a:ext cx="225026" cy="0"/>
        </a:xfrm>
        <a:prstGeom xmlns:a="http://schemas.openxmlformats.org/drawingml/2006/main" prst="straightConnector1">
          <a:avLst/>
        </a:prstGeom>
        <a:ln xmlns:a="http://schemas.openxmlformats.org/drawingml/2006/main" w="38100">
          <a:solidFill>
            <a:schemeClr val="accent6"/>
          </a:solidFill>
          <a:miter lim="800000"/>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0.46588</cdr:x>
      <cdr:y>0.43499</cdr:y>
    </cdr:from>
    <cdr:to>
      <cdr:x>0.494</cdr:x>
      <cdr:y>0.43499</cdr:y>
    </cdr:to>
    <cdr:cxnSp macro="">
      <cdr:nvCxnSpPr>
        <cdr:cNvPr id="11" name="Straight Arrow Connector 10">
          <a:extLst xmlns:a="http://schemas.openxmlformats.org/drawingml/2006/main">
            <a:ext uri="{FF2B5EF4-FFF2-40B4-BE49-F238E27FC236}">
              <a16:creationId xmlns:a16="http://schemas.microsoft.com/office/drawing/2014/main" id="{11E2DA68-EB3A-664D-8096-692F3B9EF5BB}"/>
            </a:ext>
          </a:extLst>
        </cdr:cNvPr>
        <cdr:cNvCxnSpPr/>
      </cdr:nvCxnSpPr>
      <cdr:spPr bwMode="gray">
        <a:xfrm xmlns:a="http://schemas.openxmlformats.org/drawingml/2006/main">
          <a:off x="3726843" y="1999811"/>
          <a:ext cx="224946" cy="0"/>
        </a:xfrm>
        <a:prstGeom xmlns:a="http://schemas.openxmlformats.org/drawingml/2006/main" prst="straightConnector1">
          <a:avLst/>
        </a:prstGeom>
        <a:ln xmlns:a="http://schemas.openxmlformats.org/drawingml/2006/main" w="38100">
          <a:solidFill>
            <a:schemeClr val="accent4"/>
          </a:solidFill>
          <a:miter lim="800000"/>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0.46654</cdr:x>
      <cdr:y>0.54978</cdr:y>
    </cdr:from>
    <cdr:to>
      <cdr:x>0.49466</cdr:x>
      <cdr:y>0.54978</cdr:y>
    </cdr:to>
    <cdr:cxnSp macro="">
      <cdr:nvCxnSpPr>
        <cdr:cNvPr id="12" name="Straight Arrow Connector 11">
          <a:extLst xmlns:a="http://schemas.openxmlformats.org/drawingml/2006/main">
            <a:ext uri="{FF2B5EF4-FFF2-40B4-BE49-F238E27FC236}">
              <a16:creationId xmlns:a16="http://schemas.microsoft.com/office/drawing/2014/main" id="{961A13B3-4975-EB4B-8C4E-3CB6FDE38082}"/>
            </a:ext>
          </a:extLst>
        </cdr:cNvPr>
        <cdr:cNvCxnSpPr/>
      </cdr:nvCxnSpPr>
      <cdr:spPr bwMode="gray">
        <a:xfrm xmlns:a="http://schemas.openxmlformats.org/drawingml/2006/main">
          <a:off x="3732101" y="2527499"/>
          <a:ext cx="224946" cy="0"/>
        </a:xfrm>
        <a:prstGeom xmlns:a="http://schemas.openxmlformats.org/drawingml/2006/main" prst="straightConnector1">
          <a:avLst/>
        </a:prstGeom>
        <a:ln xmlns:a="http://schemas.openxmlformats.org/drawingml/2006/main" w="38100">
          <a:solidFill>
            <a:schemeClr val="accent3"/>
          </a:solidFill>
          <a:miter lim="800000"/>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0.93485</cdr:x>
      <cdr:y>0.44725</cdr:y>
    </cdr:from>
    <cdr:to>
      <cdr:x>0.96298</cdr:x>
      <cdr:y>0.44725</cdr:y>
    </cdr:to>
    <cdr:cxnSp macro="">
      <cdr:nvCxnSpPr>
        <cdr:cNvPr id="17" name="Straight Arrow Connector 16">
          <a:extLst xmlns:a="http://schemas.openxmlformats.org/drawingml/2006/main">
            <a:ext uri="{FF2B5EF4-FFF2-40B4-BE49-F238E27FC236}">
              <a16:creationId xmlns:a16="http://schemas.microsoft.com/office/drawing/2014/main" id="{9F07710B-455F-AB41-AAD7-BAE2415C4338}"/>
            </a:ext>
          </a:extLst>
        </cdr:cNvPr>
        <cdr:cNvCxnSpPr/>
      </cdr:nvCxnSpPr>
      <cdr:spPr bwMode="gray">
        <a:xfrm xmlns:a="http://schemas.openxmlformats.org/drawingml/2006/main">
          <a:off x="7478350" y="2056143"/>
          <a:ext cx="225026" cy="0"/>
        </a:xfrm>
        <a:prstGeom xmlns:a="http://schemas.openxmlformats.org/drawingml/2006/main" prst="straightConnector1">
          <a:avLst/>
        </a:prstGeom>
        <a:ln xmlns:a="http://schemas.openxmlformats.org/drawingml/2006/main" w="38100">
          <a:solidFill>
            <a:schemeClr val="accent3"/>
          </a:solidFill>
          <a:miter lim="800000"/>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sz="quarter" idx="1"/>
          </p:nvPr>
        </p:nvSpPr>
        <p:spPr>
          <a:xfrm>
            <a:off x="4023092" y="0"/>
            <a:ext cx="3077739" cy="469424"/>
          </a:xfrm>
          <a:prstGeom prst="rect">
            <a:avLst/>
          </a:prstGeom>
        </p:spPr>
        <p:txBody>
          <a:bodyPr vert="horz" lIns="94229" tIns="47114" rIns="94229" bIns="47114" rtlCol="0"/>
          <a:lstStyle>
            <a:lvl1pPr algn="r">
              <a:defRPr sz="1200"/>
            </a:lvl1pPr>
          </a:lstStyle>
          <a:p>
            <a:fld id="{9B94DE47-2CEC-7447-BD46-4606D44D4471}" type="datetimeFigureOut">
              <a:rPr lang="en-US" smtClean="0"/>
              <a:pPr/>
              <a:t>10/31/2022</a:t>
            </a:fld>
            <a:endParaRPr lang="en-US"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29" tIns="47114" rIns="94229" bIns="47114" rtlCol="0" anchor="b"/>
          <a:lstStyle>
            <a:lvl1pPr algn="r">
              <a:defRPr sz="1200"/>
            </a:lvl1pPr>
          </a:lstStyle>
          <a:p>
            <a:fld id="{50261DEC-8B98-884D-AF5E-A7FC9B4F8DB7}" type="slidenum">
              <a:rPr lang="en-US" smtClean="0"/>
              <a:pPr/>
              <a:t>‹#›</a:t>
            </a:fld>
            <a:endParaRPr lang="en-US" dirty="0"/>
          </a:p>
        </p:txBody>
      </p:sp>
    </p:spTree>
    <p:extLst>
      <p:ext uri="{BB962C8B-B14F-4D97-AF65-F5344CB8AC3E}">
        <p14:creationId xmlns:p14="http://schemas.microsoft.com/office/powerpoint/2010/main" val="36402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4023092" y="0"/>
            <a:ext cx="3077739" cy="469424"/>
          </a:xfrm>
          <a:prstGeom prst="rect">
            <a:avLst/>
          </a:prstGeom>
        </p:spPr>
        <p:txBody>
          <a:bodyPr vert="horz" lIns="94229" tIns="47114" rIns="94229" bIns="47114" rtlCol="0"/>
          <a:lstStyle>
            <a:lvl1pPr algn="r">
              <a:defRPr sz="1200"/>
            </a:lvl1pPr>
          </a:lstStyle>
          <a:p>
            <a:fld id="{268B53AE-E046-41AC-8062-41DD64D0D92B}" type="datetimeFigureOut">
              <a:rPr lang="en-US" smtClean="0"/>
              <a:pPr/>
              <a:t>10/31/2022</a:t>
            </a:fld>
            <a:endParaRPr lang="en-US" dirty="0"/>
          </a:p>
        </p:txBody>
      </p:sp>
      <p:sp>
        <p:nvSpPr>
          <p:cNvPr id="4" name="Slide Image Placeholder 3"/>
          <p:cNvSpPr>
            <a:spLocks noGrp="1" noRot="1" noChangeAspect="1"/>
          </p:cNvSpPr>
          <p:nvPr>
            <p:ph type="sldImg" idx="2"/>
          </p:nvPr>
        </p:nvSpPr>
        <p:spPr>
          <a:xfrm>
            <a:off x="423863" y="704850"/>
            <a:ext cx="6254750" cy="3519488"/>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69424"/>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2"/>
            <a:ext cx="3077739" cy="469424"/>
          </a:xfrm>
          <a:prstGeom prst="rect">
            <a:avLst/>
          </a:prstGeom>
        </p:spPr>
        <p:txBody>
          <a:bodyPr vert="horz" lIns="94229" tIns="47114" rIns="94229" bIns="47114" rtlCol="0" anchor="b"/>
          <a:lstStyle>
            <a:lvl1pPr algn="r">
              <a:defRPr sz="1200"/>
            </a:lvl1pPr>
          </a:lstStyle>
          <a:p>
            <a:fld id="{23018B3C-3C21-4D18-90F8-0102CC8B92C0}" type="slidenum">
              <a:rPr lang="en-US" smtClean="0"/>
              <a:pPr/>
              <a:t>‹#›</a:t>
            </a:fld>
            <a:endParaRPr lang="en-US" dirty="0"/>
          </a:p>
        </p:txBody>
      </p:sp>
    </p:spTree>
    <p:extLst>
      <p:ext uri="{BB962C8B-B14F-4D97-AF65-F5344CB8AC3E}">
        <p14:creationId xmlns:p14="http://schemas.microsoft.com/office/powerpoint/2010/main" val="36594006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FAB004-9886-46DE-ACD5-83C1984664A1}"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42753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gf9677a5696_0_5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1" name="Google Shape;591;gf9677a5696_0_5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FAB004-9886-46DE-ACD5-83C1984664A1}"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4183002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FAB004-9886-46DE-ACD5-83C1984664A1}"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909175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FAB004-9886-46DE-ACD5-83C1984664A1}"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60579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DFAB004-9886-46DE-ACD5-83C1984664A1}"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534580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9" name="Google Shape;78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2124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14db624b818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4" name="Google Shape;574;g14db624b818_0_3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175950e3c21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0" name="Google Shape;580;g175950e3c21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0.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7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0.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1.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2.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3.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4.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jpg"/><Relationship Id="rId1" Type="http://schemas.openxmlformats.org/officeDocument/2006/relationships/slideMaster" Target="../slideMasters/slideMaster15.xml"/><Relationship Id="rId4" Type="http://schemas.openxmlformats.org/officeDocument/2006/relationships/image" Target="../media/image7.png"/></Relationships>
</file>

<file path=ppt/slideLayouts/_rels/slideLayout38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jpg"/><Relationship Id="rId1" Type="http://schemas.openxmlformats.org/officeDocument/2006/relationships/slideMaster" Target="../slideMasters/slideMaster15.xml"/><Relationship Id="rId4" Type="http://schemas.openxmlformats.org/officeDocument/2006/relationships/image" Target="../media/image7.png"/></Relationships>
</file>

<file path=ppt/slideLayouts/_rels/slideLayout3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jpg"/><Relationship Id="rId1" Type="http://schemas.openxmlformats.org/officeDocument/2006/relationships/slideMaster" Target="../slideMasters/slideMaster15.xml"/><Relationship Id="rId4"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5.xml"/><Relationship Id="rId4" Type="http://schemas.openxmlformats.org/officeDocument/2006/relationships/image" Target="../media/image7.png"/></Relationships>
</file>

<file path=ppt/slideLayouts/_rels/slideLayout3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jpg"/><Relationship Id="rId1" Type="http://schemas.openxmlformats.org/officeDocument/2006/relationships/slideMaster" Target="../slideMasters/slideMaster15.xml"/><Relationship Id="rId4" Type="http://schemas.openxmlformats.org/officeDocument/2006/relationships/image" Target="../media/image7.png"/></Relationships>
</file>

<file path=ppt/slideLayouts/_rels/slideLayout39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9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9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9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9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9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39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5.xml"/></Relationships>
</file>

<file path=ppt/slideLayouts/_rels/slideLayout40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5.xml"/></Relationships>
</file>

<file path=ppt/slideLayouts/_rels/slideLayout40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5.xml"/></Relationships>
</file>

<file path=ppt/slideLayouts/_rels/slideLayout40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0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g"/><Relationship Id="rId1" Type="http://schemas.openxmlformats.org/officeDocument/2006/relationships/slideMaster" Target="../slideMasters/slideMaster15.xml"/></Relationships>
</file>

<file path=ppt/slideLayouts/_rels/slideLayout4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Master" Target="../slideMasters/slideMaster15.xml"/></Relationships>
</file>

<file path=ppt/slideLayouts/_rels/slideLayout4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Master" Target="../slideMasters/slideMaster15.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2.xml.rels><?xml version="1.0" encoding="UTF-8" standalone="yes"?>
<Relationships xmlns="http://schemas.openxmlformats.org/package/2006/relationships"><Relationship Id="rId2" Type="http://schemas.openxmlformats.org/officeDocument/2006/relationships/slideMaster" Target="../slideMasters/slideMaster16.xml"/><Relationship Id="rId1" Type="http://schemas.openxmlformats.org/officeDocument/2006/relationships/tags" Target="../tags/tag5.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7.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slideMaster" Target="../slideMasters/slideMaster16.xml"/><Relationship Id="rId1" Type="http://schemas.openxmlformats.org/officeDocument/2006/relationships/tags" Target="../tags/tag6.xml"/></Relationships>
</file>

<file path=ppt/slideLayouts/_rels/slideLayout438.xml.rels><?xml version="1.0" encoding="UTF-8" standalone="yes"?>
<Relationships xmlns="http://schemas.openxmlformats.org/package/2006/relationships"><Relationship Id="rId3" Type="http://schemas.openxmlformats.org/officeDocument/2006/relationships/slideMaster" Target="../slideMasters/slideMaster16.xml"/><Relationship Id="rId2" Type="http://schemas.openxmlformats.org/officeDocument/2006/relationships/tags" Target="../tags/tag8.xml"/><Relationship Id="rId1" Type="http://schemas.openxmlformats.org/officeDocument/2006/relationships/tags" Target="../tags/tag7.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7.xml"/></Relationships>
</file>

<file path=ppt/slideLayouts/_rels/slideLayout4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7.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7.xml"/></Relationships>
</file>

<file path=ppt/slideLayouts/_rels/slideLayout4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7.xml"/></Relationships>
</file>

<file path=ppt/slideLayouts/_rels/slideLayout45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6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6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6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6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209800"/>
            <a:ext cx="10363200" cy="1143000"/>
          </a:xfrm>
        </p:spPr>
        <p:txBody>
          <a:bodyPr>
            <a:noAutofit/>
          </a:bodyPr>
          <a:lstStyle>
            <a:lvl1pPr algn="l">
              <a:defRPr sz="440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914400" y="3429001"/>
            <a:ext cx="10363200" cy="1295400"/>
          </a:xfrm>
        </p:spPr>
        <p:txBody>
          <a:bodyPr>
            <a:normAutofit/>
          </a:bodyPr>
          <a:lstStyle>
            <a:lvl1pPr marL="0" indent="0" algn="l">
              <a:buNone/>
              <a:defRPr sz="2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a:solidFill>
                  <a:srgbClr val="212C65"/>
                </a:solidFill>
              </a:rPr>
              <a:t>Business Health Care Group </a:t>
            </a:r>
          </a:p>
        </p:txBody>
      </p:sp>
      <p:sp>
        <p:nvSpPr>
          <p:cNvPr id="6" name="Slide Number Placeholder 5"/>
          <p:cNvSpPr>
            <a:spLocks noGrp="1"/>
          </p:cNvSpPr>
          <p:nvPr>
            <p:ph type="sldNum" sz="quarter" idx="12"/>
          </p:nvPr>
        </p:nvSpPr>
        <p:spPr/>
        <p:txBody>
          <a:bodyPr/>
          <a:lstStyle/>
          <a:p>
            <a:fld id="{0627CD93-DB7E-4722-9CC1-C5F1E22751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2494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914400" y="6431590"/>
            <a:ext cx="8906933"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defRPr/>
            </a:pPr>
            <a:r>
              <a:rPr lang="en-US" sz="600" dirty="0">
                <a:solidFill>
                  <a:srgbClr val="FFFFFF"/>
                </a:solidFill>
              </a:rPr>
              <a:t>© 2019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12" y="2288991"/>
            <a:ext cx="10608705" cy="1495612"/>
          </a:xfrm>
          <a:prstGeom prst="rect">
            <a:avLst/>
          </a:prstGeom>
        </p:spPr>
        <p:txBody>
          <a:bodyPr vert="horz" lIns="0" rIns="0" anchor="b">
            <a:noAutofit/>
          </a:bodyPr>
          <a:lstStyle>
            <a:lvl1pPr marL="0" indent="0">
              <a:buNone/>
              <a:defRPr sz="4800" b="1" i="0">
                <a:solidFill>
                  <a:schemeClr val="bg1"/>
                </a:solidFill>
                <a:latin typeface="+mj-lt"/>
                <a:cs typeface="Arial"/>
              </a:defRPr>
            </a:lvl1pPr>
          </a:lstStyle>
          <a:p>
            <a:r>
              <a:rPr lang="en-US" dirty="0"/>
              <a:t>Title Arial Bold 48pt</a:t>
            </a:r>
          </a:p>
        </p:txBody>
      </p:sp>
      <p:sp>
        <p:nvSpPr>
          <p:cNvPr id="11" name="Text Placeholder 9"/>
          <p:cNvSpPr>
            <a:spLocks noGrp="1"/>
          </p:cNvSpPr>
          <p:nvPr>
            <p:ph type="body" sz="quarter" idx="11" hasCustomPrompt="1"/>
          </p:nvPr>
        </p:nvSpPr>
        <p:spPr>
          <a:xfrm>
            <a:off x="914412" y="3822618"/>
            <a:ext cx="10608705" cy="1044575"/>
          </a:xfrm>
          <a:prstGeom prst="rect">
            <a:avLst/>
          </a:prstGeom>
        </p:spPr>
        <p:txBody>
          <a:bodyPr vert="horz" lIns="0" rIns="0">
            <a:normAutofit/>
          </a:bodyPr>
          <a:lstStyle>
            <a:lvl1pPr marL="0" indent="0">
              <a:buNone/>
              <a:defRPr sz="2000" b="1" i="0">
                <a:solidFill>
                  <a:schemeClr val="accent4"/>
                </a:solidFill>
                <a:latin typeface="+mn-lt"/>
                <a:cs typeface="Arial"/>
              </a:defRPr>
            </a:lvl1pPr>
          </a:lstStyle>
          <a:p>
            <a:r>
              <a:rPr lang="en-US" dirty="0"/>
              <a:t>Subtitle Here Arial 20pt</a:t>
            </a:r>
          </a:p>
        </p:txBody>
      </p:sp>
      <p:pic>
        <p:nvPicPr>
          <p:cNvPr id="8" name="Picture 7">
            <a:extLst>
              <a:ext uri="{FF2B5EF4-FFF2-40B4-BE49-F238E27FC236}">
                <a16:creationId xmlns:a16="http://schemas.microsoft.com/office/drawing/2014/main" id="{F1B4C3A6-4B3F-46E6-8D2E-2A97869C20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914407" y="685803"/>
            <a:ext cx="2386604" cy="178308"/>
          </a:xfrm>
          <a:prstGeom prst="rect">
            <a:avLst/>
          </a:prstGeom>
        </p:spPr>
      </p:pic>
    </p:spTree>
    <p:extLst>
      <p:ext uri="{BB962C8B-B14F-4D97-AF65-F5344CB8AC3E}">
        <p14:creationId xmlns:p14="http://schemas.microsoft.com/office/powerpoint/2010/main" val="142844270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278725342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Full Page - Grey">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2121" y="1590"/>
            <a:ext cx="2116" cy="1587"/>
          </a:xfrm>
          <a:prstGeom prst="rect">
            <a:avLst/>
          </a:prstGeom>
        </p:spPr>
      </p:pic>
      <p:sp>
        <p:nvSpPr>
          <p:cNvPr id="5" name="Rectangle 4">
            <a:extLst>
              <a:ext uri="{FF2B5EF4-FFF2-40B4-BE49-F238E27FC236}">
                <a16:creationId xmlns:a16="http://schemas.microsoft.com/office/drawing/2014/main" id="{6D316E1B-CC8A-4535-8B29-F32E4F33F4BB}"/>
              </a:ext>
            </a:extLst>
          </p:cNvPr>
          <p:cNvSpPr/>
          <p:nvPr/>
        </p:nvSpPr>
        <p:spPr>
          <a:xfrm>
            <a:off x="0" y="0"/>
            <a:ext cx="12192000" cy="1371600"/>
          </a:xfrm>
          <a:prstGeom prst="rect">
            <a:avLst/>
          </a:prstGeom>
          <a:solidFill>
            <a:schemeClr val="bg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E1263E92-64DE-40BC-845A-2B9C514D89C4}"/>
              </a:ext>
            </a:extLst>
          </p:cNvPr>
          <p:cNvSpPr>
            <a:spLocks noGrp="1"/>
          </p:cNvSpPr>
          <p:nvPr>
            <p:ph type="title" hasCustomPrompt="1"/>
          </p:nvPr>
        </p:nvSpPr>
        <p:spPr/>
        <p:txBody>
          <a:bodyPr/>
          <a:lstStyle>
            <a:lvl1pPr>
              <a:defRPr>
                <a:solidFill>
                  <a:schemeClr val="accent1"/>
                </a:solidFill>
              </a:defRPr>
            </a:lvl1pPr>
          </a:lstStyle>
          <a:p>
            <a:r>
              <a:rPr lang="en-US" dirty="0"/>
              <a:t>Arial Bold 36pt</a:t>
            </a:r>
          </a:p>
        </p:txBody>
      </p:sp>
      <p:sp>
        <p:nvSpPr>
          <p:cNvPr id="4" name="Content Placeholder 3">
            <a:extLst>
              <a:ext uri="{FF2B5EF4-FFF2-40B4-BE49-F238E27FC236}">
                <a16:creationId xmlns:a16="http://schemas.microsoft.com/office/drawing/2014/main" id="{2087185B-7B77-40DF-9AE9-0B7AC509CDB6}"/>
              </a:ext>
            </a:extLst>
          </p:cNvPr>
          <p:cNvSpPr>
            <a:spLocks noGrp="1"/>
          </p:cNvSpPr>
          <p:nvPr>
            <p:ph sz="quarter" idx="10" hasCustomPrompt="1"/>
          </p:nvPr>
        </p:nvSpPr>
        <p:spPr>
          <a:xfrm>
            <a:off x="938784" y="1874521"/>
            <a:ext cx="10643616" cy="438150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Slide Number Placeholder 6">
            <a:extLst>
              <a:ext uri="{FF2B5EF4-FFF2-40B4-BE49-F238E27FC236}">
                <a16:creationId xmlns:a16="http://schemas.microsoft.com/office/drawing/2014/main" id="{8805F6AA-99CB-468F-8116-E8CAEF4A8093}"/>
              </a:ext>
            </a:extLst>
          </p:cNvPr>
          <p:cNvSpPr>
            <a:spLocks noGrp="1"/>
          </p:cNvSpPr>
          <p:nvPr>
            <p:ph type="sldNum" sz="quarter" idx="11"/>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844821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 Column - Blue">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DB5CC5C-F030-4724-81FA-33C3B9159A3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4" name="Content Placeholder 9">
            <a:extLst>
              <a:ext uri="{FF2B5EF4-FFF2-40B4-BE49-F238E27FC236}">
                <a16:creationId xmlns:a16="http://schemas.microsoft.com/office/drawing/2014/main" id="{EB30387D-7E51-4F68-8F96-43BFBF86D0D5}"/>
              </a:ext>
            </a:extLst>
          </p:cNvPr>
          <p:cNvSpPr>
            <a:spLocks noGrp="1"/>
          </p:cNvSpPr>
          <p:nvPr>
            <p:ph sz="quarter" idx="14" hasCustomPrompt="1"/>
          </p:nvPr>
        </p:nvSpPr>
        <p:spPr>
          <a:xfrm>
            <a:off x="914400" y="1866902"/>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BD4E6F08-3FBF-486D-9237-EECD97B54844}"/>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800" dirty="0"/>
          </a:p>
        </p:txBody>
      </p:sp>
      <p:pic>
        <p:nvPicPr>
          <p:cNvPr id="11" name="Image 10"/>
          <p:cNvPicPr>
            <a:picLocks noChangeAspect="1"/>
          </p:cNvPicPr>
          <p:nvPr/>
        </p:nvPicPr>
        <p:blipFill>
          <a:blip r:embed="rId2" cstate="print"/>
          <a:stretch>
            <a:fillRect/>
          </a:stretch>
        </p:blipFill>
        <p:spPr>
          <a:xfrm>
            <a:off x="2121" y="1590"/>
            <a:ext cx="2116" cy="1587"/>
          </a:xfrm>
          <a:prstGeom prst="rect">
            <a:avLst/>
          </a:prstGeom>
        </p:spPr>
      </p:pic>
      <p:sp>
        <p:nvSpPr>
          <p:cNvPr id="8" name="Title 1"/>
          <p:cNvSpPr>
            <a:spLocks noGrp="1"/>
          </p:cNvSpPr>
          <p:nvPr>
            <p:ph type="title" hasCustomPrompt="1"/>
          </p:nvPr>
        </p:nvSpPr>
        <p:spPr>
          <a:xfrm>
            <a:off x="923173"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A5D6A73B-A327-4304-AE2F-3414E47D3E62}"/>
              </a:ext>
            </a:extLst>
          </p:cNvPr>
          <p:cNvSpPr>
            <a:spLocks noGrp="1"/>
          </p:cNvSpPr>
          <p:nvPr>
            <p:ph type="sldNum" sz="quarter" idx="12"/>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35429971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 Column - Grey">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1"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solidFill>
                <a:schemeClr val="accent1"/>
              </a:solidFill>
            </a:endParaRPr>
          </a:p>
        </p:txBody>
      </p:sp>
      <p:sp>
        <p:nvSpPr>
          <p:cNvPr id="8" name="Title 1"/>
          <p:cNvSpPr>
            <a:spLocks noGrp="1"/>
          </p:cNvSpPr>
          <p:nvPr>
            <p:ph type="title" hasCustomPrompt="1"/>
          </p:nvPr>
        </p:nvSpPr>
        <p:spPr>
          <a:xfrm>
            <a:off x="923173" y="502225"/>
            <a:ext cx="10659231" cy="634296"/>
          </a:xfrm>
          <a:prstGeom prst="rect">
            <a:avLst/>
          </a:prstGeom>
        </p:spPr>
        <p:txBody>
          <a:bodyPr vert="horz" lIns="0" rIns="0" anchor="ctr"/>
          <a:lstStyle>
            <a:lvl1pPr>
              <a:defRPr sz="3600" b="1" i="0">
                <a:solidFill>
                  <a:schemeClr val="accent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77DE31FD-76CB-4691-BC02-CD0A00A274BB}"/>
              </a:ext>
            </a:extLst>
          </p:cNvPr>
          <p:cNvSpPr>
            <a:spLocks noGrp="1"/>
          </p:cNvSpPr>
          <p:nvPr>
            <p:ph type="sldNum" sz="quarter" idx="12"/>
          </p:nvPr>
        </p:nvSpPr>
        <p:spPr/>
        <p:txBody>
          <a:bodyPr/>
          <a:lstStyle/>
          <a:p>
            <a:fld id="{6575370D-4E78-C44F-8DB3-41D140BF8DE9}" type="slidenum">
              <a:rPr lang="en-US" smtClean="0"/>
              <a:pPr/>
              <a:t>‹#›</a:t>
            </a:fld>
            <a:endParaRPr lang="en-US" dirty="0"/>
          </a:p>
        </p:txBody>
      </p:sp>
      <p:pic>
        <p:nvPicPr>
          <p:cNvPr id="13" name="Picture 12">
            <a:extLst>
              <a:ext uri="{FF2B5EF4-FFF2-40B4-BE49-F238E27FC236}">
                <a16:creationId xmlns:a16="http://schemas.microsoft.com/office/drawing/2014/main" id="{FF9ED14C-F6CB-485D-8587-48893DD8E23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2"/>
            <a:ext cx="1777427" cy="132588"/>
          </a:xfrm>
          <a:prstGeom prst="rect">
            <a:avLst/>
          </a:prstGeom>
        </p:spPr>
      </p:pic>
      <p:sp>
        <p:nvSpPr>
          <p:cNvPr id="14" name="TextBox 13">
            <a:extLst>
              <a:ext uri="{FF2B5EF4-FFF2-40B4-BE49-F238E27FC236}">
                <a16:creationId xmlns:a16="http://schemas.microsoft.com/office/drawing/2014/main" id="{E5D2CDE3-20DC-4C4A-BBDB-67D563FC97D8}"/>
              </a:ext>
            </a:extLst>
          </p:cNvPr>
          <p:cNvSpPr txBox="1">
            <a:spLocks noChangeArrowheads="1"/>
          </p:cNvSpPr>
          <p:nvPr userDrawn="1"/>
        </p:nvSpPr>
        <p:spPr bwMode="auto">
          <a:xfrm>
            <a:off x="4402667" y="6564845"/>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
        <p:nvSpPr>
          <p:cNvPr id="12" name="Content Placeholder 9">
            <a:extLst>
              <a:ext uri="{FF2B5EF4-FFF2-40B4-BE49-F238E27FC236}">
                <a16:creationId xmlns:a16="http://schemas.microsoft.com/office/drawing/2014/main" id="{2F5FB23F-1707-49AF-9719-58956A258E28}"/>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5" name="Content Placeholder 9">
            <a:extLst>
              <a:ext uri="{FF2B5EF4-FFF2-40B4-BE49-F238E27FC236}">
                <a16:creationId xmlns:a16="http://schemas.microsoft.com/office/drawing/2014/main" id="{1981F70E-E282-4481-8640-3169F7AD4F20}"/>
              </a:ext>
            </a:extLst>
          </p:cNvPr>
          <p:cNvSpPr>
            <a:spLocks noGrp="1"/>
          </p:cNvSpPr>
          <p:nvPr>
            <p:ph sz="quarter" idx="14" hasCustomPrompt="1"/>
          </p:nvPr>
        </p:nvSpPr>
        <p:spPr>
          <a:xfrm>
            <a:off x="914400" y="1866902"/>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146573677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 Column - Blue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1" y="1590"/>
            <a:ext cx="2116" cy="1587"/>
          </a:xfrm>
          <a:prstGeom prst="rect">
            <a:avLst/>
          </a:prstGeom>
        </p:spPr>
      </p:pic>
      <p:sp>
        <p:nvSpPr>
          <p:cNvPr id="8" name="Title 1"/>
          <p:cNvSpPr>
            <a:spLocks noGrp="1"/>
          </p:cNvSpPr>
          <p:nvPr>
            <p:ph type="title" hasCustomPrompt="1"/>
          </p:nvPr>
        </p:nvSpPr>
        <p:spPr>
          <a:xfrm>
            <a:off x="923173"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6" name="Content Placeholder 9">
            <a:extLst>
              <a:ext uri="{FF2B5EF4-FFF2-40B4-BE49-F238E27FC236}">
                <a16:creationId xmlns:a16="http://schemas.microsoft.com/office/drawing/2014/main" id="{ABCBEB69-3596-474E-9135-A9830D9A4E1A}"/>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Content Placeholder 9">
            <a:extLst>
              <a:ext uri="{FF2B5EF4-FFF2-40B4-BE49-F238E27FC236}">
                <a16:creationId xmlns:a16="http://schemas.microsoft.com/office/drawing/2014/main" id="{59EC4164-BF83-4701-B080-54331D734322}"/>
              </a:ext>
            </a:extLst>
          </p:cNvPr>
          <p:cNvSpPr>
            <a:spLocks noGrp="1"/>
          </p:cNvSpPr>
          <p:nvPr>
            <p:ph sz="quarter" idx="14" hasCustomPrompt="1"/>
          </p:nvPr>
        </p:nvSpPr>
        <p:spPr>
          <a:xfrm>
            <a:off x="914400" y="1866902"/>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55569351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 Column - Grey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1"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8" name="Title 1"/>
          <p:cNvSpPr>
            <a:spLocks noGrp="1"/>
          </p:cNvSpPr>
          <p:nvPr>
            <p:ph type="title" hasCustomPrompt="1"/>
          </p:nvPr>
        </p:nvSpPr>
        <p:spPr>
          <a:xfrm>
            <a:off x="923173"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7" name="Content Placeholder 9">
            <a:extLst>
              <a:ext uri="{FF2B5EF4-FFF2-40B4-BE49-F238E27FC236}">
                <a16:creationId xmlns:a16="http://schemas.microsoft.com/office/drawing/2014/main" id="{AC51204B-23C2-4328-9E01-1ABF4E53A65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9" name="Content Placeholder 9">
            <a:extLst>
              <a:ext uri="{FF2B5EF4-FFF2-40B4-BE49-F238E27FC236}">
                <a16:creationId xmlns:a16="http://schemas.microsoft.com/office/drawing/2014/main" id="{F0391FB2-AFE5-45D8-A37D-D26598F5A458}"/>
              </a:ext>
            </a:extLst>
          </p:cNvPr>
          <p:cNvSpPr>
            <a:spLocks noGrp="1"/>
          </p:cNvSpPr>
          <p:nvPr>
            <p:ph sz="quarter" idx="14" hasCustomPrompt="1"/>
          </p:nvPr>
        </p:nvSpPr>
        <p:spPr>
          <a:xfrm>
            <a:off x="914400" y="1866902"/>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247731502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 Column - Blue">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21" y="1590"/>
            <a:ext cx="2116" cy="1587"/>
          </a:xfrm>
          <a:prstGeom prst="rect">
            <a:avLst/>
          </a:prstGeom>
        </p:spPr>
      </p:pic>
      <p:sp>
        <p:nvSpPr>
          <p:cNvPr id="5" name="Content Placeholder 4">
            <a:extLst>
              <a:ext uri="{FF2B5EF4-FFF2-40B4-BE49-F238E27FC236}">
                <a16:creationId xmlns:a16="http://schemas.microsoft.com/office/drawing/2014/main" id="{379346EB-56AE-4AF5-897A-A3F2927E236E}"/>
              </a:ext>
            </a:extLst>
          </p:cNvPr>
          <p:cNvSpPr>
            <a:spLocks noGrp="1"/>
          </p:cNvSpPr>
          <p:nvPr>
            <p:ph sz="quarter" idx="12" hasCustomPrompt="1"/>
          </p:nvPr>
        </p:nvSpPr>
        <p:spPr>
          <a:xfrm>
            <a:off x="939800"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8" name="Title 1"/>
          <p:cNvSpPr>
            <a:spLocks noGrp="1"/>
          </p:cNvSpPr>
          <p:nvPr>
            <p:ph type="title" hasCustomPrompt="1"/>
          </p:nvPr>
        </p:nvSpPr>
        <p:spPr>
          <a:xfrm>
            <a:off x="923173"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084A8A23-9D14-4EAB-8517-67BEE952D6B5}"/>
              </a:ext>
            </a:extLst>
          </p:cNvPr>
          <p:cNvSpPr>
            <a:spLocks noGrp="1"/>
          </p:cNvSpPr>
          <p:nvPr>
            <p:ph type="sldNum" sz="quarter" idx="11"/>
          </p:nvPr>
        </p:nvSpPr>
        <p:spPr/>
        <p:txBody>
          <a:bodyPr/>
          <a:lstStyle/>
          <a:p>
            <a:fld id="{6575370D-4E78-C44F-8DB3-41D140BF8DE9}" type="slidenum">
              <a:rPr lang="en-US" smtClean="0"/>
              <a:pPr/>
              <a:t>‹#›</a:t>
            </a:fld>
            <a:endParaRPr lang="en-US" dirty="0"/>
          </a:p>
        </p:txBody>
      </p:sp>
      <p:pic>
        <p:nvPicPr>
          <p:cNvPr id="7" name="Picture 6">
            <a:extLst>
              <a:ext uri="{FF2B5EF4-FFF2-40B4-BE49-F238E27FC236}">
                <a16:creationId xmlns:a16="http://schemas.microsoft.com/office/drawing/2014/main" id="{482EECD7-8DE4-4843-81AB-C8528D3BDBE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2"/>
            <a:ext cx="1777427" cy="132588"/>
          </a:xfrm>
          <a:prstGeom prst="rect">
            <a:avLst/>
          </a:prstGeom>
        </p:spPr>
      </p:pic>
      <p:sp>
        <p:nvSpPr>
          <p:cNvPr id="10" name="TextBox 9">
            <a:extLst>
              <a:ext uri="{FF2B5EF4-FFF2-40B4-BE49-F238E27FC236}">
                <a16:creationId xmlns:a16="http://schemas.microsoft.com/office/drawing/2014/main" id="{4FBA9FE6-5D3D-4CD9-9F1E-59951946190E}"/>
              </a:ext>
            </a:extLst>
          </p:cNvPr>
          <p:cNvSpPr txBox="1">
            <a:spLocks noChangeArrowheads="1"/>
          </p:cNvSpPr>
          <p:nvPr userDrawn="1"/>
        </p:nvSpPr>
        <p:spPr bwMode="auto">
          <a:xfrm>
            <a:off x="4402667" y="6564845"/>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Tree>
    <p:extLst>
      <p:ext uri="{BB962C8B-B14F-4D97-AF65-F5344CB8AC3E}">
        <p14:creationId xmlns:p14="http://schemas.microsoft.com/office/powerpoint/2010/main" val="170066862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1 Column - Grey">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21" y="1590"/>
            <a:ext cx="2116" cy="1587"/>
          </a:xfrm>
          <a:prstGeom prst="rect">
            <a:avLst/>
          </a:prstGeom>
        </p:spPr>
      </p:pic>
      <p:sp>
        <p:nvSpPr>
          <p:cNvPr id="5" name="Content Placeholder 4">
            <a:extLst>
              <a:ext uri="{FF2B5EF4-FFF2-40B4-BE49-F238E27FC236}">
                <a16:creationId xmlns:a16="http://schemas.microsoft.com/office/drawing/2014/main" id="{0C2AA7B9-FD94-4FA2-91D7-313588B4E3AC}"/>
              </a:ext>
            </a:extLst>
          </p:cNvPr>
          <p:cNvSpPr>
            <a:spLocks noGrp="1"/>
          </p:cNvSpPr>
          <p:nvPr>
            <p:ph sz="quarter" idx="12" hasCustomPrompt="1"/>
          </p:nvPr>
        </p:nvSpPr>
        <p:spPr>
          <a:xfrm>
            <a:off x="939800"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8" name="Title 1"/>
          <p:cNvSpPr>
            <a:spLocks noGrp="1"/>
          </p:cNvSpPr>
          <p:nvPr>
            <p:ph type="title" hasCustomPrompt="1"/>
          </p:nvPr>
        </p:nvSpPr>
        <p:spPr>
          <a:xfrm>
            <a:off x="923173"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CFEEE624-2216-435F-988E-56B329CCA99A}"/>
              </a:ext>
            </a:extLst>
          </p:cNvPr>
          <p:cNvSpPr>
            <a:spLocks noGrp="1"/>
          </p:cNvSpPr>
          <p:nvPr>
            <p:ph type="sldNum" sz="quarter" idx="11"/>
          </p:nvPr>
        </p:nvSpPr>
        <p:spPr/>
        <p:txBody>
          <a:bodyPr/>
          <a:lstStyle/>
          <a:p>
            <a:fld id="{6575370D-4E78-C44F-8DB3-41D140BF8DE9}" type="slidenum">
              <a:rPr lang="en-US" smtClean="0"/>
              <a:pPr/>
              <a:t>‹#›</a:t>
            </a:fld>
            <a:endParaRPr lang="en-US" dirty="0"/>
          </a:p>
        </p:txBody>
      </p:sp>
      <p:pic>
        <p:nvPicPr>
          <p:cNvPr id="10" name="Picture 9">
            <a:extLst>
              <a:ext uri="{FF2B5EF4-FFF2-40B4-BE49-F238E27FC236}">
                <a16:creationId xmlns:a16="http://schemas.microsoft.com/office/drawing/2014/main" id="{45970F7C-EB02-4AC9-92D2-56B16237993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2"/>
            <a:ext cx="1777427" cy="132588"/>
          </a:xfrm>
          <a:prstGeom prst="rect">
            <a:avLst/>
          </a:prstGeom>
        </p:spPr>
      </p:pic>
      <p:sp>
        <p:nvSpPr>
          <p:cNvPr id="11" name="TextBox 10">
            <a:extLst>
              <a:ext uri="{FF2B5EF4-FFF2-40B4-BE49-F238E27FC236}">
                <a16:creationId xmlns:a16="http://schemas.microsoft.com/office/drawing/2014/main" id="{27DB6B2B-8290-4419-B4A6-AD60B060B8F4}"/>
              </a:ext>
            </a:extLst>
          </p:cNvPr>
          <p:cNvSpPr txBox="1">
            <a:spLocks noChangeArrowheads="1"/>
          </p:cNvSpPr>
          <p:nvPr userDrawn="1"/>
        </p:nvSpPr>
        <p:spPr bwMode="auto">
          <a:xfrm>
            <a:off x="4402667" y="6564845"/>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Tree>
    <p:extLst>
      <p:ext uri="{BB962C8B-B14F-4D97-AF65-F5344CB8AC3E}">
        <p14:creationId xmlns:p14="http://schemas.microsoft.com/office/powerpoint/2010/main" val="13046562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Quote -Slide - Blue">
    <p:bg>
      <p:bgPr>
        <a:solidFill>
          <a:schemeClr val="accent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B5F5B-6677-4944-B6D3-69D8D5370642}"/>
              </a:ext>
            </a:extLst>
          </p:cNvPr>
          <p:cNvSpPr>
            <a:spLocks noGrp="1"/>
          </p:cNvSpPr>
          <p:nvPr>
            <p:ph type="sldNum" sz="quarter" idx="11"/>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6" name="Text Placeholder 3">
            <a:extLst>
              <a:ext uri="{FF2B5EF4-FFF2-40B4-BE49-F238E27FC236}">
                <a16:creationId xmlns:a16="http://schemas.microsoft.com/office/drawing/2014/main" id="{7D8A6F42-7A4A-477C-804A-281B93939E45}"/>
              </a:ext>
            </a:extLst>
          </p:cNvPr>
          <p:cNvSpPr>
            <a:spLocks noGrp="1"/>
          </p:cNvSpPr>
          <p:nvPr>
            <p:ph type="body" sz="quarter" idx="12" hasCustomPrompt="1"/>
          </p:nvPr>
        </p:nvSpPr>
        <p:spPr>
          <a:xfrm>
            <a:off x="2214034" y="1437219"/>
            <a:ext cx="7763933" cy="3983567"/>
          </a:xfrm>
        </p:spPr>
        <p:txBody>
          <a:bodyPr anchor="ctr">
            <a:noAutofit/>
          </a:bodyPr>
          <a:lstStyle>
            <a:lvl1pPr marL="0" indent="0" algn="ctr">
              <a:buNone/>
              <a:defRPr sz="3200">
                <a:solidFill>
                  <a:schemeClr val="bg1"/>
                </a:solidFill>
              </a:defRPr>
            </a:lvl1pPr>
            <a:lvl2pPr marL="342900" indent="0" algn="ctr">
              <a:buNone/>
              <a:defRPr sz="3200">
                <a:solidFill>
                  <a:schemeClr val="bg1"/>
                </a:solidFill>
              </a:defRPr>
            </a:lvl2pPr>
            <a:lvl3pPr marL="685800" indent="0" algn="ctr">
              <a:buNone/>
              <a:defRPr sz="3200">
                <a:solidFill>
                  <a:schemeClr val="bg1"/>
                </a:solidFill>
              </a:defRPr>
            </a:lvl3pPr>
            <a:lvl4pPr marL="1028700" indent="0" algn="ctr">
              <a:buNone/>
              <a:defRPr sz="3200">
                <a:solidFill>
                  <a:schemeClr val="bg1"/>
                </a:solidFill>
              </a:defRPr>
            </a:lvl4pPr>
            <a:lvl5pPr marL="1371600"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78117222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Quote -Slide - Grey">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309AC4-8FA3-46DD-A62A-C8969FCA1FE4}"/>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4" name="Text Placeholder 3">
            <a:extLst>
              <a:ext uri="{FF2B5EF4-FFF2-40B4-BE49-F238E27FC236}">
                <a16:creationId xmlns:a16="http://schemas.microsoft.com/office/drawing/2014/main" id="{4D3F9F47-EC76-421B-9FFD-7AE95FA5A0FA}"/>
              </a:ext>
            </a:extLst>
          </p:cNvPr>
          <p:cNvSpPr>
            <a:spLocks noGrp="1"/>
          </p:cNvSpPr>
          <p:nvPr>
            <p:ph type="body" sz="quarter" idx="12" hasCustomPrompt="1"/>
          </p:nvPr>
        </p:nvSpPr>
        <p:spPr>
          <a:xfrm>
            <a:off x="2214034" y="1437219"/>
            <a:ext cx="7763933" cy="3983567"/>
          </a:xfrm>
        </p:spPr>
        <p:txBody>
          <a:bodyPr anchor="ctr">
            <a:noAutofit/>
          </a:bodyPr>
          <a:lstStyle>
            <a:lvl1pPr marL="0" indent="0" algn="ctr">
              <a:buNone/>
              <a:defRPr sz="3200">
                <a:solidFill>
                  <a:schemeClr val="tx1"/>
                </a:solidFill>
              </a:defRPr>
            </a:lvl1pPr>
            <a:lvl2pPr marL="342900" indent="0" algn="ctr">
              <a:buNone/>
              <a:defRPr sz="3200">
                <a:solidFill>
                  <a:schemeClr val="bg1"/>
                </a:solidFill>
              </a:defRPr>
            </a:lvl2pPr>
            <a:lvl3pPr marL="685800" indent="0" algn="ctr">
              <a:buNone/>
              <a:defRPr sz="3200">
                <a:solidFill>
                  <a:schemeClr val="bg1"/>
                </a:solidFill>
              </a:defRPr>
            </a:lvl3pPr>
            <a:lvl4pPr marL="1028700" indent="0" algn="ctr">
              <a:buNone/>
              <a:defRPr sz="3200">
                <a:solidFill>
                  <a:schemeClr val="bg1"/>
                </a:solidFill>
              </a:defRPr>
            </a:lvl4pPr>
            <a:lvl5pPr marL="1371600"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3668440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914400" y="6446972"/>
            <a:ext cx="8906933"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defRPr/>
            </a:pPr>
            <a:r>
              <a:rPr lang="en-US" sz="500" dirty="0">
                <a:solidFill>
                  <a:srgbClr val="FFFFFF"/>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4261851658"/>
      </p:ext>
    </p:extLst>
  </p:cSld>
  <p:clrMapOvr>
    <a:masterClrMapping/>
  </p:clrMapOvr>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Callout - Blue">
    <p:bg>
      <p:bgPr>
        <a:solidFill>
          <a:schemeClr val="accent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708234" y="1713731"/>
            <a:ext cx="4683941"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EED19DF3-147D-4708-B2F3-7D803781BEBE}"/>
              </a:ext>
            </a:extLst>
          </p:cNvPr>
          <p:cNvSpPr>
            <a:spLocks noGrp="1"/>
          </p:cNvSpPr>
          <p:nvPr>
            <p:ph type="sldNum" sz="quarter" idx="10"/>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417166637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Callout - White">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FC494E-489C-428C-9F7A-FE2481D20937}"/>
              </a:ext>
            </a:extLst>
          </p:cNvPr>
          <p:cNvSpPr>
            <a:spLocks noGrp="1"/>
          </p:cNvSpPr>
          <p:nvPr>
            <p:ph type="sldNum" sz="quarter" idx="10"/>
          </p:nvPr>
        </p:nvSpPr>
        <p:spPr/>
        <p:txBody>
          <a:bodyPr/>
          <a:lstStyle/>
          <a:p>
            <a:fld id="{6575370D-4E78-C44F-8DB3-41D140BF8DE9}" type="slidenum">
              <a:rPr lang="en-US" smtClean="0"/>
              <a:pPr/>
              <a:t>‹#›</a:t>
            </a:fld>
            <a:endParaRPr lang="en-US" dirty="0"/>
          </a:p>
        </p:txBody>
      </p:sp>
      <p:sp>
        <p:nvSpPr>
          <p:cNvPr id="4" name="Title 1">
            <a:extLst>
              <a:ext uri="{FF2B5EF4-FFF2-40B4-BE49-F238E27FC236}">
                <a16:creationId xmlns:a16="http://schemas.microsoft.com/office/drawing/2014/main" id="{9366FF79-1096-4893-96E2-9D59D69F2249}"/>
              </a:ext>
            </a:extLst>
          </p:cNvPr>
          <p:cNvSpPr>
            <a:spLocks noGrp="1"/>
          </p:cNvSpPr>
          <p:nvPr>
            <p:ph type="title" hasCustomPrompt="1"/>
          </p:nvPr>
        </p:nvSpPr>
        <p:spPr>
          <a:xfrm>
            <a:off x="708234" y="1713731"/>
            <a:ext cx="4683941"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tx1"/>
                </a:solidFill>
                <a:latin typeface="+mj-lt"/>
                <a:cs typeface="Arial"/>
              </a:defRPr>
            </a:lvl1pPr>
          </a:lstStyle>
          <a:p>
            <a:r>
              <a:rPr lang="en-US" dirty="0"/>
              <a:t>Arial 24pt</a:t>
            </a:r>
          </a:p>
        </p:txBody>
      </p:sp>
    </p:spTree>
    <p:extLst>
      <p:ext uri="{BB962C8B-B14F-4D97-AF65-F5344CB8AC3E}">
        <p14:creationId xmlns:p14="http://schemas.microsoft.com/office/powerpoint/2010/main" val="174514589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2 Key Callouts - 01">
    <p:spTree>
      <p:nvGrpSpPr>
        <p:cNvPr id="1" name=""/>
        <p:cNvGrpSpPr/>
        <p:nvPr/>
      </p:nvGrpSpPr>
      <p:grpSpPr>
        <a:xfrm>
          <a:off x="0" y="0"/>
          <a:ext cx="0" cy="0"/>
          <a:chOff x="0" y="0"/>
          <a:chExt cx="0" cy="0"/>
        </a:xfrm>
      </p:grpSpPr>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4" name="Rectangle 3"/>
          <p:cNvSpPr/>
          <p:nvPr/>
        </p:nvSpPr>
        <p:spPr>
          <a:xfrm>
            <a:off x="6096000" y="0"/>
            <a:ext cx="6096000" cy="6858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2" name="Slide Number Placeholder 1">
            <a:extLst>
              <a:ext uri="{FF2B5EF4-FFF2-40B4-BE49-F238E27FC236}">
                <a16:creationId xmlns:a16="http://schemas.microsoft.com/office/drawing/2014/main" id="{D35E1CC8-863A-4E30-B0CD-2D7D58DB13D3}"/>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09B8395C-9ED9-4E60-AADF-9D31FFCD146B}"/>
              </a:ext>
            </a:extLst>
          </p:cNvPr>
          <p:cNvSpPr>
            <a:spLocks noGrp="1"/>
          </p:cNvSpPr>
          <p:nvPr>
            <p:ph type="title" hasCustomPrompt="1"/>
          </p:nvPr>
        </p:nvSpPr>
        <p:spPr>
          <a:xfrm>
            <a:off x="708234" y="1713731"/>
            <a:ext cx="4683941"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30248F4D-8066-414E-9636-AEB6A7A654D4}"/>
              </a:ext>
            </a:extLst>
          </p:cNvPr>
          <p:cNvSpPr>
            <a:spLocks noGrp="1"/>
          </p:cNvSpPr>
          <p:nvPr>
            <p:ph type="body" sz="quarter" idx="13" hasCustomPrompt="1"/>
          </p:nvPr>
        </p:nvSpPr>
        <p:spPr>
          <a:xfrm>
            <a:off x="6659507" y="1714502"/>
            <a:ext cx="4682067"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134062134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2 Key Callouts - 02">
    <p:spTree>
      <p:nvGrpSpPr>
        <p:cNvPr id="1" name=""/>
        <p:cNvGrpSpPr/>
        <p:nvPr/>
      </p:nvGrpSpPr>
      <p:grpSpPr>
        <a:xfrm>
          <a:off x="0" y="0"/>
          <a:ext cx="0" cy="0"/>
          <a:chOff x="0" y="0"/>
          <a:chExt cx="0" cy="0"/>
        </a:xfrm>
      </p:grpSpPr>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4" name="Rectangle 3"/>
          <p:cNvSpPr/>
          <p:nvPr/>
        </p:nvSpPr>
        <p:spPr>
          <a:xfrm>
            <a:off x="6096000" y="0"/>
            <a:ext cx="6096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2" name="Slide Number Placeholder 1">
            <a:extLst>
              <a:ext uri="{FF2B5EF4-FFF2-40B4-BE49-F238E27FC236}">
                <a16:creationId xmlns:a16="http://schemas.microsoft.com/office/drawing/2014/main" id="{193BFE0A-41E4-4215-A8D5-C69FDF59B116}"/>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04EA95BD-2B33-48E4-B2D9-0462FC67DA6A}"/>
              </a:ext>
            </a:extLst>
          </p:cNvPr>
          <p:cNvSpPr>
            <a:spLocks noGrp="1"/>
          </p:cNvSpPr>
          <p:nvPr>
            <p:ph type="title" hasCustomPrompt="1"/>
          </p:nvPr>
        </p:nvSpPr>
        <p:spPr>
          <a:xfrm>
            <a:off x="708234" y="1713731"/>
            <a:ext cx="4683941"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9" name="Text Placeholder 5">
            <a:extLst>
              <a:ext uri="{FF2B5EF4-FFF2-40B4-BE49-F238E27FC236}">
                <a16:creationId xmlns:a16="http://schemas.microsoft.com/office/drawing/2014/main" id="{0A135A51-B1BD-4414-8DAC-E981669E288A}"/>
              </a:ext>
            </a:extLst>
          </p:cNvPr>
          <p:cNvSpPr>
            <a:spLocks noGrp="1"/>
          </p:cNvSpPr>
          <p:nvPr>
            <p:ph type="body" sz="quarter" idx="13" hasCustomPrompt="1"/>
          </p:nvPr>
        </p:nvSpPr>
        <p:spPr>
          <a:xfrm>
            <a:off x="6659507" y="1714502"/>
            <a:ext cx="4682067"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154781528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2 Key Callouts - 03">
    <p:spTree>
      <p:nvGrpSpPr>
        <p:cNvPr id="1" name=""/>
        <p:cNvGrpSpPr/>
        <p:nvPr/>
      </p:nvGrpSpPr>
      <p:grpSpPr>
        <a:xfrm>
          <a:off x="0" y="0"/>
          <a:ext cx="0" cy="0"/>
          <a:chOff x="0" y="0"/>
          <a:chExt cx="0" cy="0"/>
        </a:xfrm>
      </p:grpSpPr>
      <p:sp>
        <p:nvSpPr>
          <p:cNvPr id="4" name="Rectangle 3"/>
          <p:cNvSpPr/>
          <p:nvPr/>
        </p:nvSpPr>
        <p:spPr>
          <a:xfrm>
            <a:off x="6096000" y="0"/>
            <a:ext cx="6096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2" name="Slide Number Placeholder 1">
            <a:extLst>
              <a:ext uri="{FF2B5EF4-FFF2-40B4-BE49-F238E27FC236}">
                <a16:creationId xmlns:a16="http://schemas.microsoft.com/office/drawing/2014/main" id="{DDAF119C-904B-4C64-A89E-A937DFB84BFE}"/>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793D9056-AEB7-4C9D-9C19-D04468A5E1CB}"/>
              </a:ext>
            </a:extLst>
          </p:cNvPr>
          <p:cNvSpPr>
            <a:spLocks noGrp="1"/>
          </p:cNvSpPr>
          <p:nvPr>
            <p:ph type="title" hasCustomPrompt="1"/>
          </p:nvPr>
        </p:nvSpPr>
        <p:spPr>
          <a:xfrm>
            <a:off x="708234" y="1713731"/>
            <a:ext cx="4683941"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6" name="Text Placeholder 5">
            <a:extLst>
              <a:ext uri="{FF2B5EF4-FFF2-40B4-BE49-F238E27FC236}">
                <a16:creationId xmlns:a16="http://schemas.microsoft.com/office/drawing/2014/main" id="{2AE533B8-9217-4751-8BF0-C1181127E63C}"/>
              </a:ext>
            </a:extLst>
          </p:cNvPr>
          <p:cNvSpPr>
            <a:spLocks noGrp="1"/>
          </p:cNvSpPr>
          <p:nvPr>
            <p:ph type="body" sz="quarter" idx="13" hasCustomPrompt="1"/>
          </p:nvPr>
        </p:nvSpPr>
        <p:spPr>
          <a:xfrm>
            <a:off x="6659507" y="1714502"/>
            <a:ext cx="4682067"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23839711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2 Key Callouts - 04">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121" y="1590"/>
            <a:ext cx="2116" cy="1587"/>
          </a:xfrm>
          <a:prstGeom prst="rect">
            <a:avLst/>
          </a:prstGeom>
        </p:spPr>
      </p:pic>
      <p:sp>
        <p:nvSpPr>
          <p:cNvPr id="8" name="Rectangle 7">
            <a:extLst>
              <a:ext uri="{FF2B5EF4-FFF2-40B4-BE49-F238E27FC236}">
                <a16:creationId xmlns:a16="http://schemas.microsoft.com/office/drawing/2014/main" id="{D8B8B3B3-B4BA-44ED-BCBD-9BE67E5C5939}"/>
              </a:ext>
            </a:extLst>
          </p:cNvPr>
          <p:cNvSpPr/>
          <p:nvPr/>
        </p:nvSpPr>
        <p:spPr>
          <a:xfrm>
            <a:off x="6096000" y="0"/>
            <a:ext cx="6096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2" name="Slide Number Placeholder 1">
            <a:extLst>
              <a:ext uri="{FF2B5EF4-FFF2-40B4-BE49-F238E27FC236}">
                <a16:creationId xmlns:a16="http://schemas.microsoft.com/office/drawing/2014/main" id="{F508BA86-FFEE-4622-BBB5-A1E903FF919F}"/>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9" name="Title 1">
            <a:extLst>
              <a:ext uri="{FF2B5EF4-FFF2-40B4-BE49-F238E27FC236}">
                <a16:creationId xmlns:a16="http://schemas.microsoft.com/office/drawing/2014/main" id="{4EF62922-61D2-43A6-B8DE-FFDF3C3553ED}"/>
              </a:ext>
            </a:extLst>
          </p:cNvPr>
          <p:cNvSpPr>
            <a:spLocks noGrp="1"/>
          </p:cNvSpPr>
          <p:nvPr>
            <p:ph type="title" hasCustomPrompt="1"/>
          </p:nvPr>
        </p:nvSpPr>
        <p:spPr>
          <a:xfrm>
            <a:off x="708234" y="1713731"/>
            <a:ext cx="4683941"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42717245-58C3-429D-B775-6F5D87D76DCD}"/>
              </a:ext>
            </a:extLst>
          </p:cNvPr>
          <p:cNvSpPr>
            <a:spLocks noGrp="1"/>
          </p:cNvSpPr>
          <p:nvPr>
            <p:ph type="body" sz="quarter" idx="13" hasCustomPrompt="1"/>
          </p:nvPr>
        </p:nvSpPr>
        <p:spPr>
          <a:xfrm>
            <a:off x="6659507" y="1714502"/>
            <a:ext cx="4682067"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86574595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1">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4" name="Title 1"/>
          <p:cNvSpPr>
            <a:spLocks noGrp="1"/>
          </p:cNvSpPr>
          <p:nvPr>
            <p:ph type="title" hasCustomPrompt="1"/>
          </p:nvPr>
        </p:nvSpPr>
        <p:spPr>
          <a:xfrm>
            <a:off x="757354" y="1713731"/>
            <a:ext cx="6410100"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7EA0AF8-80EB-4DC1-9CC7-8D5DB2BAFCB3}"/>
              </a:ext>
            </a:extLst>
          </p:cNvPr>
          <p:cNvSpPr>
            <a:spLocks noGrp="1"/>
          </p:cNvSpPr>
          <p:nvPr>
            <p:ph type="sldNum" sz="quarter" idx="10"/>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172386124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2">
    <p:spTree>
      <p:nvGrpSpPr>
        <p:cNvPr id="1" name=""/>
        <p:cNvGrpSpPr/>
        <p:nvPr/>
      </p:nvGrpSpPr>
      <p:grpSpPr>
        <a:xfrm>
          <a:off x="0" y="0"/>
          <a:ext cx="0" cy="0"/>
          <a:chOff x="0" y="0"/>
          <a:chExt cx="0" cy="0"/>
        </a:xfrm>
      </p:grpSpPr>
      <p:sp>
        <p:nvSpPr>
          <p:cNvPr id="5" name="Rectangle 4"/>
          <p:cNvSpPr/>
          <p:nvPr/>
        </p:nvSpPr>
        <p:spPr>
          <a:xfrm>
            <a:off x="7924800" y="0"/>
            <a:ext cx="4267200"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solidFill>
                <a:schemeClr val="bg2"/>
              </a:solidFill>
            </a:endParaRPr>
          </a:p>
        </p:txBody>
      </p:sp>
      <p:sp>
        <p:nvSpPr>
          <p:cNvPr id="8" name="Text Placeholder 9">
            <a:extLst>
              <a:ext uri="{FF2B5EF4-FFF2-40B4-BE49-F238E27FC236}">
                <a16:creationId xmlns:a16="http://schemas.microsoft.com/office/drawing/2014/main" id="{56AFB9C0-8003-4855-B8A8-12A3A1EF98E1}"/>
              </a:ext>
            </a:extLst>
          </p:cNvPr>
          <p:cNvSpPr>
            <a:spLocks noGrp="1"/>
          </p:cNvSpPr>
          <p:nvPr>
            <p:ph type="body" sz="quarter" idx="12" hasCustomPrompt="1"/>
          </p:nvPr>
        </p:nvSpPr>
        <p:spPr>
          <a:xfrm>
            <a:off x="8439102" y="1713730"/>
            <a:ext cx="3238597" cy="341833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CF0AF651-02E6-4B30-A22D-888B2699DF66}"/>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ADBF864C-6942-4A53-A7BC-F9F4980F877F}"/>
              </a:ext>
            </a:extLst>
          </p:cNvPr>
          <p:cNvSpPr>
            <a:spLocks noGrp="1"/>
          </p:cNvSpPr>
          <p:nvPr>
            <p:ph type="title" hasCustomPrompt="1"/>
          </p:nvPr>
        </p:nvSpPr>
        <p:spPr>
          <a:xfrm>
            <a:off x="757354" y="1713731"/>
            <a:ext cx="6410100"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82717397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3">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5" name="Rectangle 4"/>
          <p:cNvSpPr/>
          <p:nvPr/>
        </p:nvSpPr>
        <p:spPr>
          <a:xfrm>
            <a:off x="7924800" y="0"/>
            <a:ext cx="4267200"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solidFill>
                <a:schemeClr val="bg2"/>
              </a:solidFill>
            </a:endParaRPr>
          </a:p>
        </p:txBody>
      </p:sp>
      <p:sp>
        <p:nvSpPr>
          <p:cNvPr id="2" name="Slide Number Placeholder 1">
            <a:extLst>
              <a:ext uri="{FF2B5EF4-FFF2-40B4-BE49-F238E27FC236}">
                <a16:creationId xmlns:a16="http://schemas.microsoft.com/office/drawing/2014/main" id="{4850E4DE-5492-4AD5-92C8-E0776A214A52}"/>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7" name="Text Placeholder 9">
            <a:extLst>
              <a:ext uri="{FF2B5EF4-FFF2-40B4-BE49-F238E27FC236}">
                <a16:creationId xmlns:a16="http://schemas.microsoft.com/office/drawing/2014/main" id="{94727030-CC6F-47DA-A8FF-A51BE816C4A0}"/>
              </a:ext>
            </a:extLst>
          </p:cNvPr>
          <p:cNvSpPr>
            <a:spLocks noGrp="1"/>
          </p:cNvSpPr>
          <p:nvPr>
            <p:ph type="body" sz="quarter" idx="12" hasCustomPrompt="1"/>
          </p:nvPr>
        </p:nvSpPr>
        <p:spPr>
          <a:xfrm>
            <a:off x="8439102" y="1713730"/>
            <a:ext cx="3238597" cy="341833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8" name="Title 1">
            <a:extLst>
              <a:ext uri="{FF2B5EF4-FFF2-40B4-BE49-F238E27FC236}">
                <a16:creationId xmlns:a16="http://schemas.microsoft.com/office/drawing/2014/main" id="{E3790C23-CC2E-4D28-B230-8047B4B5DC00}"/>
              </a:ext>
            </a:extLst>
          </p:cNvPr>
          <p:cNvSpPr>
            <a:spLocks noGrp="1"/>
          </p:cNvSpPr>
          <p:nvPr>
            <p:ph type="title" hasCustomPrompt="1"/>
          </p:nvPr>
        </p:nvSpPr>
        <p:spPr>
          <a:xfrm>
            <a:off x="757354" y="1713731"/>
            <a:ext cx="6410100"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86032097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4">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5" name="Rectangle 4"/>
          <p:cNvSpPr/>
          <p:nvPr/>
        </p:nvSpPr>
        <p:spPr>
          <a:xfrm>
            <a:off x="7924800" y="0"/>
            <a:ext cx="426720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solidFill>
                <a:schemeClr val="bg2"/>
              </a:solidFill>
            </a:endParaRPr>
          </a:p>
        </p:txBody>
      </p:sp>
      <p:sp>
        <p:nvSpPr>
          <p:cNvPr id="7" name="Slide Number Placeholder 6">
            <a:extLst>
              <a:ext uri="{FF2B5EF4-FFF2-40B4-BE49-F238E27FC236}">
                <a16:creationId xmlns:a16="http://schemas.microsoft.com/office/drawing/2014/main" id="{5AEF4FD2-137B-4DA9-9C4E-1C98408E308C}"/>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8" name="Text Placeholder 9">
            <a:extLst>
              <a:ext uri="{FF2B5EF4-FFF2-40B4-BE49-F238E27FC236}">
                <a16:creationId xmlns:a16="http://schemas.microsoft.com/office/drawing/2014/main" id="{DDAD72D0-D49B-4C52-87C7-0375CDE2789A}"/>
              </a:ext>
            </a:extLst>
          </p:cNvPr>
          <p:cNvSpPr>
            <a:spLocks noGrp="1"/>
          </p:cNvSpPr>
          <p:nvPr>
            <p:ph type="body" sz="quarter" idx="12" hasCustomPrompt="1"/>
          </p:nvPr>
        </p:nvSpPr>
        <p:spPr>
          <a:xfrm>
            <a:off x="8439102" y="1713730"/>
            <a:ext cx="3238597" cy="341833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9037DEC9-EE1B-4C68-80EC-24BD45907ADA}"/>
              </a:ext>
            </a:extLst>
          </p:cNvPr>
          <p:cNvSpPr>
            <a:spLocks noGrp="1"/>
          </p:cNvSpPr>
          <p:nvPr>
            <p:ph type="title" hasCustomPrompt="1"/>
          </p:nvPr>
        </p:nvSpPr>
        <p:spPr>
          <a:xfrm>
            <a:off x="757354" y="1713731"/>
            <a:ext cx="6410100" cy="3418335"/>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2881463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38729027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671824-AB27-4A04-A61E-6CA454917B28}"/>
              </a:ext>
            </a:extLst>
          </p:cNvPr>
          <p:cNvSpPr>
            <a:spLocks noGrp="1"/>
          </p:cNvSpPr>
          <p:nvPr>
            <p:ph type="sldNum" sz="quarter" idx="10"/>
          </p:nvPr>
        </p:nvSpPr>
        <p:spPr/>
        <p:txBody>
          <a:bodyPr/>
          <a:lstStyle/>
          <a:p>
            <a:fld id="{6575370D-4E78-C44F-8DB3-41D140BF8DE9}" type="slidenum">
              <a:rPr lang="en-US" smtClean="0"/>
              <a:pPr/>
              <a:t>‹#›</a:t>
            </a:fld>
            <a:endParaRPr lang="en-US" dirty="0"/>
          </a:p>
        </p:txBody>
      </p:sp>
      <p:sp>
        <p:nvSpPr>
          <p:cNvPr id="4" name="TextBox 3">
            <a:extLst>
              <a:ext uri="{FF2B5EF4-FFF2-40B4-BE49-F238E27FC236}">
                <a16:creationId xmlns:a16="http://schemas.microsoft.com/office/drawing/2014/main" id="{B0CAD1EF-2822-4F1E-8399-8C17B38C6FB3}"/>
              </a:ext>
            </a:extLst>
          </p:cNvPr>
          <p:cNvSpPr txBox="1">
            <a:spLocks noChangeArrowheads="1"/>
          </p:cNvSpPr>
          <p:nvPr userDrawn="1"/>
        </p:nvSpPr>
        <p:spPr bwMode="auto">
          <a:xfrm>
            <a:off x="4402667" y="6564845"/>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
        <p:nvSpPr>
          <p:cNvPr id="5" name="Title 1">
            <a:extLst>
              <a:ext uri="{FF2B5EF4-FFF2-40B4-BE49-F238E27FC236}">
                <a16:creationId xmlns:a16="http://schemas.microsoft.com/office/drawing/2014/main" id="{A0F8A284-6FAE-48F8-B310-72F1B8144A56}"/>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accent1"/>
                </a:solidFill>
                <a:latin typeface="+mj-lt"/>
                <a:cs typeface="Arial"/>
              </a:defRPr>
            </a:lvl1pPr>
          </a:lstStyle>
          <a:p>
            <a:r>
              <a:rPr lang="en-US" dirty="0"/>
              <a:t>Arial 24pt</a:t>
            </a:r>
          </a:p>
        </p:txBody>
      </p:sp>
    </p:spTree>
    <p:extLst>
      <p:ext uri="{BB962C8B-B14F-4D97-AF65-F5344CB8AC3E}">
        <p14:creationId xmlns:p14="http://schemas.microsoft.com/office/powerpoint/2010/main" val="239671923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1">
    <p:spTree>
      <p:nvGrpSpPr>
        <p:cNvPr id="1" name=""/>
        <p:cNvGrpSpPr/>
        <p:nvPr/>
      </p:nvGrpSpPr>
      <p:grpSpPr>
        <a:xfrm>
          <a:off x="0" y="0"/>
          <a:ext cx="0" cy="0"/>
          <a:chOff x="0" y="0"/>
          <a:chExt cx="0" cy="0"/>
        </a:xfrm>
      </p:grpSpPr>
      <p:sp>
        <p:nvSpPr>
          <p:cNvPr id="4" name="Rectangle 3"/>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6" name="Title 1"/>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DA15AF5-4611-427F-B6D7-1BF2272D34D9}"/>
              </a:ext>
            </a:extLst>
          </p:cNvPr>
          <p:cNvSpPr>
            <a:spLocks noGrp="1"/>
          </p:cNvSpPr>
          <p:nvPr>
            <p:ph type="sldNum" sz="quarter" idx="10"/>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2299518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2">
    <p:spTree>
      <p:nvGrpSpPr>
        <p:cNvPr id="1" name=""/>
        <p:cNvGrpSpPr/>
        <p:nvPr/>
      </p:nvGrpSpPr>
      <p:grpSpPr>
        <a:xfrm>
          <a:off x="0" y="0"/>
          <a:ext cx="0" cy="0"/>
          <a:chOff x="0" y="0"/>
          <a:chExt cx="0" cy="0"/>
        </a:xfrm>
      </p:grpSpPr>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7" name="Text Placeholder 3"/>
          <p:cNvSpPr>
            <a:spLocks noGrp="1"/>
          </p:cNvSpPr>
          <p:nvPr>
            <p:ph type="body" sz="quarter" idx="11" hasCustomPrompt="1"/>
          </p:nvPr>
        </p:nvSpPr>
        <p:spPr>
          <a:xfrm>
            <a:off x="1938870" y="3733803"/>
            <a:ext cx="8269817" cy="2354263"/>
          </a:xfrm>
          <a:prstGeom prst="rect">
            <a:avLst/>
          </a:prstGeom>
        </p:spPr>
        <p:txBody>
          <a:bodyPr vert="horz" anchor="ctr">
            <a:normAutofit/>
          </a:bodyPr>
          <a:lstStyle>
            <a:lvl1pPr marL="0" indent="0" algn="ctr">
              <a:buNone/>
              <a:defRPr sz="2400" b="0" i="0">
                <a:solidFill>
                  <a:schemeClr val="accent1"/>
                </a:solidFill>
                <a:latin typeface="+mj-lt"/>
                <a:cs typeface="Arial"/>
              </a:defRPr>
            </a:lvl1pPr>
          </a:lstStyle>
          <a:p>
            <a:pPr lvl="0"/>
            <a:r>
              <a:rPr lang="en-US" dirty="0"/>
              <a:t>Arial 24pt</a:t>
            </a:r>
          </a:p>
        </p:txBody>
      </p:sp>
      <p:sp>
        <p:nvSpPr>
          <p:cNvPr id="2" name="Slide Number Placeholder 1">
            <a:extLst>
              <a:ext uri="{FF2B5EF4-FFF2-40B4-BE49-F238E27FC236}">
                <a16:creationId xmlns:a16="http://schemas.microsoft.com/office/drawing/2014/main" id="{AAD0ECD9-04D3-4F17-86BE-B9E55D6DC7F1}"/>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6" name="Title 1">
            <a:extLst>
              <a:ext uri="{FF2B5EF4-FFF2-40B4-BE49-F238E27FC236}">
                <a16:creationId xmlns:a16="http://schemas.microsoft.com/office/drawing/2014/main" id="{41A1ED42-DC5A-485A-9A02-28E5B571FC1A}"/>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81663033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3">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3A372490-5BB5-4E46-80F8-94B4E97B2D78}"/>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E867C875-BB11-4913-BBD8-EA3E407A6E86}"/>
              </a:ext>
            </a:extLst>
          </p:cNvPr>
          <p:cNvSpPr>
            <a:spLocks noGrp="1"/>
          </p:cNvSpPr>
          <p:nvPr>
            <p:ph type="body" sz="quarter" idx="11" hasCustomPrompt="1"/>
          </p:nvPr>
        </p:nvSpPr>
        <p:spPr>
          <a:xfrm>
            <a:off x="1938870" y="3733803"/>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407A3B00-7469-4656-A6B9-34CB681AB004}"/>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07873902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4">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53CF35B5-B3DE-44ED-93D1-EFEB2CC7B489}"/>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56827B22-9442-4E00-843D-EFE50816072F}"/>
              </a:ext>
            </a:extLst>
          </p:cNvPr>
          <p:cNvSpPr>
            <a:spLocks noGrp="1"/>
          </p:cNvSpPr>
          <p:nvPr>
            <p:ph type="body" sz="quarter" idx="11" hasCustomPrompt="1"/>
          </p:nvPr>
        </p:nvSpPr>
        <p:spPr>
          <a:xfrm>
            <a:off x="1938870" y="3733803"/>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728B6A40-A954-4726-BD1A-5C5D060FBBFC}"/>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23712937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tacked - Key Callouts -05">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72E1AE0A-DC89-4EA6-B36F-D24225FF3D67}"/>
              </a:ext>
            </a:extLst>
          </p:cNvPr>
          <p:cNvSpPr>
            <a:spLocks noGrp="1"/>
          </p:cNvSpPr>
          <p:nvPr>
            <p:ph type="sldNum" sz="quarter" idx="12"/>
          </p:nvPr>
        </p:nvSpPr>
        <p:spPr/>
        <p:txBody>
          <a:bodyPr/>
          <a:lstStyle>
            <a:lvl1pPr>
              <a:defRPr>
                <a:solidFill>
                  <a:schemeClr val="tx1"/>
                </a:solidFill>
              </a:defRPr>
            </a:lvl1p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A42BDB48-468F-4D12-AD39-9CF2E8D99170}"/>
              </a:ext>
            </a:extLst>
          </p:cNvPr>
          <p:cNvSpPr>
            <a:spLocks noGrp="1"/>
          </p:cNvSpPr>
          <p:nvPr>
            <p:ph type="body" sz="quarter" idx="11" hasCustomPrompt="1"/>
          </p:nvPr>
        </p:nvSpPr>
        <p:spPr>
          <a:xfrm>
            <a:off x="1938870" y="3733803"/>
            <a:ext cx="8269817" cy="2354263"/>
          </a:xfrm>
          <a:prstGeom prst="rect">
            <a:avLst/>
          </a:prstGeom>
        </p:spPr>
        <p:txBody>
          <a:bodyPr vert="horz" anchor="ctr">
            <a:normAutofit/>
          </a:bodyPr>
          <a:lstStyle>
            <a:lvl1pPr marL="0" indent="0" algn="ctr">
              <a:buNone/>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6EAA90FE-39B8-44F3-B624-0734659E3F04}"/>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80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22448449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1">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E6D84179-83D2-4D72-B343-D5999BEEAA7C}"/>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7" name="Text Placeholder 3">
            <a:extLst>
              <a:ext uri="{FF2B5EF4-FFF2-40B4-BE49-F238E27FC236}">
                <a16:creationId xmlns:a16="http://schemas.microsoft.com/office/drawing/2014/main" id="{449AC607-6E56-43DE-9ED4-D63885180633}"/>
              </a:ext>
            </a:extLst>
          </p:cNvPr>
          <p:cNvSpPr>
            <a:spLocks noGrp="1"/>
          </p:cNvSpPr>
          <p:nvPr>
            <p:ph type="body" sz="quarter" idx="16" hasCustomPrompt="1"/>
          </p:nvPr>
        </p:nvSpPr>
        <p:spPr>
          <a:xfrm>
            <a:off x="295477"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8" name="Text Placeholder 3">
            <a:extLst>
              <a:ext uri="{FF2B5EF4-FFF2-40B4-BE49-F238E27FC236}">
                <a16:creationId xmlns:a16="http://schemas.microsoft.com/office/drawing/2014/main" id="{B3087A13-B3B9-4620-8299-8325476CC27B}"/>
              </a:ext>
            </a:extLst>
          </p:cNvPr>
          <p:cNvSpPr>
            <a:spLocks noGrp="1"/>
          </p:cNvSpPr>
          <p:nvPr>
            <p:ph type="body" sz="quarter" idx="15" hasCustomPrompt="1"/>
          </p:nvPr>
        </p:nvSpPr>
        <p:spPr>
          <a:xfrm>
            <a:off x="4343015"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38411912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2">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7" name="Rectangle 6"/>
          <p:cNvSpPr/>
          <p:nvPr/>
        </p:nvSpPr>
        <p:spPr>
          <a:xfrm>
            <a:off x="8128000" y="0"/>
            <a:ext cx="408432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14065D36-7F11-4FC3-8499-1D7016E2C643}"/>
              </a:ext>
            </a:extLst>
          </p:cNvPr>
          <p:cNvSpPr>
            <a:spLocks noGrp="1"/>
          </p:cNvSpPr>
          <p:nvPr>
            <p:ph type="sldNum" sz="quarter" idx="13"/>
          </p:nvPr>
        </p:nvSpPr>
        <p:spPr/>
        <p:txBody>
          <a:body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EEAC83AA-D84E-48C1-AD66-D71DF76EF41D}"/>
              </a:ext>
            </a:extLst>
          </p:cNvPr>
          <p:cNvSpPr>
            <a:spLocks noGrp="1"/>
          </p:cNvSpPr>
          <p:nvPr>
            <p:ph type="body" sz="quarter" idx="16" hasCustomPrompt="1"/>
          </p:nvPr>
        </p:nvSpPr>
        <p:spPr>
          <a:xfrm>
            <a:off x="295477"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0" name="Text Placeholder 3">
            <a:extLst>
              <a:ext uri="{FF2B5EF4-FFF2-40B4-BE49-F238E27FC236}">
                <a16:creationId xmlns:a16="http://schemas.microsoft.com/office/drawing/2014/main" id="{4B08FD0D-8B2A-4BDC-AE36-6B880C2B3791}"/>
              </a:ext>
            </a:extLst>
          </p:cNvPr>
          <p:cNvSpPr>
            <a:spLocks noGrp="1"/>
          </p:cNvSpPr>
          <p:nvPr>
            <p:ph type="body" sz="quarter" idx="15" hasCustomPrompt="1"/>
          </p:nvPr>
        </p:nvSpPr>
        <p:spPr>
          <a:xfrm>
            <a:off x="4343015"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3" name="Text Placeholder 3">
            <a:extLst>
              <a:ext uri="{FF2B5EF4-FFF2-40B4-BE49-F238E27FC236}">
                <a16:creationId xmlns:a16="http://schemas.microsoft.com/office/drawing/2014/main" id="{497FF39F-B11E-45C8-81F5-34208026D09E}"/>
              </a:ext>
            </a:extLst>
          </p:cNvPr>
          <p:cNvSpPr>
            <a:spLocks noGrp="1"/>
          </p:cNvSpPr>
          <p:nvPr>
            <p:ph type="body" sz="quarter" idx="14" hasCustomPrompt="1"/>
          </p:nvPr>
        </p:nvSpPr>
        <p:spPr>
          <a:xfrm>
            <a:off x="8427335" y="1578111"/>
            <a:ext cx="3498211" cy="3710572"/>
          </a:xfrm>
          <a:prstGeom prst="rect">
            <a:avLst/>
          </a:prstGeom>
        </p:spPr>
        <p:txBody>
          <a:bodyPr vert="horz" anchor="ctr">
            <a:normAutofit/>
          </a:bodyPr>
          <a:lstStyle>
            <a:lvl1pPr marL="0" indent="0" algn="ctr">
              <a:buNone/>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405454050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5">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588DC506-2E65-435F-BC2D-518DDD8FBE81}"/>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6" name="Text Placeholder 9">
            <a:extLst>
              <a:ext uri="{FF2B5EF4-FFF2-40B4-BE49-F238E27FC236}">
                <a16:creationId xmlns:a16="http://schemas.microsoft.com/office/drawing/2014/main" id="{8E35DE89-3D85-4C7C-BB2A-E6E4E8390067}"/>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800" rtl="0" eaLnBrk="1" fontAlgn="auto" latinLnBrk="0" hangingPunct="1">
              <a:lnSpc>
                <a:spcPct val="100000"/>
              </a:lnSpc>
              <a:spcBef>
                <a:spcPts val="0"/>
              </a:spcBef>
              <a:spcAft>
                <a:spcPts val="0"/>
              </a:spcAft>
              <a:buClrTx/>
              <a:buSzTx/>
              <a:buFontTx/>
              <a:buNone/>
              <a:tabLst/>
              <a:defRPr sz="2400" b="0" i="0">
                <a:solidFill>
                  <a:schemeClr val="accent1"/>
                </a:solidFill>
                <a:latin typeface="+mj-lt"/>
                <a:cs typeface="Arial"/>
              </a:defRPr>
            </a:lvl1pPr>
          </a:lstStyle>
          <a:p>
            <a:pPr lvl="0"/>
            <a:r>
              <a:rPr lang="en-US" dirty="0"/>
              <a:t>Arial 24pt</a:t>
            </a:r>
          </a:p>
        </p:txBody>
      </p:sp>
      <p:sp>
        <p:nvSpPr>
          <p:cNvPr id="7" name="Text Placeholder 9">
            <a:extLst>
              <a:ext uri="{FF2B5EF4-FFF2-40B4-BE49-F238E27FC236}">
                <a16:creationId xmlns:a16="http://schemas.microsoft.com/office/drawing/2014/main" id="{B2973438-EF4E-4C65-84D6-95D5BE61E0F7}"/>
              </a:ext>
            </a:extLst>
          </p:cNvPr>
          <p:cNvSpPr>
            <a:spLocks noGrp="1"/>
          </p:cNvSpPr>
          <p:nvPr>
            <p:ph type="body" sz="quarter" idx="11" hasCustomPrompt="1"/>
          </p:nvPr>
        </p:nvSpPr>
        <p:spPr>
          <a:xfrm>
            <a:off x="7031576" y="4574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217822832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6">
    <p:spTree>
      <p:nvGrpSpPr>
        <p:cNvPr id="1" name=""/>
        <p:cNvGrpSpPr/>
        <p:nvPr/>
      </p:nvGrpSpPr>
      <p:grpSpPr>
        <a:xfrm>
          <a:off x="0" y="0"/>
          <a:ext cx="0" cy="0"/>
          <a:chOff x="0" y="0"/>
          <a:chExt cx="0" cy="0"/>
        </a:xfrm>
      </p:grpSpPr>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E36C2C92-2CE5-4ABD-972B-42B5B52329D5}"/>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7" name="Text Placeholder 9">
            <a:extLst>
              <a:ext uri="{FF2B5EF4-FFF2-40B4-BE49-F238E27FC236}">
                <a16:creationId xmlns:a16="http://schemas.microsoft.com/office/drawing/2014/main" id="{4AFFF825-44D9-4E24-AE16-B25BC7A3AD57}"/>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80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5CD279F6-E27E-4AD1-80C2-55CDF8F7D3B8}"/>
              </a:ext>
            </a:extLst>
          </p:cNvPr>
          <p:cNvSpPr>
            <a:spLocks noGrp="1"/>
          </p:cNvSpPr>
          <p:nvPr>
            <p:ph type="body" sz="quarter" idx="11" hasCustomPrompt="1"/>
          </p:nvPr>
        </p:nvSpPr>
        <p:spPr>
          <a:xfrm>
            <a:off x="7031576" y="4574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003C71"/>
                </a:solidFill>
                <a:latin typeface="+mj-lt"/>
                <a:cs typeface="Arial"/>
              </a:defRPr>
            </a:lvl1pPr>
          </a:lstStyle>
          <a:p>
            <a:pPr lvl="0"/>
            <a:r>
              <a:rPr lang="en-US" dirty="0"/>
              <a:t>Arial 20pt</a:t>
            </a:r>
          </a:p>
        </p:txBody>
      </p:sp>
    </p:spTree>
    <p:extLst>
      <p:ext uri="{BB962C8B-B14F-4D97-AF65-F5344CB8AC3E}">
        <p14:creationId xmlns:p14="http://schemas.microsoft.com/office/powerpoint/2010/main" val="795338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92CD38B8-AC7E-43B4-8C33-BAAD49087078}"/>
              </a:ext>
            </a:extLst>
          </p:cNvPr>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7150312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7">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1A91A15D-16B9-4A74-B0F1-B3E47DF10BB0}"/>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ext Placeholder 9">
            <a:extLst>
              <a:ext uri="{FF2B5EF4-FFF2-40B4-BE49-F238E27FC236}">
                <a16:creationId xmlns:a16="http://schemas.microsoft.com/office/drawing/2014/main" id="{C6F490BF-9532-4FCD-B2D3-418BF517E79B}"/>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80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4CD3F6E3-FA85-444A-AB5A-EC17B396D378}"/>
              </a:ext>
            </a:extLst>
          </p:cNvPr>
          <p:cNvSpPr>
            <a:spLocks noGrp="1"/>
          </p:cNvSpPr>
          <p:nvPr>
            <p:ph type="body" sz="quarter" idx="11" hasCustomPrompt="1"/>
          </p:nvPr>
        </p:nvSpPr>
        <p:spPr>
          <a:xfrm>
            <a:off x="7031576" y="4574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205636591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8">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7" name="Rectangle 6"/>
          <p:cNvSpPr/>
          <p:nvPr/>
        </p:nvSpPr>
        <p:spPr>
          <a:xfrm>
            <a:off x="6096000" y="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F23601C5-02F7-445D-AB36-350CE6DF4B05}"/>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10" name="Text Placeholder 9">
            <a:extLst>
              <a:ext uri="{FF2B5EF4-FFF2-40B4-BE49-F238E27FC236}">
                <a16:creationId xmlns:a16="http://schemas.microsoft.com/office/drawing/2014/main" id="{F218A3D4-6F7E-4E71-A0DD-92C5BB4B5E71}"/>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80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10C9A2EB-FA32-45BF-9CE6-FE3B91C1D61A}"/>
              </a:ext>
            </a:extLst>
          </p:cNvPr>
          <p:cNvSpPr>
            <a:spLocks noGrp="1"/>
          </p:cNvSpPr>
          <p:nvPr>
            <p:ph type="body" sz="quarter" idx="11" hasCustomPrompt="1"/>
          </p:nvPr>
        </p:nvSpPr>
        <p:spPr>
          <a:xfrm>
            <a:off x="7031576" y="4574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4D79AE23-A75B-49A1-B8C2-914AFA6BADA6}"/>
              </a:ext>
            </a:extLst>
          </p:cNvPr>
          <p:cNvSpPr>
            <a:spLocks noGrp="1"/>
          </p:cNvSpPr>
          <p:nvPr>
            <p:ph type="body" sz="quarter" idx="12" hasCustomPrompt="1"/>
          </p:nvPr>
        </p:nvSpPr>
        <p:spPr>
          <a:xfrm>
            <a:off x="7031576" y="2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156530429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9">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103501CD-FBDB-4BFE-8B67-3F9CEC46E818}"/>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10" name="Text Placeholder 9">
            <a:extLst>
              <a:ext uri="{FF2B5EF4-FFF2-40B4-BE49-F238E27FC236}">
                <a16:creationId xmlns:a16="http://schemas.microsoft.com/office/drawing/2014/main" id="{C4F0C22E-24C4-425B-AD00-57F80463EF63}"/>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80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9E4B1944-F748-46C2-A158-AF11D46D5170}"/>
              </a:ext>
            </a:extLst>
          </p:cNvPr>
          <p:cNvSpPr>
            <a:spLocks noGrp="1"/>
          </p:cNvSpPr>
          <p:nvPr>
            <p:ph type="body" sz="quarter" idx="11" hasCustomPrompt="1"/>
          </p:nvPr>
        </p:nvSpPr>
        <p:spPr>
          <a:xfrm>
            <a:off x="7031576" y="4574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F1343BEA-428F-426E-81AD-9C107093DAC5}"/>
              </a:ext>
            </a:extLst>
          </p:cNvPr>
          <p:cNvSpPr>
            <a:spLocks noGrp="1"/>
          </p:cNvSpPr>
          <p:nvPr>
            <p:ph type="body" sz="quarter" idx="12" hasCustomPrompt="1"/>
          </p:nvPr>
        </p:nvSpPr>
        <p:spPr>
          <a:xfrm>
            <a:off x="7031576" y="2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105781968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10">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2" name="Slide Number Placeholder 1">
            <a:extLst>
              <a:ext uri="{FF2B5EF4-FFF2-40B4-BE49-F238E27FC236}">
                <a16:creationId xmlns:a16="http://schemas.microsoft.com/office/drawing/2014/main" id="{9D6E48B6-20E6-4119-8366-1E4FE241DFD2}"/>
              </a:ext>
            </a:extLst>
          </p:cNvPr>
          <p:cNvSpPr>
            <a:spLocks noGrp="1"/>
          </p:cNvSpPr>
          <p:nvPr>
            <p:ph type="sldNum" sz="quarter" idx="14"/>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12" name="Text Placeholder 9">
            <a:extLst>
              <a:ext uri="{FF2B5EF4-FFF2-40B4-BE49-F238E27FC236}">
                <a16:creationId xmlns:a16="http://schemas.microsoft.com/office/drawing/2014/main" id="{CD72B495-1B75-421F-8509-FA88C4C94B16}"/>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80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3" name="Text Placeholder 9">
            <a:extLst>
              <a:ext uri="{FF2B5EF4-FFF2-40B4-BE49-F238E27FC236}">
                <a16:creationId xmlns:a16="http://schemas.microsoft.com/office/drawing/2014/main" id="{473FFFA9-53F4-41A9-8B65-75C793B61AB4}"/>
              </a:ext>
            </a:extLst>
          </p:cNvPr>
          <p:cNvSpPr>
            <a:spLocks noGrp="1"/>
          </p:cNvSpPr>
          <p:nvPr>
            <p:ph type="body" sz="quarter" idx="11" hasCustomPrompt="1"/>
          </p:nvPr>
        </p:nvSpPr>
        <p:spPr>
          <a:xfrm>
            <a:off x="7031576" y="4574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4" name="Text Placeholder 9">
            <a:extLst>
              <a:ext uri="{FF2B5EF4-FFF2-40B4-BE49-F238E27FC236}">
                <a16:creationId xmlns:a16="http://schemas.microsoft.com/office/drawing/2014/main" id="{61C6E911-B68A-48DC-8F9A-DD26D4C5F68B}"/>
              </a:ext>
            </a:extLst>
          </p:cNvPr>
          <p:cNvSpPr>
            <a:spLocks noGrp="1"/>
          </p:cNvSpPr>
          <p:nvPr>
            <p:ph type="body" sz="quarter" idx="12" hasCustomPrompt="1"/>
          </p:nvPr>
        </p:nvSpPr>
        <p:spPr>
          <a:xfrm>
            <a:off x="7031576" y="2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5" name="Text Placeholder 9">
            <a:extLst>
              <a:ext uri="{FF2B5EF4-FFF2-40B4-BE49-F238E27FC236}">
                <a16:creationId xmlns:a16="http://schemas.microsoft.com/office/drawing/2014/main" id="{CFD84F5D-F59D-4554-B3C3-B9AD9BB9934C}"/>
              </a:ext>
            </a:extLst>
          </p:cNvPr>
          <p:cNvSpPr>
            <a:spLocks noGrp="1"/>
          </p:cNvSpPr>
          <p:nvPr>
            <p:ph type="body" sz="quarter" idx="13" hasCustomPrompt="1"/>
          </p:nvPr>
        </p:nvSpPr>
        <p:spPr>
          <a:xfrm>
            <a:off x="7031576" y="2288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93323577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2 Column - Key Callouts - 11">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3" name="Text Placeholder 9"/>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800" rtl="0" eaLnBrk="1" fontAlgn="auto" latinLnBrk="0" hangingPunct="1">
              <a:lnSpc>
                <a:spcPct val="100000"/>
              </a:lnSpc>
              <a:spcBef>
                <a:spcPts val="0"/>
              </a:spcBef>
              <a:spcAft>
                <a:spcPts val="0"/>
              </a:spcAft>
              <a:buClrTx/>
              <a:buSzTx/>
              <a:buFontTx/>
              <a:buNone/>
              <a:tabLst/>
              <a:defRPr sz="2400" b="0" i="0">
                <a:solidFill>
                  <a:schemeClr val="tx1"/>
                </a:solidFill>
                <a:latin typeface="+mj-lt"/>
                <a:cs typeface="Arial"/>
              </a:defRPr>
            </a:lvl1pPr>
          </a:lstStyle>
          <a:p>
            <a:pPr lvl="0"/>
            <a:r>
              <a:rPr lang="en-US" dirty="0"/>
              <a:t>Arial 24pt</a:t>
            </a:r>
          </a:p>
        </p:txBody>
      </p:sp>
      <p:sp>
        <p:nvSpPr>
          <p:cNvPr id="8" name="Text Placeholder 9"/>
          <p:cNvSpPr>
            <a:spLocks noGrp="1"/>
          </p:cNvSpPr>
          <p:nvPr>
            <p:ph type="body" sz="quarter" idx="11" hasCustomPrompt="1"/>
          </p:nvPr>
        </p:nvSpPr>
        <p:spPr>
          <a:xfrm>
            <a:off x="7031576" y="4574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7" name="Rectangle 6"/>
          <p:cNvSpPr/>
          <p:nvPr/>
        </p:nvSpPr>
        <p:spPr>
          <a:xfrm>
            <a:off x="6096000" y="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9" name="Text Placeholder 9"/>
          <p:cNvSpPr>
            <a:spLocks noGrp="1"/>
          </p:cNvSpPr>
          <p:nvPr>
            <p:ph type="body" sz="quarter" idx="12" hasCustomPrompt="1"/>
          </p:nvPr>
        </p:nvSpPr>
        <p:spPr>
          <a:xfrm>
            <a:off x="7031576" y="2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t"/>
          <a:lstStyle/>
          <a:p>
            <a:pPr algn="ctr"/>
            <a:endParaRPr lang="en-US" sz="1350" dirty="0"/>
          </a:p>
        </p:txBody>
      </p:sp>
      <p:sp>
        <p:nvSpPr>
          <p:cNvPr id="11" name="Text Placeholder 9"/>
          <p:cNvSpPr>
            <a:spLocks noGrp="1"/>
          </p:cNvSpPr>
          <p:nvPr>
            <p:ph type="body" sz="quarter" idx="13" hasCustomPrompt="1"/>
          </p:nvPr>
        </p:nvSpPr>
        <p:spPr>
          <a:xfrm>
            <a:off x="7031576" y="2288056"/>
            <a:ext cx="4098019" cy="2296275"/>
          </a:xfrm>
          <a:prstGeom prst="rect">
            <a:avLst/>
          </a:prstGeom>
        </p:spPr>
        <p:txBody>
          <a:bodyPr vert="horz" anchor="ctr">
            <a:normAutofit/>
          </a:bodyPr>
          <a:lstStyle>
            <a:lvl1pPr marL="0" marR="0" indent="0" algn="ctr" defTabSz="68580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2" name="Slide Number Placeholder 1">
            <a:extLst>
              <a:ext uri="{FF2B5EF4-FFF2-40B4-BE49-F238E27FC236}">
                <a16:creationId xmlns:a16="http://schemas.microsoft.com/office/drawing/2014/main" id="{CCAA0658-C736-4E01-9628-4A4310E4CC7E}"/>
              </a:ext>
            </a:extLst>
          </p:cNvPr>
          <p:cNvSpPr>
            <a:spLocks noGrp="1"/>
          </p:cNvSpPr>
          <p:nvPr>
            <p:ph type="sldNum" sz="quarter" idx="14"/>
          </p:nvPr>
        </p:nvSpPr>
        <p:spPr/>
        <p:txBody>
          <a:bodyPr/>
          <a:lstStyle>
            <a:lvl1pPr>
              <a:defRPr>
                <a:solidFill>
                  <a:schemeClr val="tx1"/>
                </a:solidFill>
              </a:defRPr>
            </a:lvl1p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141808766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6FBE2-E8AC-4DC9-BEC5-86D077626D34}"/>
              </a:ext>
            </a:extLst>
          </p:cNvPr>
          <p:cNvSpPr>
            <a:spLocks noGrp="1"/>
          </p:cNvSpPr>
          <p:nvPr>
            <p:ph type="title" hasCustomPrompt="1"/>
          </p:nvPr>
        </p:nvSpPr>
        <p:spPr/>
        <p:txBody>
          <a:bodyPr/>
          <a:lstStyle>
            <a:lvl1pPr>
              <a:defRPr/>
            </a:lvl1pPr>
          </a:lstStyle>
          <a:p>
            <a:r>
              <a:rPr lang="en-US" dirty="0"/>
              <a:t>Arial Bold 36pt</a:t>
            </a:r>
          </a:p>
        </p:txBody>
      </p:sp>
      <p:sp>
        <p:nvSpPr>
          <p:cNvPr id="3" name="Slide Number Placeholder 2">
            <a:extLst>
              <a:ext uri="{FF2B5EF4-FFF2-40B4-BE49-F238E27FC236}">
                <a16:creationId xmlns:a16="http://schemas.microsoft.com/office/drawing/2014/main" id="{F3E3DF7E-82DA-4511-9613-383EAB5DF045}"/>
              </a:ext>
            </a:extLst>
          </p:cNvPr>
          <p:cNvSpPr>
            <a:spLocks noGrp="1"/>
          </p:cNvSpPr>
          <p:nvPr>
            <p:ph type="sldNum" sz="quarter" idx="10"/>
          </p:nvPr>
        </p:nvSpPr>
        <p:spPr/>
        <p:txBody>
          <a:bodyPr/>
          <a:lstStyle/>
          <a:p>
            <a:fld id="{C7CA7E87-410D-4887-AABD-1ABCEA8A29CF}" type="slidenum">
              <a:rPr lang="en-US" smtClean="0"/>
              <a:pPr/>
              <a:t>‹#›</a:t>
            </a:fld>
            <a:endParaRPr lang="en-US" dirty="0"/>
          </a:p>
        </p:txBody>
      </p:sp>
      <p:sp>
        <p:nvSpPr>
          <p:cNvPr id="4" name="TextBox 3">
            <a:extLst>
              <a:ext uri="{FF2B5EF4-FFF2-40B4-BE49-F238E27FC236}">
                <a16:creationId xmlns:a16="http://schemas.microsoft.com/office/drawing/2014/main" id="{FA9190F4-B4B6-4D00-B061-469B72C01C86}"/>
              </a:ext>
            </a:extLst>
          </p:cNvPr>
          <p:cNvSpPr txBox="1">
            <a:spLocks noChangeArrowheads="1"/>
          </p:cNvSpPr>
          <p:nvPr userDrawn="1"/>
        </p:nvSpPr>
        <p:spPr bwMode="auto">
          <a:xfrm>
            <a:off x="4402667" y="6564845"/>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Tree>
    <p:extLst>
      <p:ext uri="{BB962C8B-B14F-4D97-AF65-F5344CB8AC3E}">
        <p14:creationId xmlns:p14="http://schemas.microsoft.com/office/powerpoint/2010/main" val="3980331228"/>
      </p:ext>
    </p:extLst>
  </p:cSld>
  <p:clrMapOvr>
    <a:masterClrMapping/>
  </p:clrMapOvr>
  <p:hf hdr="0" ftr="0" dt="0"/>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914400" y="6416195"/>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248">
              <a:defRPr/>
            </a:pPr>
            <a:r>
              <a:rPr lang="en-US" sz="700" dirty="0">
                <a:solidFill>
                  <a:srgbClr val="FFFFFF"/>
                </a:solidFill>
              </a:rPr>
              <a:t>© 2020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10" y="2740034"/>
            <a:ext cx="10608705" cy="1044575"/>
          </a:xfrm>
          <a:prstGeom prst="rect">
            <a:avLst/>
          </a:prstGeom>
        </p:spPr>
        <p:txBody>
          <a:bodyPr vert="horz" lIns="0" rIns="0" anchor="b"/>
          <a:lstStyle>
            <a:lvl1pPr marL="0" indent="0">
              <a:buNone/>
              <a:defRPr sz="4800" b="1" i="0">
                <a:solidFill>
                  <a:schemeClr val="bg1"/>
                </a:solidFill>
                <a:latin typeface="+mj-lt"/>
                <a:cs typeface="Arial"/>
              </a:defRPr>
            </a:lvl1pPr>
          </a:lstStyle>
          <a:p>
            <a:r>
              <a:rPr lang="en-US" dirty="0"/>
              <a:t>Title Case – Arial Bold 48pt</a:t>
            </a:r>
          </a:p>
        </p:txBody>
      </p:sp>
      <p:sp>
        <p:nvSpPr>
          <p:cNvPr id="11" name="Text Placeholder 9"/>
          <p:cNvSpPr>
            <a:spLocks noGrp="1"/>
          </p:cNvSpPr>
          <p:nvPr>
            <p:ph type="body" sz="quarter" idx="11" hasCustomPrompt="1"/>
          </p:nvPr>
        </p:nvSpPr>
        <p:spPr>
          <a:xfrm>
            <a:off x="914410" y="3822616"/>
            <a:ext cx="10608705" cy="1044575"/>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grpSp>
        <p:nvGrpSpPr>
          <p:cNvPr id="2" name="Group 1"/>
          <p:cNvGrpSpPr/>
          <p:nvPr userDrawn="1"/>
        </p:nvGrpSpPr>
        <p:grpSpPr>
          <a:xfrm>
            <a:off x="914405" y="635328"/>
            <a:ext cx="6037084" cy="276999"/>
            <a:chOff x="685802" y="635320"/>
            <a:chExt cx="4527814" cy="276999"/>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685802" y="685800"/>
              <a:ext cx="2409825" cy="180045"/>
            </a:xfrm>
            <a:prstGeom prst="rect">
              <a:avLst/>
            </a:prstGeom>
          </p:spPr>
        </p:pic>
        <p:cxnSp>
          <p:nvCxnSpPr>
            <p:cNvPr id="7" name="Straight Connector 6"/>
            <p:cNvCxnSpPr/>
            <p:nvPr userDrawn="1"/>
          </p:nvCxnSpPr>
          <p:spPr>
            <a:xfrm>
              <a:off x="3226435" y="654189"/>
              <a:ext cx="0" cy="2307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3347720" y="635320"/>
              <a:ext cx="1865896" cy="276999"/>
            </a:xfrm>
            <a:prstGeom prst="rect">
              <a:avLst/>
            </a:prstGeom>
            <a:noFill/>
          </p:spPr>
          <p:txBody>
            <a:bodyPr wrap="none" lIns="0" tIns="0" rIns="0" bIns="0" rtlCol="0">
              <a:spAutoFit/>
            </a:bodyPr>
            <a:lstStyle/>
            <a:p>
              <a:pPr defTabSz="914248"/>
              <a:r>
                <a:rPr lang="en-US" sz="1800" kern="800" spc="-50" dirty="0">
                  <a:solidFill>
                    <a:srgbClr val="FFFFFF"/>
                  </a:solidFill>
                </a:rPr>
                <a:t>Research &amp; Development</a:t>
              </a:r>
            </a:p>
          </p:txBody>
        </p:sp>
      </p:grpSp>
    </p:spTree>
    <p:extLst>
      <p:ext uri="{BB962C8B-B14F-4D97-AF65-F5344CB8AC3E}">
        <p14:creationId xmlns:p14="http://schemas.microsoft.com/office/powerpoint/2010/main" val="31970070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3" name="Rectangle 2"/>
          <p:cNvSpPr/>
          <p:nvPr userDrawn="1"/>
        </p:nvSpPr>
        <p:spPr>
          <a:xfrm>
            <a:off x="0" y="4343400"/>
            <a:ext cx="12192000" cy="2514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24" tIns="45712" rIns="91424" bIns="45712" rtlCol="0" anchor="t"/>
          <a:lstStyle/>
          <a:p>
            <a:pPr algn="ctr" defTabSz="914248"/>
            <a:endParaRPr lang="en-US" sz="1800" dirty="0">
              <a:solidFill>
                <a:srgbClr val="424242"/>
              </a:solidFill>
            </a:endParaRPr>
          </a:p>
        </p:txBody>
      </p:sp>
      <p:sp>
        <p:nvSpPr>
          <p:cNvPr id="4" name="Rectangle 3"/>
          <p:cNvSpPr/>
          <p:nvPr userDrawn="1"/>
        </p:nvSpPr>
        <p:spPr>
          <a:xfrm>
            <a:off x="0" y="0"/>
            <a:ext cx="12192000" cy="9144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424" tIns="45712" rIns="91424" bIns="45712" rtlCol="0" anchor="t"/>
          <a:lstStyle/>
          <a:p>
            <a:pPr algn="ctr" defTabSz="914248"/>
            <a:endParaRPr lang="en-US" sz="1800" dirty="0">
              <a:solidFill>
                <a:srgbClr val="424242"/>
              </a:solidFill>
            </a:endParaRPr>
          </a:p>
        </p:txBody>
      </p:sp>
      <p:sp>
        <p:nvSpPr>
          <p:cNvPr id="8" name="TextBox 7"/>
          <p:cNvSpPr txBox="1">
            <a:spLocks noChangeArrowheads="1"/>
          </p:cNvSpPr>
          <p:nvPr userDrawn="1"/>
        </p:nvSpPr>
        <p:spPr bwMode="auto">
          <a:xfrm>
            <a:off x="914400" y="6416195"/>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248">
              <a:defRPr/>
            </a:pPr>
            <a:r>
              <a:rPr lang="en-US" sz="700" dirty="0">
                <a:solidFill>
                  <a:srgbClr val="FFFFFF"/>
                </a:solidFill>
              </a:rPr>
              <a:t>© 2020  UnitedHealth Group. Any use, copying, or distribution without written permission from UnitedHealth Group is prohibited.</a:t>
            </a:r>
          </a:p>
        </p:txBody>
      </p:sp>
      <p:sp>
        <p:nvSpPr>
          <p:cNvPr id="9" name="Text Placeholder 9"/>
          <p:cNvSpPr>
            <a:spLocks noGrp="1"/>
          </p:cNvSpPr>
          <p:nvPr>
            <p:ph type="body" sz="quarter" idx="10" hasCustomPrompt="1"/>
          </p:nvPr>
        </p:nvSpPr>
        <p:spPr>
          <a:xfrm>
            <a:off x="914410" y="4460307"/>
            <a:ext cx="10608705" cy="1044575"/>
          </a:xfrm>
          <a:prstGeom prst="rect">
            <a:avLst/>
          </a:prstGeom>
        </p:spPr>
        <p:txBody>
          <a:bodyPr vert="horz" lIns="0" rIns="0" anchor="b"/>
          <a:lstStyle>
            <a:lvl1pPr marL="0" indent="0">
              <a:buNone/>
              <a:defRPr sz="4800" b="1" i="0">
                <a:solidFill>
                  <a:schemeClr val="bg1"/>
                </a:solidFill>
                <a:latin typeface="Arial"/>
                <a:cs typeface="Arial"/>
              </a:defRPr>
            </a:lvl1pPr>
          </a:lstStyle>
          <a:p>
            <a:r>
              <a:rPr lang="en-US" dirty="0"/>
              <a:t>Title Case – Arial Bold 48pt</a:t>
            </a:r>
          </a:p>
        </p:txBody>
      </p:sp>
      <p:sp>
        <p:nvSpPr>
          <p:cNvPr id="10" name="Text Placeholder 9"/>
          <p:cNvSpPr>
            <a:spLocks noGrp="1"/>
          </p:cNvSpPr>
          <p:nvPr>
            <p:ph type="body" sz="quarter" idx="11" hasCustomPrompt="1"/>
          </p:nvPr>
        </p:nvSpPr>
        <p:spPr>
          <a:xfrm>
            <a:off x="914410" y="5542881"/>
            <a:ext cx="10608705" cy="539224"/>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sp>
        <p:nvSpPr>
          <p:cNvPr id="11" name="Picture Placeholder 3">
            <a:extLst>
              <a:ext uri="{FF2B5EF4-FFF2-40B4-BE49-F238E27FC236}">
                <a16:creationId xmlns:a16="http://schemas.microsoft.com/office/drawing/2014/main" id="{C9996269-7555-4764-A9C4-E64090BCAEEB}"/>
              </a:ext>
            </a:extLst>
          </p:cNvPr>
          <p:cNvSpPr>
            <a:spLocks noGrp="1"/>
          </p:cNvSpPr>
          <p:nvPr>
            <p:ph type="pic" sz="quarter" idx="12" hasCustomPrompt="1"/>
          </p:nvPr>
        </p:nvSpPr>
        <p:spPr>
          <a:xfrm>
            <a:off x="0" y="796930"/>
            <a:ext cx="12192000" cy="3546475"/>
          </a:xfrm>
          <a:solidFill>
            <a:schemeClr val="bg2"/>
          </a:solidFill>
        </p:spPr>
        <p:txBody>
          <a:bodyPr/>
          <a:lstStyle>
            <a:lvl1pPr marL="0" marR="0" indent="0" algn="ctr" defTabSz="685685" rtl="0" eaLnBrk="1" fontAlgn="auto" latinLnBrk="0" hangingPunct="1">
              <a:lnSpc>
                <a:spcPct val="150000"/>
              </a:lnSpc>
              <a:spcBef>
                <a:spcPts val="0"/>
              </a:spcBef>
              <a:spcAft>
                <a:spcPts val="0"/>
              </a:spcAft>
              <a:buClr>
                <a:schemeClr val="tx1"/>
              </a:buClr>
              <a:buSzTx/>
              <a:buFontTx/>
              <a:buNone/>
              <a:tabLst/>
              <a:defRPr/>
            </a:lvl1pPr>
          </a:lstStyle>
          <a:p>
            <a:pPr marL="257132" marR="0" lvl="0" indent="-257132" algn="l" defTabSz="685685" rtl="0" eaLnBrk="1" fontAlgn="auto" latinLnBrk="0" hangingPunct="1">
              <a:lnSpc>
                <a:spcPct val="150000"/>
              </a:lnSpc>
              <a:spcBef>
                <a:spcPts val="0"/>
              </a:spcBef>
              <a:spcAft>
                <a:spcPts val="0"/>
              </a:spcAft>
              <a:buClr>
                <a:schemeClr val="tx1"/>
              </a:buClr>
              <a:buSzTx/>
              <a:buFont typeface="Arial" pitchFamily="34" charset="0"/>
              <a:buChar char="•"/>
              <a:tabLst/>
              <a:defRPr/>
            </a:pPr>
            <a:r>
              <a:rPr lang="en-US" dirty="0"/>
              <a:t>Click icon to add photo</a:t>
            </a:r>
          </a:p>
        </p:txBody>
      </p:sp>
      <p:grpSp>
        <p:nvGrpSpPr>
          <p:cNvPr id="2" name="Group 1"/>
          <p:cNvGrpSpPr/>
          <p:nvPr userDrawn="1"/>
        </p:nvGrpSpPr>
        <p:grpSpPr>
          <a:xfrm>
            <a:off x="914405" y="361087"/>
            <a:ext cx="5465559" cy="249575"/>
            <a:chOff x="685801" y="361078"/>
            <a:chExt cx="4255287" cy="249575"/>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685801" y="418022"/>
              <a:ext cx="2406650" cy="179959"/>
            </a:xfrm>
            <a:prstGeom prst="rect">
              <a:avLst/>
            </a:prstGeom>
          </p:spPr>
        </p:pic>
        <p:cxnSp>
          <p:nvCxnSpPr>
            <p:cNvPr id="6" name="Straight Connector 5"/>
            <p:cNvCxnSpPr/>
            <p:nvPr userDrawn="1"/>
          </p:nvCxnSpPr>
          <p:spPr>
            <a:xfrm>
              <a:off x="3219450" y="379947"/>
              <a:ext cx="0" cy="230706"/>
            </a:xfrm>
            <a:prstGeom prst="line">
              <a:avLst/>
            </a:prstGeom>
            <a:ln w="12700">
              <a:solidFill>
                <a:srgbClr val="999999"/>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3341100" y="361078"/>
              <a:ext cx="1599988" cy="230832"/>
            </a:xfrm>
            <a:prstGeom prst="rect">
              <a:avLst/>
            </a:prstGeom>
            <a:noFill/>
          </p:spPr>
          <p:txBody>
            <a:bodyPr wrap="none" lIns="0" tIns="0" rIns="0" bIns="0" rtlCol="0">
              <a:spAutoFit/>
            </a:bodyPr>
            <a:lstStyle/>
            <a:p>
              <a:pPr defTabSz="914248"/>
              <a:r>
                <a:rPr lang="en-US" sz="1500" kern="800" spc="-50" dirty="0">
                  <a:solidFill>
                    <a:srgbClr val="003C71"/>
                  </a:solidFill>
                </a:rPr>
                <a:t>Research &amp; Development</a:t>
              </a:r>
            </a:p>
          </p:txBody>
        </p:sp>
      </p:grpSp>
    </p:spTree>
    <p:extLst>
      <p:ext uri="{BB962C8B-B14F-4D97-AF65-F5344CB8AC3E}">
        <p14:creationId xmlns:p14="http://schemas.microsoft.com/office/powerpoint/2010/main" val="262343187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4" y="2492754"/>
            <a:ext cx="10608705" cy="1844843"/>
          </a:xfrm>
          <a:prstGeom prst="rect">
            <a:avLst/>
          </a:prstGeom>
        </p:spPr>
        <p:txBody>
          <a:bodyPr vert="horz" lIns="0" rIns="0" anchor="ctr"/>
          <a:lstStyle>
            <a:lvl1pPr marL="0" indent="0" defTabSz="1018655">
              <a:lnSpc>
                <a:spcPts val="6685"/>
              </a:lnSpc>
              <a:spcBef>
                <a:spcPts val="0"/>
              </a:spcBef>
              <a:buClr>
                <a:schemeClr val="accent5"/>
              </a:buClr>
              <a:buNone/>
              <a:defRPr sz="6000" b="1" i="0">
                <a:solidFill>
                  <a:schemeClr val="bg1"/>
                </a:solidFill>
                <a:latin typeface="+mj-lt"/>
                <a:cs typeface="Arial"/>
              </a:defRPr>
            </a:lvl1pPr>
          </a:lstStyle>
          <a:p>
            <a:pPr marL="0" lvl="0" indent="0" defTabSz="101865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5131051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4" y="2492754"/>
            <a:ext cx="10608705" cy="1844843"/>
          </a:xfrm>
          <a:prstGeom prst="rect">
            <a:avLst/>
          </a:prstGeom>
        </p:spPr>
        <p:txBody>
          <a:bodyPr vert="horz" lIns="0" rIns="0" anchor="ctr"/>
          <a:lstStyle>
            <a:lvl1pPr marL="0" indent="0" defTabSz="1018655">
              <a:lnSpc>
                <a:spcPts val="6685"/>
              </a:lnSpc>
              <a:spcBef>
                <a:spcPts val="0"/>
              </a:spcBef>
              <a:buClr>
                <a:schemeClr val="accent5"/>
              </a:buClr>
              <a:buNone/>
              <a:defRPr sz="6000" b="1" i="0">
                <a:solidFill>
                  <a:schemeClr val="bg1"/>
                </a:solidFill>
                <a:latin typeface="Arial"/>
                <a:cs typeface="Arial"/>
              </a:defRPr>
            </a:lvl1pPr>
          </a:lstStyle>
          <a:p>
            <a:pPr marL="0" lvl="0" indent="0" defTabSz="101865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763436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C8D84EE0-D6D3-4DF7-89EB-A483591203B1}"/>
              </a:ext>
            </a:extLst>
          </p:cNvPr>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02609047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4" y="2492754"/>
            <a:ext cx="10608705" cy="1844843"/>
          </a:xfrm>
          <a:prstGeom prst="rect">
            <a:avLst/>
          </a:prstGeom>
        </p:spPr>
        <p:txBody>
          <a:bodyPr vert="horz" lIns="0" rIns="0" anchor="ctr"/>
          <a:lstStyle>
            <a:lvl1pPr marL="0" indent="0" defTabSz="1018655">
              <a:lnSpc>
                <a:spcPts val="6685"/>
              </a:lnSpc>
              <a:spcBef>
                <a:spcPts val="0"/>
              </a:spcBef>
              <a:buClr>
                <a:schemeClr val="accent5"/>
              </a:buClr>
              <a:buNone/>
              <a:defRPr sz="6000" b="1" i="0">
                <a:solidFill>
                  <a:schemeClr val="bg1"/>
                </a:solidFill>
                <a:latin typeface="+mj-lt"/>
                <a:cs typeface="Arial"/>
              </a:defRPr>
            </a:lvl1pPr>
          </a:lstStyle>
          <a:p>
            <a:pPr marL="0" lvl="0" indent="0" defTabSz="101865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3952468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4" y="2492754"/>
            <a:ext cx="10608705" cy="1844843"/>
          </a:xfrm>
          <a:prstGeom prst="rect">
            <a:avLst/>
          </a:prstGeom>
        </p:spPr>
        <p:txBody>
          <a:bodyPr vert="horz" lIns="0" rIns="0" anchor="ctr"/>
          <a:lstStyle>
            <a:lvl1pPr marL="0" indent="0" defTabSz="1018655">
              <a:lnSpc>
                <a:spcPts val="6685"/>
              </a:lnSpc>
              <a:spcBef>
                <a:spcPts val="0"/>
              </a:spcBef>
              <a:buClr>
                <a:schemeClr val="accent5"/>
              </a:buClr>
              <a:buNone/>
              <a:defRPr sz="6000" b="1" i="0">
                <a:solidFill>
                  <a:schemeClr val="bg1"/>
                </a:solidFill>
                <a:latin typeface="+mj-lt"/>
                <a:cs typeface="Arial"/>
              </a:defRPr>
            </a:lvl1pPr>
          </a:lstStyle>
          <a:p>
            <a:pPr marL="0" lvl="0" indent="0" defTabSz="101865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61480082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Full Pag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a:xfrm>
            <a:off x="710532" y="110970"/>
            <a:ext cx="10655808" cy="487063"/>
          </a:xfrm>
        </p:spPr>
        <p:txBody>
          <a:bodyPr/>
          <a:lstStyle>
            <a:lvl1pPr>
              <a:defRPr/>
            </a:lvl1pPr>
          </a:lstStyle>
          <a:p>
            <a:r>
              <a:rPr lang="en-US" dirty="0"/>
              <a:t>ALL-CAPS – ARIAL BOLD 32PT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710532" y="1500271"/>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C7CA7E87-410D-4887-AABD-1ABCEA8A29CF}" type="slidenum">
              <a:rPr lang="en-US" smtClean="0">
                <a:solidFill>
                  <a:srgbClr val="FFFFFF"/>
                </a:solidFill>
              </a:rPr>
              <a:pPr/>
              <a:t>‹#›</a:t>
            </a:fld>
            <a:endParaRPr lang="en-US" dirty="0">
              <a:solidFill>
                <a:srgbClr val="FFFFFF"/>
              </a:solidFill>
            </a:endParaRPr>
          </a:p>
        </p:txBody>
      </p:sp>
      <p:sp>
        <p:nvSpPr>
          <p:cNvPr id="9" name="Text Placeholder 8"/>
          <p:cNvSpPr>
            <a:spLocks noGrp="1"/>
          </p:cNvSpPr>
          <p:nvPr>
            <p:ph type="body" sz="quarter" idx="12" hasCustomPrompt="1"/>
          </p:nvPr>
        </p:nvSpPr>
        <p:spPr>
          <a:xfrm>
            <a:off x="711050" y="505422"/>
            <a:ext cx="10655300" cy="404663"/>
          </a:xfrm>
        </p:spPr>
        <p:txBody>
          <a:bodyPr wrap="square">
            <a:spAutoFit/>
          </a:bodyPr>
          <a:lstStyle>
            <a:lvl1pPr marL="0" indent="0">
              <a:buNone/>
              <a:defRPr sz="2000">
                <a:solidFill>
                  <a:srgbClr val="ADADAD"/>
                </a:solidFill>
              </a:defRPr>
            </a:lvl1pPr>
          </a:lstStyle>
          <a:p>
            <a:pPr lvl="0"/>
            <a:r>
              <a:rPr lang="en-US" dirty="0"/>
              <a:t>lowercase subhead – Arial 20pt</a:t>
            </a:r>
          </a:p>
        </p:txBody>
      </p:sp>
    </p:spTree>
    <p:extLst>
      <p:ext uri="{BB962C8B-B14F-4D97-AF65-F5344CB8AC3E}">
        <p14:creationId xmlns:p14="http://schemas.microsoft.com/office/powerpoint/2010/main" val="24795680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8" y="1371600"/>
            <a:ext cx="10972800" cy="1828800"/>
          </a:xfrm>
        </p:spPr>
        <p:txBody>
          <a:bodyPr vert="horz" lIns="45712" tIns="0" rIns="45712"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a:xfrm>
            <a:off x="609600" y="6416677"/>
            <a:ext cx="2844800" cy="365125"/>
          </a:xfrm>
          <a:prstGeom prst="rect">
            <a:avLst/>
          </a:prstGeom>
        </p:spPr>
        <p:txBody>
          <a:bodyPr lIns="91424" tIns="45712" rIns="91424" bIns="45712"/>
          <a:lstStyle/>
          <a:p>
            <a:pPr defTabSz="914248"/>
            <a:fld id="{357171A4-643C-41A5-9E14-94BBB89AC577}" type="datetimeFigureOut">
              <a:rPr lang="en-US" smtClean="0">
                <a:solidFill>
                  <a:srgbClr val="424242"/>
                </a:solidFill>
              </a:rPr>
              <a:pPr defTabSz="914248"/>
              <a:t>10/31/2022</a:t>
            </a:fld>
            <a:endParaRPr lang="en-US" dirty="0">
              <a:solidFill>
                <a:srgbClr val="424242"/>
              </a:solidFill>
            </a:endParaRPr>
          </a:p>
        </p:txBody>
      </p:sp>
      <p:sp>
        <p:nvSpPr>
          <p:cNvPr id="17" name="Footer Placeholder 16"/>
          <p:cNvSpPr>
            <a:spLocks noGrp="1"/>
          </p:cNvSpPr>
          <p:nvPr>
            <p:ph type="ftr" sz="quarter" idx="11"/>
          </p:nvPr>
        </p:nvSpPr>
        <p:spPr>
          <a:xfrm>
            <a:off x="4165600" y="6416677"/>
            <a:ext cx="3860800" cy="365125"/>
          </a:xfrm>
          <a:prstGeom prst="rect">
            <a:avLst/>
          </a:prstGeom>
        </p:spPr>
        <p:txBody>
          <a:bodyPr lIns="91424" tIns="45712" rIns="91424" bIns="45712"/>
          <a:lstStyle/>
          <a:p>
            <a:pPr defTabSz="914248"/>
            <a:endParaRPr lang="en-US" dirty="0">
              <a:solidFill>
                <a:srgbClr val="424242"/>
              </a:solidFill>
            </a:endParaRPr>
          </a:p>
        </p:txBody>
      </p:sp>
      <p:sp>
        <p:nvSpPr>
          <p:cNvPr id="29" name="Slide Number Placeholder 28"/>
          <p:cNvSpPr>
            <a:spLocks noGrp="1"/>
          </p:cNvSpPr>
          <p:nvPr>
            <p:ph type="sldNum" sz="quarter" idx="12"/>
          </p:nvPr>
        </p:nvSpPr>
        <p:spPr/>
        <p:txBody>
          <a:bodyPr/>
          <a:lstStyle/>
          <a:p>
            <a:fld id="{74AD3617-57BD-4679-8046-AE4E8FD44EC5}" type="slidenum">
              <a:rPr lang="en-US" smtClean="0">
                <a:solidFill>
                  <a:srgbClr val="FFFFFF"/>
                </a:solidFill>
              </a:rPr>
              <a:pPr/>
              <a:t>‹#›</a:t>
            </a:fld>
            <a:endParaRPr lang="en-US" dirty="0">
              <a:solidFill>
                <a:srgbClr val="FFFFFF"/>
              </a:solidFill>
            </a:endParaRPr>
          </a:p>
        </p:txBody>
      </p:sp>
      <p:sp>
        <p:nvSpPr>
          <p:cNvPr id="9" name="Subtitle 8"/>
          <p:cNvSpPr>
            <a:spLocks noGrp="1"/>
          </p:cNvSpPr>
          <p:nvPr>
            <p:ph type="subTitle" idx="1"/>
          </p:nvPr>
        </p:nvSpPr>
        <p:spPr>
          <a:xfrm>
            <a:off x="1828800" y="3331699"/>
            <a:ext cx="8534400" cy="1752600"/>
          </a:xfrm>
        </p:spPr>
        <p:txBody>
          <a:bodyPr/>
          <a:lstStyle>
            <a:lvl1pPr marL="0" indent="0" algn="ctr">
              <a:buNone/>
              <a:defRPr>
                <a:solidFill>
                  <a:schemeClr val="tx1"/>
                </a:solidFill>
              </a:defRPr>
            </a:lvl1pPr>
            <a:lvl2pPr marL="457124" indent="0" algn="ctr">
              <a:buNone/>
            </a:lvl2pPr>
            <a:lvl3pPr marL="914248" indent="0" algn="ctr">
              <a:buNone/>
            </a:lvl3pPr>
            <a:lvl4pPr marL="1371372" indent="0" algn="ctr">
              <a:buNone/>
            </a:lvl4pPr>
            <a:lvl5pPr marL="1828496" indent="0" algn="ctr">
              <a:buNone/>
            </a:lvl5pPr>
            <a:lvl6pPr marL="2285618" indent="0" algn="ctr">
              <a:buNone/>
            </a:lvl6pPr>
            <a:lvl7pPr marL="2742744" indent="0" algn="ctr">
              <a:buNone/>
            </a:lvl7pPr>
            <a:lvl8pPr marL="3199866" indent="0" algn="ctr">
              <a:buNone/>
            </a:lvl8pPr>
            <a:lvl9pPr marL="3656990" indent="0" algn="ctr">
              <a:buNone/>
            </a:lvl9pPr>
          </a:lstStyle>
          <a:p>
            <a:r>
              <a:rPr kumimoji="0" lang="en-US"/>
              <a:t>Click to edit Master subtitle style</a:t>
            </a:r>
          </a:p>
        </p:txBody>
      </p:sp>
    </p:spTree>
    <p:extLst>
      <p:ext uri="{BB962C8B-B14F-4D97-AF65-F5344CB8AC3E}">
        <p14:creationId xmlns:p14="http://schemas.microsoft.com/office/powerpoint/2010/main" val="373462973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cSld name="Standard Slide">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56FBAC50-0E6A-F444-BC5A-1C3D878B1B39}"/>
              </a:ext>
            </a:extLst>
          </p:cNvPr>
          <p:cNvSpPr>
            <a:spLocks noGrp="1"/>
          </p:cNvSpPr>
          <p:nvPr>
            <p:ph idx="1"/>
          </p:nvPr>
        </p:nvSpPr>
        <p:spPr>
          <a:xfrm>
            <a:off x="609600" y="1658301"/>
            <a:ext cx="10515600" cy="4349749"/>
          </a:xfrm>
          <a:prstGeom prst="rect">
            <a:avLst/>
          </a:prstGeom>
        </p:spPr>
        <p:txBody>
          <a:bodyPr vert="horz" lIns="91422" tIns="45711" rIns="91422" bIns="45711"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a:extLst>
              <a:ext uri="{FF2B5EF4-FFF2-40B4-BE49-F238E27FC236}">
                <a16:creationId xmlns:a16="http://schemas.microsoft.com/office/drawing/2014/main" id="{74EC3810-B220-0E43-90BE-1EED7A66762D}"/>
              </a:ext>
            </a:extLst>
          </p:cNvPr>
          <p:cNvSpPr txBox="1"/>
          <p:nvPr/>
        </p:nvSpPr>
        <p:spPr>
          <a:xfrm>
            <a:off x="643467" y="6417733"/>
            <a:ext cx="0" cy="0"/>
          </a:xfrm>
          <a:prstGeom prst="rect">
            <a:avLst/>
          </a:prstGeom>
        </p:spPr>
        <p:txBody>
          <a:bodyPr vert="horz" wrap="none" lIns="121897" tIns="60946" rIns="121897" bIns="60946" rtlCol="0">
            <a:noAutofit/>
          </a:bodyPr>
          <a:lstStyle/>
          <a:p>
            <a:pPr defTabSz="914248">
              <a:buFont typeface="Arial"/>
              <a:buNone/>
            </a:pPr>
            <a:endParaRPr lang="en-US" sz="3200" b="1" dirty="0">
              <a:solidFill>
                <a:srgbClr val="001641"/>
              </a:solidFill>
              <a:cs typeface="Arial" panose="020B0604020202020204" pitchFamily="34" charset="0"/>
            </a:endParaRPr>
          </a:p>
        </p:txBody>
      </p:sp>
      <p:sp>
        <p:nvSpPr>
          <p:cNvPr id="3" name="Title 2">
            <a:extLst>
              <a:ext uri="{FF2B5EF4-FFF2-40B4-BE49-F238E27FC236}">
                <a16:creationId xmlns:a16="http://schemas.microsoft.com/office/drawing/2014/main" id="{94B88050-5855-754D-B6D1-27F5E829201E}"/>
              </a:ext>
            </a:extLst>
          </p:cNvPr>
          <p:cNvSpPr>
            <a:spLocks noGrp="1"/>
          </p:cNvSpPr>
          <p:nvPr>
            <p:ph type="title"/>
          </p:nvPr>
        </p:nvSpPr>
        <p:spPr>
          <a:xfrm>
            <a:off x="609600" y="331164"/>
            <a:ext cx="10972800" cy="1082439"/>
          </a:xfrm>
          <a:prstGeom prst="rect">
            <a:avLst/>
          </a:prstGeom>
        </p:spPr>
        <p:txBody>
          <a:bodyPr/>
          <a:lstStyle/>
          <a:p>
            <a:r>
              <a:rPr lang="en-US"/>
              <a:t>Click to edit Master title style</a:t>
            </a:r>
            <a:endParaRPr lang="en-US" dirty="0"/>
          </a:p>
        </p:txBody>
      </p:sp>
      <p:sp>
        <p:nvSpPr>
          <p:cNvPr id="11" name="Footer Placeholder 1">
            <a:extLst>
              <a:ext uri="{FF2B5EF4-FFF2-40B4-BE49-F238E27FC236}">
                <a16:creationId xmlns:a16="http://schemas.microsoft.com/office/drawing/2014/main" id="{248D9E72-72C2-A744-B9ED-14BA26620449}"/>
              </a:ext>
            </a:extLst>
          </p:cNvPr>
          <p:cNvSpPr>
            <a:spLocks noGrp="1"/>
          </p:cNvSpPr>
          <p:nvPr>
            <p:ph type="ftr" sz="quarter" idx="3"/>
          </p:nvPr>
        </p:nvSpPr>
        <p:spPr>
          <a:xfrm>
            <a:off x="986508" y="6295496"/>
            <a:ext cx="4520557" cy="243840"/>
          </a:xfrm>
          <a:prstGeom prst="rect">
            <a:avLst/>
          </a:prstGeom>
        </p:spPr>
        <p:txBody>
          <a:bodyPr wrap="none" lIns="0" tIns="45711" rIns="91422" bIns="45711" anchor="ctr"/>
          <a:lstStyle>
            <a:lvl1pPr>
              <a:defRPr sz="1200">
                <a:solidFill>
                  <a:schemeClr val="accent3"/>
                </a:solidFill>
              </a:defRPr>
            </a:lvl1pPr>
          </a:lstStyle>
          <a:p>
            <a:pPr defTabSz="914248"/>
            <a:r>
              <a:rPr lang="en-US">
                <a:solidFill>
                  <a:srgbClr val="009104"/>
                </a:solidFill>
                <a:cs typeface="Arial"/>
              </a:rPr>
              <a:t>Clinical Services Group, Laboratory Services</a:t>
            </a:r>
            <a:endParaRPr lang="en-US" dirty="0">
              <a:solidFill>
                <a:srgbClr val="009104"/>
              </a:solidFill>
              <a:cs typeface="Arial"/>
            </a:endParaRPr>
          </a:p>
        </p:txBody>
      </p:sp>
    </p:spTree>
    <p:extLst>
      <p:ext uri="{BB962C8B-B14F-4D97-AF65-F5344CB8AC3E}">
        <p14:creationId xmlns:p14="http://schemas.microsoft.com/office/powerpoint/2010/main" val="42746183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cSld name="1_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24" tIns="45712" rIns="91424" bIns="45712" rtlCol="0" anchor="ctr"/>
          <a:lstStyle/>
          <a:p>
            <a:pPr algn="ctr" defTabSz="914248"/>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FFFFFF"/>
                </a:solidFill>
              </a:rPr>
              <a:pPr/>
              <a:t>‹#›</a:t>
            </a:fld>
            <a:endParaRPr lang="en-US" dirty="0">
              <a:solidFill>
                <a:srgbClr val="FFFFFF"/>
              </a:solidFill>
            </a:endParaRPr>
          </a:p>
        </p:txBody>
      </p:sp>
      <p:pic>
        <p:nvPicPr>
          <p:cNvPr id="10" name="Picture 9">
            <a:extLst>
              <a:ext uri="{FF2B5EF4-FFF2-40B4-BE49-F238E27FC236}">
                <a16:creationId xmlns:a16="http://schemas.microsoft.com/office/drawing/2014/main" id="{77E75CA7-F867-4BE9-B137-EBA615DB606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914405" y="6519673"/>
            <a:ext cx="1822479" cy="136277"/>
          </a:xfrm>
          <a:prstGeom prst="rect">
            <a:avLst/>
          </a:prstGeom>
        </p:spPr>
      </p:pic>
      <p:sp>
        <p:nvSpPr>
          <p:cNvPr id="11" name="TextBox 10">
            <a:extLst>
              <a:ext uri="{FF2B5EF4-FFF2-40B4-BE49-F238E27FC236}">
                <a16:creationId xmlns:a16="http://schemas.microsoft.com/office/drawing/2014/main" id="{E1C65A50-DEA6-4CC9-8E90-5F13B4BCA22B}"/>
              </a:ext>
            </a:extLst>
          </p:cNvPr>
          <p:cNvSpPr txBox="1">
            <a:spLocks noChangeArrowheads="1"/>
          </p:cNvSpPr>
          <p:nvPr userDrawn="1"/>
        </p:nvSpPr>
        <p:spPr bwMode="auto">
          <a:xfrm>
            <a:off x="4402667" y="6564850"/>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248">
              <a:defRPr/>
            </a:pPr>
            <a:r>
              <a:rPr lang="en-US" sz="6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285031818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6953D2-264B-1F4B-83B4-495764E26248}"/>
              </a:ext>
            </a:extLst>
          </p:cNvPr>
          <p:cNvSpPr>
            <a:spLocks noGrp="1"/>
          </p:cNvSpPr>
          <p:nvPr>
            <p:ph type="dt" sz="half" idx="10"/>
          </p:nvPr>
        </p:nvSpPr>
        <p:spPr>
          <a:xfrm>
            <a:off x="838203" y="6356353"/>
            <a:ext cx="2743200" cy="365125"/>
          </a:xfrm>
          <a:prstGeom prst="rect">
            <a:avLst/>
          </a:prstGeom>
        </p:spPr>
        <p:txBody>
          <a:bodyPr lIns="25506" tIns="12752" rIns="25506" bIns="12752"/>
          <a:lstStyle/>
          <a:p>
            <a:pPr defTabSz="914248"/>
            <a:fld id="{F0716A69-C6B3-9A4C-A6F1-5B0A7421A874}" type="datetimeFigureOut">
              <a:rPr lang="en-US" smtClean="0">
                <a:solidFill>
                  <a:srgbClr val="424242"/>
                </a:solidFill>
              </a:rPr>
              <a:pPr defTabSz="914248"/>
              <a:t>10/31/2022</a:t>
            </a:fld>
            <a:endParaRPr lang="en-US" dirty="0">
              <a:solidFill>
                <a:srgbClr val="424242"/>
              </a:solidFill>
            </a:endParaRPr>
          </a:p>
        </p:txBody>
      </p:sp>
      <p:sp>
        <p:nvSpPr>
          <p:cNvPr id="3" name="Footer Placeholder 2">
            <a:extLst>
              <a:ext uri="{FF2B5EF4-FFF2-40B4-BE49-F238E27FC236}">
                <a16:creationId xmlns:a16="http://schemas.microsoft.com/office/drawing/2014/main" id="{911CC920-0CF4-494B-8345-DABB9A92BD3E}"/>
              </a:ext>
            </a:extLst>
          </p:cNvPr>
          <p:cNvSpPr>
            <a:spLocks noGrp="1"/>
          </p:cNvSpPr>
          <p:nvPr>
            <p:ph type="ftr" sz="quarter" idx="11"/>
          </p:nvPr>
        </p:nvSpPr>
        <p:spPr>
          <a:xfrm>
            <a:off x="4038600" y="6356353"/>
            <a:ext cx="4114800" cy="365125"/>
          </a:xfrm>
          <a:prstGeom prst="rect">
            <a:avLst/>
          </a:prstGeom>
        </p:spPr>
        <p:txBody>
          <a:bodyPr lIns="25506" tIns="12752" rIns="25506" bIns="12752"/>
          <a:lstStyle/>
          <a:p>
            <a:pPr defTabSz="914248"/>
            <a:endParaRPr lang="en-US" dirty="0">
              <a:solidFill>
                <a:srgbClr val="424242"/>
              </a:solidFill>
            </a:endParaRPr>
          </a:p>
        </p:txBody>
      </p:sp>
      <p:sp>
        <p:nvSpPr>
          <p:cNvPr id="4" name="Slide Number Placeholder 3">
            <a:extLst>
              <a:ext uri="{FF2B5EF4-FFF2-40B4-BE49-F238E27FC236}">
                <a16:creationId xmlns:a16="http://schemas.microsoft.com/office/drawing/2014/main" id="{1C5022B6-A52A-E342-AC2E-799FD080A35D}"/>
              </a:ext>
            </a:extLst>
          </p:cNvPr>
          <p:cNvSpPr>
            <a:spLocks noGrp="1"/>
          </p:cNvSpPr>
          <p:nvPr>
            <p:ph type="sldNum" sz="quarter" idx="12"/>
          </p:nvPr>
        </p:nvSpPr>
        <p:spPr/>
        <p:txBody>
          <a:bodyPr/>
          <a:lstStyle/>
          <a:p>
            <a:fld id="{8FDF18CB-07C3-6A4D-8BBF-A2C7594D294A}"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16696818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914400" y="6416195"/>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286">
              <a:defRPr/>
            </a:pPr>
            <a:r>
              <a:rPr lang="en-US" sz="700" dirty="0">
                <a:solidFill>
                  <a:srgbClr val="FFFFFF"/>
                </a:solidFill>
              </a:rPr>
              <a:t>© 2020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09" y="2740032"/>
            <a:ext cx="10608705" cy="1044575"/>
          </a:xfrm>
          <a:prstGeom prst="rect">
            <a:avLst/>
          </a:prstGeom>
        </p:spPr>
        <p:txBody>
          <a:bodyPr vert="horz" lIns="0" rIns="0" anchor="b"/>
          <a:lstStyle>
            <a:lvl1pPr marL="0" indent="0">
              <a:buNone/>
              <a:defRPr sz="4800" b="1" i="0">
                <a:solidFill>
                  <a:schemeClr val="bg1"/>
                </a:solidFill>
                <a:latin typeface="+mj-lt"/>
                <a:cs typeface="Arial"/>
              </a:defRPr>
            </a:lvl1pPr>
          </a:lstStyle>
          <a:p>
            <a:r>
              <a:rPr lang="en-US" dirty="0"/>
              <a:t>Title Case – Arial Bold 48pt</a:t>
            </a:r>
          </a:p>
        </p:txBody>
      </p:sp>
      <p:sp>
        <p:nvSpPr>
          <p:cNvPr id="11" name="Text Placeholder 9"/>
          <p:cNvSpPr>
            <a:spLocks noGrp="1"/>
          </p:cNvSpPr>
          <p:nvPr>
            <p:ph type="body" sz="quarter" idx="11" hasCustomPrompt="1"/>
          </p:nvPr>
        </p:nvSpPr>
        <p:spPr>
          <a:xfrm>
            <a:off x="914409" y="3822615"/>
            <a:ext cx="10608705" cy="1044575"/>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grpSp>
        <p:nvGrpSpPr>
          <p:cNvPr id="2" name="Group 1"/>
          <p:cNvGrpSpPr/>
          <p:nvPr userDrawn="1"/>
        </p:nvGrpSpPr>
        <p:grpSpPr>
          <a:xfrm>
            <a:off x="914405" y="635328"/>
            <a:ext cx="6037084" cy="276999"/>
            <a:chOff x="685802" y="635320"/>
            <a:chExt cx="4527814" cy="276999"/>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685802" y="685800"/>
              <a:ext cx="2409825" cy="180045"/>
            </a:xfrm>
            <a:prstGeom prst="rect">
              <a:avLst/>
            </a:prstGeom>
          </p:spPr>
        </p:pic>
        <p:cxnSp>
          <p:nvCxnSpPr>
            <p:cNvPr id="7" name="Straight Connector 6"/>
            <p:cNvCxnSpPr/>
            <p:nvPr userDrawn="1"/>
          </p:nvCxnSpPr>
          <p:spPr>
            <a:xfrm>
              <a:off x="3226435" y="654189"/>
              <a:ext cx="0" cy="2307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3347720" y="635320"/>
              <a:ext cx="1865896" cy="276999"/>
            </a:xfrm>
            <a:prstGeom prst="rect">
              <a:avLst/>
            </a:prstGeom>
            <a:noFill/>
          </p:spPr>
          <p:txBody>
            <a:bodyPr wrap="none" lIns="0" tIns="0" rIns="0" bIns="0" rtlCol="0">
              <a:spAutoFit/>
            </a:bodyPr>
            <a:lstStyle/>
            <a:p>
              <a:pPr defTabSz="914286"/>
              <a:r>
                <a:rPr lang="en-US" sz="1800" kern="800" spc="-50" dirty="0">
                  <a:solidFill>
                    <a:srgbClr val="FFFFFF"/>
                  </a:solidFill>
                </a:rPr>
                <a:t>Research &amp; Development</a:t>
              </a:r>
            </a:p>
          </p:txBody>
        </p:sp>
      </p:grpSp>
    </p:spTree>
    <p:extLst>
      <p:ext uri="{BB962C8B-B14F-4D97-AF65-F5344CB8AC3E}">
        <p14:creationId xmlns:p14="http://schemas.microsoft.com/office/powerpoint/2010/main" val="285589853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3" name="Rectangle 2"/>
          <p:cNvSpPr/>
          <p:nvPr userDrawn="1"/>
        </p:nvSpPr>
        <p:spPr>
          <a:xfrm>
            <a:off x="0" y="4343400"/>
            <a:ext cx="12192000" cy="2514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28" tIns="45714" rIns="91428" bIns="45714" rtlCol="0" anchor="t"/>
          <a:lstStyle/>
          <a:p>
            <a:pPr algn="ctr" defTabSz="914286"/>
            <a:endParaRPr lang="en-US" sz="1800" dirty="0">
              <a:solidFill>
                <a:srgbClr val="424242"/>
              </a:solidFill>
            </a:endParaRPr>
          </a:p>
        </p:txBody>
      </p:sp>
      <p:sp>
        <p:nvSpPr>
          <p:cNvPr id="4" name="Rectangle 3"/>
          <p:cNvSpPr/>
          <p:nvPr userDrawn="1"/>
        </p:nvSpPr>
        <p:spPr>
          <a:xfrm>
            <a:off x="0" y="0"/>
            <a:ext cx="12192000" cy="9144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428" tIns="45714" rIns="91428" bIns="45714" rtlCol="0" anchor="t"/>
          <a:lstStyle/>
          <a:p>
            <a:pPr algn="ctr" defTabSz="914286"/>
            <a:endParaRPr lang="en-US" sz="1800" dirty="0">
              <a:solidFill>
                <a:srgbClr val="424242"/>
              </a:solidFill>
            </a:endParaRPr>
          </a:p>
        </p:txBody>
      </p:sp>
      <p:sp>
        <p:nvSpPr>
          <p:cNvPr id="8" name="TextBox 7"/>
          <p:cNvSpPr txBox="1">
            <a:spLocks noChangeArrowheads="1"/>
          </p:cNvSpPr>
          <p:nvPr userDrawn="1"/>
        </p:nvSpPr>
        <p:spPr bwMode="auto">
          <a:xfrm>
            <a:off x="914400" y="6416195"/>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286">
              <a:defRPr/>
            </a:pPr>
            <a:r>
              <a:rPr lang="en-US" sz="700" dirty="0">
                <a:solidFill>
                  <a:srgbClr val="FFFFFF"/>
                </a:solidFill>
              </a:rPr>
              <a:t>© 2020  UnitedHealth Group. Any use, copying, or distribution without written permission from UnitedHealth Group is prohibited.</a:t>
            </a:r>
          </a:p>
        </p:txBody>
      </p:sp>
      <p:sp>
        <p:nvSpPr>
          <p:cNvPr id="9" name="Text Placeholder 9"/>
          <p:cNvSpPr>
            <a:spLocks noGrp="1"/>
          </p:cNvSpPr>
          <p:nvPr>
            <p:ph type="body" sz="quarter" idx="10" hasCustomPrompt="1"/>
          </p:nvPr>
        </p:nvSpPr>
        <p:spPr>
          <a:xfrm>
            <a:off x="914409" y="4460306"/>
            <a:ext cx="10608705" cy="1044575"/>
          </a:xfrm>
          <a:prstGeom prst="rect">
            <a:avLst/>
          </a:prstGeom>
        </p:spPr>
        <p:txBody>
          <a:bodyPr vert="horz" lIns="0" rIns="0" anchor="b"/>
          <a:lstStyle>
            <a:lvl1pPr marL="0" indent="0">
              <a:buNone/>
              <a:defRPr sz="4800" b="1" i="0">
                <a:solidFill>
                  <a:schemeClr val="bg1"/>
                </a:solidFill>
                <a:latin typeface="Arial"/>
                <a:cs typeface="Arial"/>
              </a:defRPr>
            </a:lvl1pPr>
          </a:lstStyle>
          <a:p>
            <a:r>
              <a:rPr lang="en-US" dirty="0"/>
              <a:t>Title Case – Arial Bold 48pt</a:t>
            </a:r>
          </a:p>
        </p:txBody>
      </p:sp>
      <p:sp>
        <p:nvSpPr>
          <p:cNvPr id="10" name="Text Placeholder 9"/>
          <p:cNvSpPr>
            <a:spLocks noGrp="1"/>
          </p:cNvSpPr>
          <p:nvPr>
            <p:ph type="body" sz="quarter" idx="11" hasCustomPrompt="1"/>
          </p:nvPr>
        </p:nvSpPr>
        <p:spPr>
          <a:xfrm>
            <a:off x="914409" y="5542881"/>
            <a:ext cx="10608705" cy="539224"/>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sp>
        <p:nvSpPr>
          <p:cNvPr id="11" name="Picture Placeholder 3">
            <a:extLst>
              <a:ext uri="{FF2B5EF4-FFF2-40B4-BE49-F238E27FC236}">
                <a16:creationId xmlns:a16="http://schemas.microsoft.com/office/drawing/2014/main" id="{C9996269-7555-4764-A9C4-E64090BCAEEB}"/>
              </a:ext>
            </a:extLst>
          </p:cNvPr>
          <p:cNvSpPr>
            <a:spLocks noGrp="1"/>
          </p:cNvSpPr>
          <p:nvPr>
            <p:ph type="pic" sz="quarter" idx="12" hasCustomPrompt="1"/>
          </p:nvPr>
        </p:nvSpPr>
        <p:spPr>
          <a:xfrm>
            <a:off x="0" y="796930"/>
            <a:ext cx="12192000" cy="3546475"/>
          </a:xfrm>
          <a:solidFill>
            <a:schemeClr val="bg2"/>
          </a:solidFill>
        </p:spPr>
        <p:txBody>
          <a:bodyPr/>
          <a:lstStyle>
            <a:lvl1pPr marL="0" marR="0" indent="0" algn="ctr" defTabSz="685714" rtl="0" eaLnBrk="1" fontAlgn="auto" latinLnBrk="0" hangingPunct="1">
              <a:lnSpc>
                <a:spcPct val="150000"/>
              </a:lnSpc>
              <a:spcBef>
                <a:spcPts val="0"/>
              </a:spcBef>
              <a:spcAft>
                <a:spcPts val="0"/>
              </a:spcAft>
              <a:buClr>
                <a:schemeClr val="tx1"/>
              </a:buClr>
              <a:buSzTx/>
              <a:buFontTx/>
              <a:buNone/>
              <a:tabLst/>
              <a:defRPr/>
            </a:lvl1pPr>
          </a:lstStyle>
          <a:p>
            <a:pPr marL="257143" marR="0" lvl="0" indent="-257143" algn="l" defTabSz="685714" rtl="0" eaLnBrk="1" fontAlgn="auto" latinLnBrk="0" hangingPunct="1">
              <a:lnSpc>
                <a:spcPct val="150000"/>
              </a:lnSpc>
              <a:spcBef>
                <a:spcPts val="0"/>
              </a:spcBef>
              <a:spcAft>
                <a:spcPts val="0"/>
              </a:spcAft>
              <a:buClr>
                <a:schemeClr val="tx1"/>
              </a:buClr>
              <a:buSzTx/>
              <a:buFont typeface="Arial" pitchFamily="34" charset="0"/>
              <a:buChar char="•"/>
              <a:tabLst/>
              <a:defRPr/>
            </a:pPr>
            <a:r>
              <a:rPr lang="en-US" dirty="0"/>
              <a:t>Click icon to add photo</a:t>
            </a:r>
          </a:p>
        </p:txBody>
      </p:sp>
      <p:grpSp>
        <p:nvGrpSpPr>
          <p:cNvPr id="2" name="Group 1"/>
          <p:cNvGrpSpPr/>
          <p:nvPr userDrawn="1"/>
        </p:nvGrpSpPr>
        <p:grpSpPr>
          <a:xfrm>
            <a:off x="914405" y="361086"/>
            <a:ext cx="5465559" cy="249575"/>
            <a:chOff x="685801" y="361078"/>
            <a:chExt cx="4255287" cy="249575"/>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685801" y="418022"/>
              <a:ext cx="2406650" cy="179959"/>
            </a:xfrm>
            <a:prstGeom prst="rect">
              <a:avLst/>
            </a:prstGeom>
          </p:spPr>
        </p:pic>
        <p:cxnSp>
          <p:nvCxnSpPr>
            <p:cNvPr id="6" name="Straight Connector 5"/>
            <p:cNvCxnSpPr/>
            <p:nvPr userDrawn="1"/>
          </p:nvCxnSpPr>
          <p:spPr>
            <a:xfrm>
              <a:off x="3219450" y="379947"/>
              <a:ext cx="0" cy="230706"/>
            </a:xfrm>
            <a:prstGeom prst="line">
              <a:avLst/>
            </a:prstGeom>
            <a:ln w="12700">
              <a:solidFill>
                <a:srgbClr val="999999"/>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3341100" y="361078"/>
              <a:ext cx="1599988" cy="230832"/>
            </a:xfrm>
            <a:prstGeom prst="rect">
              <a:avLst/>
            </a:prstGeom>
            <a:noFill/>
          </p:spPr>
          <p:txBody>
            <a:bodyPr wrap="none" lIns="0" tIns="0" rIns="0" bIns="0" rtlCol="0">
              <a:spAutoFit/>
            </a:bodyPr>
            <a:lstStyle/>
            <a:p>
              <a:pPr defTabSz="914286"/>
              <a:r>
                <a:rPr lang="en-US" sz="1500" kern="800" spc="-50" dirty="0">
                  <a:solidFill>
                    <a:srgbClr val="003C71"/>
                  </a:solidFill>
                </a:rPr>
                <a:t>Research &amp; Development</a:t>
              </a:r>
            </a:p>
          </p:txBody>
        </p:sp>
      </p:grpSp>
    </p:spTree>
    <p:extLst>
      <p:ext uri="{BB962C8B-B14F-4D97-AF65-F5344CB8AC3E}">
        <p14:creationId xmlns:p14="http://schemas.microsoft.com/office/powerpoint/2010/main" val="110749260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3" y="2492754"/>
            <a:ext cx="10608705" cy="1844843"/>
          </a:xfrm>
          <a:prstGeom prst="rect">
            <a:avLst/>
          </a:prstGeom>
        </p:spPr>
        <p:txBody>
          <a:bodyPr vert="horz" lIns="0" rIns="0" anchor="ctr"/>
          <a:lstStyle>
            <a:lvl1pPr marL="0" indent="0" defTabSz="1018697">
              <a:lnSpc>
                <a:spcPts val="6685"/>
              </a:lnSpc>
              <a:spcBef>
                <a:spcPts val="0"/>
              </a:spcBef>
              <a:buClr>
                <a:schemeClr val="accent5"/>
              </a:buClr>
              <a:buNone/>
              <a:defRPr sz="6000" b="1" i="0">
                <a:solidFill>
                  <a:schemeClr val="bg1"/>
                </a:solidFill>
                <a:latin typeface="+mj-lt"/>
                <a:cs typeface="Arial"/>
              </a:defRPr>
            </a:lvl1pPr>
          </a:lstStyle>
          <a:p>
            <a:pPr marL="0" lvl="0" indent="0" defTabSz="1018697">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928973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8F3880FB-D2C3-4337-B7B6-06E1B7DC60AA}"/>
              </a:ext>
            </a:extLst>
          </p:cNvPr>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6599261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3" y="2492754"/>
            <a:ext cx="10608705" cy="1844843"/>
          </a:xfrm>
          <a:prstGeom prst="rect">
            <a:avLst/>
          </a:prstGeom>
        </p:spPr>
        <p:txBody>
          <a:bodyPr vert="horz" lIns="0" rIns="0" anchor="ctr"/>
          <a:lstStyle>
            <a:lvl1pPr marL="0" indent="0" defTabSz="1018697">
              <a:lnSpc>
                <a:spcPts val="6685"/>
              </a:lnSpc>
              <a:spcBef>
                <a:spcPts val="0"/>
              </a:spcBef>
              <a:buClr>
                <a:schemeClr val="accent5"/>
              </a:buClr>
              <a:buNone/>
              <a:defRPr sz="6000" b="1" i="0">
                <a:solidFill>
                  <a:schemeClr val="bg1"/>
                </a:solidFill>
                <a:latin typeface="Arial"/>
                <a:cs typeface="Arial"/>
              </a:defRPr>
            </a:lvl1pPr>
          </a:lstStyle>
          <a:p>
            <a:pPr marL="0" lvl="0" indent="0" defTabSz="1018697">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0552455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3" y="2492754"/>
            <a:ext cx="10608705" cy="1844843"/>
          </a:xfrm>
          <a:prstGeom prst="rect">
            <a:avLst/>
          </a:prstGeom>
        </p:spPr>
        <p:txBody>
          <a:bodyPr vert="horz" lIns="0" rIns="0" anchor="ctr"/>
          <a:lstStyle>
            <a:lvl1pPr marL="0" indent="0" defTabSz="1018697">
              <a:lnSpc>
                <a:spcPts val="6685"/>
              </a:lnSpc>
              <a:spcBef>
                <a:spcPts val="0"/>
              </a:spcBef>
              <a:buClr>
                <a:schemeClr val="accent5"/>
              </a:buClr>
              <a:buNone/>
              <a:defRPr sz="6000" b="1" i="0">
                <a:solidFill>
                  <a:schemeClr val="bg1"/>
                </a:solidFill>
                <a:latin typeface="+mj-lt"/>
                <a:cs typeface="Arial"/>
              </a:defRPr>
            </a:lvl1pPr>
          </a:lstStyle>
          <a:p>
            <a:pPr marL="0" lvl="0" indent="0" defTabSz="1018697">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10748594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3" y="2492754"/>
            <a:ext cx="10608705" cy="1844843"/>
          </a:xfrm>
          <a:prstGeom prst="rect">
            <a:avLst/>
          </a:prstGeom>
        </p:spPr>
        <p:txBody>
          <a:bodyPr vert="horz" lIns="0" rIns="0" anchor="ctr"/>
          <a:lstStyle>
            <a:lvl1pPr marL="0" indent="0" defTabSz="1018697">
              <a:lnSpc>
                <a:spcPts val="6685"/>
              </a:lnSpc>
              <a:spcBef>
                <a:spcPts val="0"/>
              </a:spcBef>
              <a:buClr>
                <a:schemeClr val="accent5"/>
              </a:buClr>
              <a:buNone/>
              <a:defRPr sz="6000" b="1" i="0">
                <a:solidFill>
                  <a:schemeClr val="bg1"/>
                </a:solidFill>
                <a:latin typeface="+mj-lt"/>
                <a:cs typeface="Arial"/>
              </a:defRPr>
            </a:lvl1pPr>
          </a:lstStyle>
          <a:p>
            <a:pPr marL="0" lvl="0" indent="0" defTabSz="1018697">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81602866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Full Pag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a:xfrm>
            <a:off x="710532" y="110968"/>
            <a:ext cx="10655808" cy="487063"/>
          </a:xfrm>
        </p:spPr>
        <p:txBody>
          <a:bodyPr/>
          <a:lstStyle>
            <a:lvl1pPr>
              <a:defRPr/>
            </a:lvl1pPr>
          </a:lstStyle>
          <a:p>
            <a:r>
              <a:rPr lang="en-US" dirty="0"/>
              <a:t>ALL-CAPS – ARIAL BOLD 32PT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710532" y="1500271"/>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C7CA7E87-410D-4887-AABD-1ABCEA8A29CF}" type="slidenum">
              <a:rPr lang="en-US" smtClean="0">
                <a:solidFill>
                  <a:srgbClr val="FFFFFF"/>
                </a:solidFill>
              </a:rPr>
              <a:pPr/>
              <a:t>‹#›</a:t>
            </a:fld>
            <a:endParaRPr lang="en-US" dirty="0">
              <a:solidFill>
                <a:srgbClr val="FFFFFF"/>
              </a:solidFill>
            </a:endParaRPr>
          </a:p>
        </p:txBody>
      </p:sp>
      <p:sp>
        <p:nvSpPr>
          <p:cNvPr id="9" name="Text Placeholder 8"/>
          <p:cNvSpPr>
            <a:spLocks noGrp="1"/>
          </p:cNvSpPr>
          <p:nvPr>
            <p:ph type="body" sz="quarter" idx="12" hasCustomPrompt="1"/>
          </p:nvPr>
        </p:nvSpPr>
        <p:spPr>
          <a:xfrm>
            <a:off x="711049" y="505422"/>
            <a:ext cx="10655300" cy="404663"/>
          </a:xfrm>
        </p:spPr>
        <p:txBody>
          <a:bodyPr wrap="square">
            <a:spAutoFit/>
          </a:bodyPr>
          <a:lstStyle>
            <a:lvl1pPr marL="0" indent="0">
              <a:buNone/>
              <a:defRPr sz="2000">
                <a:solidFill>
                  <a:srgbClr val="ADADAD"/>
                </a:solidFill>
              </a:defRPr>
            </a:lvl1pPr>
          </a:lstStyle>
          <a:p>
            <a:pPr lvl="0"/>
            <a:r>
              <a:rPr lang="en-US" dirty="0"/>
              <a:t>lowercase subhead – Arial 20pt</a:t>
            </a:r>
          </a:p>
        </p:txBody>
      </p:sp>
    </p:spTree>
    <p:extLst>
      <p:ext uri="{BB962C8B-B14F-4D97-AF65-F5344CB8AC3E}">
        <p14:creationId xmlns:p14="http://schemas.microsoft.com/office/powerpoint/2010/main" val="283769753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8" y="1371600"/>
            <a:ext cx="10972800" cy="1828800"/>
          </a:xfrm>
        </p:spPr>
        <p:txBody>
          <a:bodyPr vert="horz" lIns="45714" tIns="0" rIns="45714"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a:xfrm>
            <a:off x="609600" y="6416677"/>
            <a:ext cx="2844800" cy="365125"/>
          </a:xfrm>
          <a:prstGeom prst="rect">
            <a:avLst/>
          </a:prstGeom>
        </p:spPr>
        <p:txBody>
          <a:bodyPr lIns="91428" tIns="45714" rIns="91428" bIns="45714"/>
          <a:lstStyle/>
          <a:p>
            <a:pPr defTabSz="914286"/>
            <a:fld id="{357171A4-643C-41A5-9E14-94BBB89AC577}" type="datetimeFigureOut">
              <a:rPr lang="en-US" smtClean="0">
                <a:solidFill>
                  <a:srgbClr val="424242"/>
                </a:solidFill>
              </a:rPr>
              <a:pPr defTabSz="914286"/>
              <a:t>10/31/2022</a:t>
            </a:fld>
            <a:endParaRPr lang="en-US" dirty="0">
              <a:solidFill>
                <a:srgbClr val="424242"/>
              </a:solidFill>
            </a:endParaRPr>
          </a:p>
        </p:txBody>
      </p:sp>
      <p:sp>
        <p:nvSpPr>
          <p:cNvPr id="17" name="Footer Placeholder 16"/>
          <p:cNvSpPr>
            <a:spLocks noGrp="1"/>
          </p:cNvSpPr>
          <p:nvPr>
            <p:ph type="ftr" sz="quarter" idx="11"/>
          </p:nvPr>
        </p:nvSpPr>
        <p:spPr>
          <a:xfrm>
            <a:off x="4165600" y="6416677"/>
            <a:ext cx="3860800" cy="365125"/>
          </a:xfrm>
          <a:prstGeom prst="rect">
            <a:avLst/>
          </a:prstGeom>
        </p:spPr>
        <p:txBody>
          <a:bodyPr lIns="91428" tIns="45714" rIns="91428" bIns="45714"/>
          <a:lstStyle/>
          <a:p>
            <a:pPr defTabSz="914286"/>
            <a:endParaRPr lang="en-US" dirty="0">
              <a:solidFill>
                <a:srgbClr val="424242"/>
              </a:solidFill>
            </a:endParaRPr>
          </a:p>
        </p:txBody>
      </p:sp>
      <p:sp>
        <p:nvSpPr>
          <p:cNvPr id="29" name="Slide Number Placeholder 28"/>
          <p:cNvSpPr>
            <a:spLocks noGrp="1"/>
          </p:cNvSpPr>
          <p:nvPr>
            <p:ph type="sldNum" sz="quarter" idx="12"/>
          </p:nvPr>
        </p:nvSpPr>
        <p:spPr/>
        <p:txBody>
          <a:bodyPr/>
          <a:lstStyle/>
          <a:p>
            <a:fld id="{74AD3617-57BD-4679-8046-AE4E8FD44EC5}" type="slidenum">
              <a:rPr lang="en-US" smtClean="0">
                <a:solidFill>
                  <a:srgbClr val="FFFFFF"/>
                </a:solidFill>
              </a:rPr>
              <a:pPr/>
              <a:t>‹#›</a:t>
            </a:fld>
            <a:endParaRPr lang="en-US" dirty="0">
              <a:solidFill>
                <a:srgbClr val="FFFFFF"/>
              </a:solidFill>
            </a:endParaRPr>
          </a:p>
        </p:txBody>
      </p:sp>
      <p:sp>
        <p:nvSpPr>
          <p:cNvPr id="9" name="Subtitle 8"/>
          <p:cNvSpPr>
            <a:spLocks noGrp="1"/>
          </p:cNvSpPr>
          <p:nvPr>
            <p:ph type="subTitle" idx="1"/>
          </p:nvPr>
        </p:nvSpPr>
        <p:spPr>
          <a:xfrm>
            <a:off x="1828800" y="3331699"/>
            <a:ext cx="8534400" cy="1752600"/>
          </a:xfrm>
        </p:spPr>
        <p:txBody>
          <a:bodyPr/>
          <a:lstStyle>
            <a:lvl1pPr marL="0" indent="0" algn="ctr">
              <a:buNone/>
              <a:defRPr>
                <a:solidFill>
                  <a:schemeClr val="tx1"/>
                </a:solidFill>
              </a:defRPr>
            </a:lvl1pPr>
            <a:lvl2pPr marL="457143" indent="0" algn="ctr">
              <a:buNone/>
            </a:lvl2pPr>
            <a:lvl3pPr marL="914286" indent="0" algn="ctr">
              <a:buNone/>
            </a:lvl3pPr>
            <a:lvl4pPr marL="1371429" indent="0" algn="ctr">
              <a:buNone/>
            </a:lvl4pPr>
            <a:lvl5pPr marL="1828572" indent="0" algn="ctr">
              <a:buNone/>
            </a:lvl5pPr>
            <a:lvl6pPr marL="2285714" indent="0" algn="ctr">
              <a:buNone/>
            </a:lvl6pPr>
            <a:lvl7pPr marL="2742858" indent="0" algn="ctr">
              <a:buNone/>
            </a:lvl7pPr>
            <a:lvl8pPr marL="3199999" indent="0" algn="ctr">
              <a:buNone/>
            </a:lvl8pPr>
            <a:lvl9pPr marL="3657143" indent="0" algn="ctr">
              <a:buNone/>
            </a:lvl9pPr>
          </a:lstStyle>
          <a:p>
            <a:r>
              <a:rPr kumimoji="0" lang="en-US"/>
              <a:t>Click to edit Master subtitle style</a:t>
            </a:r>
          </a:p>
        </p:txBody>
      </p:sp>
    </p:spTree>
    <p:extLst>
      <p:ext uri="{BB962C8B-B14F-4D97-AF65-F5344CB8AC3E}">
        <p14:creationId xmlns:p14="http://schemas.microsoft.com/office/powerpoint/2010/main" val="151704420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cSld name="Standard Slide">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56FBAC50-0E6A-F444-BC5A-1C3D878B1B39}"/>
              </a:ext>
            </a:extLst>
          </p:cNvPr>
          <p:cNvSpPr>
            <a:spLocks noGrp="1"/>
          </p:cNvSpPr>
          <p:nvPr>
            <p:ph idx="1"/>
          </p:nvPr>
        </p:nvSpPr>
        <p:spPr>
          <a:xfrm>
            <a:off x="609600" y="1658301"/>
            <a:ext cx="10515600" cy="4349749"/>
          </a:xfrm>
          <a:prstGeom prst="rect">
            <a:avLst/>
          </a:prstGeom>
        </p:spPr>
        <p:txBody>
          <a:bodyPr vert="horz" lIns="91426" tIns="45713" rIns="91426" bIns="45713"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a:extLst>
              <a:ext uri="{FF2B5EF4-FFF2-40B4-BE49-F238E27FC236}">
                <a16:creationId xmlns:a16="http://schemas.microsoft.com/office/drawing/2014/main" id="{74EC3810-B220-0E43-90BE-1EED7A66762D}"/>
              </a:ext>
            </a:extLst>
          </p:cNvPr>
          <p:cNvSpPr txBox="1"/>
          <p:nvPr/>
        </p:nvSpPr>
        <p:spPr>
          <a:xfrm>
            <a:off x="643467" y="6417733"/>
            <a:ext cx="0" cy="0"/>
          </a:xfrm>
          <a:prstGeom prst="rect">
            <a:avLst/>
          </a:prstGeom>
        </p:spPr>
        <p:txBody>
          <a:bodyPr vert="horz" wrap="none" lIns="121902" tIns="60949" rIns="121902" bIns="60949" rtlCol="0">
            <a:noAutofit/>
          </a:bodyPr>
          <a:lstStyle/>
          <a:p>
            <a:pPr defTabSz="914286">
              <a:buFont typeface="Arial"/>
              <a:buNone/>
            </a:pPr>
            <a:endParaRPr lang="en-US" sz="3200" b="1" dirty="0">
              <a:solidFill>
                <a:srgbClr val="001641"/>
              </a:solidFill>
              <a:cs typeface="Arial" panose="020B0604020202020204" pitchFamily="34" charset="0"/>
            </a:endParaRPr>
          </a:p>
        </p:txBody>
      </p:sp>
      <p:sp>
        <p:nvSpPr>
          <p:cNvPr id="3" name="Title 2">
            <a:extLst>
              <a:ext uri="{FF2B5EF4-FFF2-40B4-BE49-F238E27FC236}">
                <a16:creationId xmlns:a16="http://schemas.microsoft.com/office/drawing/2014/main" id="{94B88050-5855-754D-B6D1-27F5E829201E}"/>
              </a:ext>
            </a:extLst>
          </p:cNvPr>
          <p:cNvSpPr>
            <a:spLocks noGrp="1"/>
          </p:cNvSpPr>
          <p:nvPr>
            <p:ph type="title"/>
          </p:nvPr>
        </p:nvSpPr>
        <p:spPr>
          <a:xfrm>
            <a:off x="609600" y="331164"/>
            <a:ext cx="10972800" cy="1082439"/>
          </a:xfrm>
          <a:prstGeom prst="rect">
            <a:avLst/>
          </a:prstGeom>
        </p:spPr>
        <p:txBody>
          <a:bodyPr/>
          <a:lstStyle/>
          <a:p>
            <a:r>
              <a:rPr lang="en-US"/>
              <a:t>Click to edit Master title style</a:t>
            </a:r>
            <a:endParaRPr lang="en-US" dirty="0"/>
          </a:p>
        </p:txBody>
      </p:sp>
      <p:sp>
        <p:nvSpPr>
          <p:cNvPr id="11" name="Footer Placeholder 1">
            <a:extLst>
              <a:ext uri="{FF2B5EF4-FFF2-40B4-BE49-F238E27FC236}">
                <a16:creationId xmlns:a16="http://schemas.microsoft.com/office/drawing/2014/main" id="{248D9E72-72C2-A744-B9ED-14BA26620449}"/>
              </a:ext>
            </a:extLst>
          </p:cNvPr>
          <p:cNvSpPr>
            <a:spLocks noGrp="1"/>
          </p:cNvSpPr>
          <p:nvPr>
            <p:ph type="ftr" sz="quarter" idx="3"/>
          </p:nvPr>
        </p:nvSpPr>
        <p:spPr>
          <a:xfrm>
            <a:off x="986508" y="6295496"/>
            <a:ext cx="4520557" cy="243840"/>
          </a:xfrm>
          <a:prstGeom prst="rect">
            <a:avLst/>
          </a:prstGeom>
        </p:spPr>
        <p:txBody>
          <a:bodyPr wrap="none" lIns="0" tIns="45713" rIns="91426" bIns="45713" anchor="ctr"/>
          <a:lstStyle>
            <a:lvl1pPr>
              <a:defRPr sz="1200">
                <a:solidFill>
                  <a:schemeClr val="accent3"/>
                </a:solidFill>
              </a:defRPr>
            </a:lvl1pPr>
          </a:lstStyle>
          <a:p>
            <a:pPr defTabSz="914286"/>
            <a:r>
              <a:rPr lang="en-US">
                <a:solidFill>
                  <a:srgbClr val="009104"/>
                </a:solidFill>
                <a:cs typeface="Arial"/>
              </a:rPr>
              <a:t>Clinical Services Group, Laboratory Services</a:t>
            </a:r>
            <a:endParaRPr lang="en-US" dirty="0">
              <a:solidFill>
                <a:srgbClr val="009104"/>
              </a:solidFill>
              <a:cs typeface="Arial"/>
            </a:endParaRPr>
          </a:p>
        </p:txBody>
      </p:sp>
    </p:spTree>
    <p:extLst>
      <p:ext uri="{BB962C8B-B14F-4D97-AF65-F5344CB8AC3E}">
        <p14:creationId xmlns:p14="http://schemas.microsoft.com/office/powerpoint/2010/main" val="133564626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cSld name="1_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28" tIns="45714" rIns="91428" bIns="45714" rtlCol="0" anchor="ctr"/>
          <a:lstStyle/>
          <a:p>
            <a:pPr algn="ctr" defTabSz="914286"/>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FFFFFF"/>
                </a:solidFill>
              </a:rPr>
              <a:pPr/>
              <a:t>‹#›</a:t>
            </a:fld>
            <a:endParaRPr lang="en-US" dirty="0">
              <a:solidFill>
                <a:srgbClr val="FFFFFF"/>
              </a:solidFill>
            </a:endParaRPr>
          </a:p>
        </p:txBody>
      </p:sp>
      <p:pic>
        <p:nvPicPr>
          <p:cNvPr id="10" name="Picture 9">
            <a:extLst>
              <a:ext uri="{FF2B5EF4-FFF2-40B4-BE49-F238E27FC236}">
                <a16:creationId xmlns:a16="http://schemas.microsoft.com/office/drawing/2014/main" id="{77E75CA7-F867-4BE9-B137-EBA615DB606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914405" y="6519673"/>
            <a:ext cx="1822479" cy="136277"/>
          </a:xfrm>
          <a:prstGeom prst="rect">
            <a:avLst/>
          </a:prstGeom>
        </p:spPr>
      </p:pic>
      <p:sp>
        <p:nvSpPr>
          <p:cNvPr id="11" name="TextBox 10">
            <a:extLst>
              <a:ext uri="{FF2B5EF4-FFF2-40B4-BE49-F238E27FC236}">
                <a16:creationId xmlns:a16="http://schemas.microsoft.com/office/drawing/2014/main" id="{E1C65A50-DEA6-4CC9-8E90-5F13B4BCA22B}"/>
              </a:ext>
            </a:extLst>
          </p:cNvPr>
          <p:cNvSpPr txBox="1">
            <a:spLocks noChangeArrowheads="1"/>
          </p:cNvSpPr>
          <p:nvPr userDrawn="1"/>
        </p:nvSpPr>
        <p:spPr bwMode="auto">
          <a:xfrm>
            <a:off x="4402667" y="6564849"/>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286">
              <a:defRPr/>
            </a:pPr>
            <a:r>
              <a:rPr lang="en-US" sz="6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333041204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6953D2-264B-1F4B-83B4-495764E26248}"/>
              </a:ext>
            </a:extLst>
          </p:cNvPr>
          <p:cNvSpPr>
            <a:spLocks noGrp="1"/>
          </p:cNvSpPr>
          <p:nvPr>
            <p:ph type="dt" sz="half" idx="10"/>
          </p:nvPr>
        </p:nvSpPr>
        <p:spPr>
          <a:xfrm>
            <a:off x="838203" y="6356353"/>
            <a:ext cx="2743200" cy="365125"/>
          </a:xfrm>
          <a:prstGeom prst="rect">
            <a:avLst/>
          </a:prstGeom>
        </p:spPr>
        <p:txBody>
          <a:bodyPr lIns="25507" tIns="12752" rIns="25507" bIns="12752"/>
          <a:lstStyle/>
          <a:p>
            <a:pPr defTabSz="914286"/>
            <a:fld id="{F0716A69-C6B3-9A4C-A6F1-5B0A7421A874}" type="datetimeFigureOut">
              <a:rPr lang="en-US" smtClean="0">
                <a:solidFill>
                  <a:srgbClr val="424242"/>
                </a:solidFill>
              </a:rPr>
              <a:pPr defTabSz="914286"/>
              <a:t>10/31/2022</a:t>
            </a:fld>
            <a:endParaRPr lang="en-US" dirty="0">
              <a:solidFill>
                <a:srgbClr val="424242"/>
              </a:solidFill>
            </a:endParaRPr>
          </a:p>
        </p:txBody>
      </p:sp>
      <p:sp>
        <p:nvSpPr>
          <p:cNvPr id="3" name="Footer Placeholder 2">
            <a:extLst>
              <a:ext uri="{FF2B5EF4-FFF2-40B4-BE49-F238E27FC236}">
                <a16:creationId xmlns:a16="http://schemas.microsoft.com/office/drawing/2014/main" id="{911CC920-0CF4-494B-8345-DABB9A92BD3E}"/>
              </a:ext>
            </a:extLst>
          </p:cNvPr>
          <p:cNvSpPr>
            <a:spLocks noGrp="1"/>
          </p:cNvSpPr>
          <p:nvPr>
            <p:ph type="ftr" sz="quarter" idx="11"/>
          </p:nvPr>
        </p:nvSpPr>
        <p:spPr>
          <a:xfrm>
            <a:off x="4038600" y="6356353"/>
            <a:ext cx="4114800" cy="365125"/>
          </a:xfrm>
          <a:prstGeom prst="rect">
            <a:avLst/>
          </a:prstGeom>
        </p:spPr>
        <p:txBody>
          <a:bodyPr lIns="25507" tIns="12752" rIns="25507" bIns="12752"/>
          <a:lstStyle/>
          <a:p>
            <a:pPr defTabSz="914286"/>
            <a:endParaRPr lang="en-US" dirty="0">
              <a:solidFill>
                <a:srgbClr val="424242"/>
              </a:solidFill>
            </a:endParaRPr>
          </a:p>
        </p:txBody>
      </p:sp>
      <p:sp>
        <p:nvSpPr>
          <p:cNvPr id="4" name="Slide Number Placeholder 3">
            <a:extLst>
              <a:ext uri="{FF2B5EF4-FFF2-40B4-BE49-F238E27FC236}">
                <a16:creationId xmlns:a16="http://schemas.microsoft.com/office/drawing/2014/main" id="{1C5022B6-A52A-E342-AC2E-799FD080A35D}"/>
              </a:ext>
            </a:extLst>
          </p:cNvPr>
          <p:cNvSpPr>
            <a:spLocks noGrp="1"/>
          </p:cNvSpPr>
          <p:nvPr>
            <p:ph type="sldNum" sz="quarter" idx="12"/>
          </p:nvPr>
        </p:nvSpPr>
        <p:spPr/>
        <p:txBody>
          <a:bodyPr/>
          <a:lstStyle/>
          <a:p>
            <a:fld id="{8FDF18CB-07C3-6A4D-8BBF-A2C7594D294A}"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72724359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7" name="Text Placeholder 3"/>
          <p:cNvSpPr>
            <a:spLocks noGrp="1"/>
          </p:cNvSpPr>
          <p:nvPr>
            <p:ph type="body" sz="quarter" idx="12"/>
          </p:nvPr>
        </p:nvSpPr>
        <p:spPr>
          <a:xfrm>
            <a:off x="578074" y="1295401"/>
            <a:ext cx="5482455" cy="5176421"/>
          </a:xfrm>
          <a:prstGeom prst="rect">
            <a:avLst/>
          </a:prstGeom>
        </p:spPr>
        <p:txBody>
          <a:bodyPr lIns="0" tIns="45718" rIns="91386" bIns="45718"/>
          <a:lstStyle>
            <a:lvl1pPr marL="0" indent="0">
              <a:lnSpc>
                <a:spcPct val="100000"/>
              </a:lnSpc>
              <a:spcBef>
                <a:spcPts val="0"/>
              </a:spcBef>
              <a:spcAft>
                <a:spcPts val="600"/>
              </a:spcAft>
              <a:buNone/>
              <a:defRPr sz="1600">
                <a:solidFill>
                  <a:schemeClr val="accent4"/>
                </a:solidFill>
                <a:latin typeface="Arial" panose="020B0604020202020204" pitchFamily="34" charset="0"/>
                <a:cs typeface="Arial" panose="020B0604020202020204" pitchFamily="34" charset="0"/>
              </a:defRPr>
            </a:lvl1pPr>
            <a:lvl2pPr marL="456715" indent="0">
              <a:buNone/>
              <a:defRPr/>
            </a:lvl2pPr>
            <a:lvl3pPr marL="913468" indent="0">
              <a:buNone/>
              <a:defRPr/>
            </a:lvl3pPr>
            <a:lvl4pPr marL="1370200" indent="0">
              <a:buNone/>
              <a:defRPr/>
            </a:lvl4pPr>
            <a:lvl5pPr marL="1826934" indent="0">
              <a:buNone/>
              <a:defRPr/>
            </a:lvl5pPr>
          </a:lstStyle>
          <a:p>
            <a:pPr lvl="0"/>
            <a:r>
              <a:rPr lang="en-US"/>
              <a:t>Click to edit Master text styles</a:t>
            </a:r>
          </a:p>
        </p:txBody>
      </p:sp>
      <p:sp>
        <p:nvSpPr>
          <p:cNvPr id="8" name="Text Placeholder 3"/>
          <p:cNvSpPr>
            <a:spLocks noGrp="1"/>
          </p:cNvSpPr>
          <p:nvPr>
            <p:ph type="body" sz="quarter" idx="13"/>
          </p:nvPr>
        </p:nvSpPr>
        <p:spPr>
          <a:xfrm>
            <a:off x="6403826" y="1295401"/>
            <a:ext cx="5482455" cy="5176421"/>
          </a:xfrm>
          <a:prstGeom prst="rect">
            <a:avLst/>
          </a:prstGeom>
        </p:spPr>
        <p:txBody>
          <a:bodyPr lIns="0" tIns="45718" rIns="91386" bIns="45718"/>
          <a:lstStyle>
            <a:lvl1pPr marL="0" indent="0">
              <a:lnSpc>
                <a:spcPct val="100000"/>
              </a:lnSpc>
              <a:spcBef>
                <a:spcPts val="0"/>
              </a:spcBef>
              <a:spcAft>
                <a:spcPts val="600"/>
              </a:spcAft>
              <a:buNone/>
              <a:defRPr sz="1600">
                <a:solidFill>
                  <a:schemeClr val="accent4"/>
                </a:solidFill>
                <a:latin typeface="Arial" panose="020B0604020202020204" pitchFamily="34" charset="0"/>
                <a:cs typeface="Arial" panose="020B0604020202020204" pitchFamily="34" charset="0"/>
              </a:defRPr>
            </a:lvl1pPr>
            <a:lvl2pPr marL="456715" indent="0">
              <a:buNone/>
              <a:defRPr/>
            </a:lvl2pPr>
            <a:lvl3pPr marL="913468" indent="0">
              <a:buNone/>
              <a:defRPr/>
            </a:lvl3pPr>
            <a:lvl4pPr marL="1370200" indent="0">
              <a:buNone/>
              <a:defRPr/>
            </a:lvl4pPr>
            <a:lvl5pPr marL="1826934" indent="0">
              <a:buNone/>
              <a:defRPr/>
            </a:lvl5pPr>
          </a:lstStyle>
          <a:p>
            <a:pPr lvl="0"/>
            <a:r>
              <a:rPr lang="en-US"/>
              <a:t>Click to edit Master text styles</a:t>
            </a:r>
          </a:p>
        </p:txBody>
      </p:sp>
      <p:sp>
        <p:nvSpPr>
          <p:cNvPr id="10" name="Title 1"/>
          <p:cNvSpPr>
            <a:spLocks noGrp="1"/>
          </p:cNvSpPr>
          <p:nvPr>
            <p:ph type="title"/>
          </p:nvPr>
        </p:nvSpPr>
        <p:spPr>
          <a:xfrm>
            <a:off x="603730" y="76201"/>
            <a:ext cx="9353119" cy="914400"/>
          </a:xfrm>
          <a:prstGeom prst="rect">
            <a:avLst/>
          </a:prstGeom>
        </p:spPr>
        <p:txBody>
          <a:bodyPr lIns="0" tIns="45718" rIns="91386" bIns="45718" anchor="ctr"/>
          <a:lstStyle>
            <a:lvl1pPr algn="l" defTabSz="456879" rtl="0" eaLnBrk="0" fontAlgn="base" hangingPunct="0">
              <a:lnSpc>
                <a:spcPct val="100000"/>
              </a:lnSpc>
              <a:spcBef>
                <a:spcPct val="0"/>
              </a:spcBef>
              <a:spcAft>
                <a:spcPct val="0"/>
              </a:spcAft>
              <a:defRPr lang="en-US" sz="2000" b="1" kern="0">
                <a:solidFill>
                  <a:schemeClr val="bg1"/>
                </a:solidFill>
                <a:latin typeface="Arial"/>
                <a:ea typeface="+mj-ea"/>
                <a:cs typeface="Arial"/>
              </a:defRPr>
            </a:lvl1pPr>
          </a:lstStyle>
          <a:p>
            <a:r>
              <a:rPr lang="en-US" dirty="0"/>
              <a:t>Click to edit Master title style</a:t>
            </a:r>
          </a:p>
        </p:txBody>
      </p:sp>
    </p:spTree>
    <p:extLst>
      <p:ext uri="{BB962C8B-B14F-4D97-AF65-F5344CB8AC3E}">
        <p14:creationId xmlns:p14="http://schemas.microsoft.com/office/powerpoint/2010/main" val="2697735835"/>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3681" y="76201"/>
            <a:ext cx="9351264" cy="914400"/>
          </a:xfrm>
          <a:prstGeom prst="rect">
            <a:avLst/>
          </a:prstGeom>
        </p:spPr>
        <p:txBody>
          <a:bodyPr lIns="0" tIns="45718" rIns="91386" bIns="45718" anchor="ctr"/>
          <a:lstStyle>
            <a:lvl1pPr algn="l" defTabSz="456879" rtl="0" eaLnBrk="0" fontAlgn="base" latinLnBrk="0" hangingPunct="0">
              <a:lnSpc>
                <a:spcPct val="100000"/>
              </a:lnSpc>
              <a:spcBef>
                <a:spcPct val="0"/>
              </a:spcBef>
              <a:spcAft>
                <a:spcPct val="0"/>
              </a:spcAft>
              <a:buNone/>
              <a:defRPr lang="en-US" sz="2000" b="1" i="0" kern="0" dirty="0">
                <a:solidFill>
                  <a:schemeClr val="bg1"/>
                </a:solidFill>
                <a:latin typeface="Arial"/>
                <a:ea typeface="+mj-ea"/>
                <a:cs typeface="Arial"/>
              </a:defRPr>
            </a:lvl1pPr>
          </a:lstStyle>
          <a:p>
            <a:r>
              <a:rPr lang="en-US" dirty="0"/>
              <a:t>Click to edit Master title style</a:t>
            </a:r>
          </a:p>
        </p:txBody>
      </p:sp>
      <p:sp>
        <p:nvSpPr>
          <p:cNvPr id="4" name="Text Placeholder 3"/>
          <p:cNvSpPr>
            <a:spLocks noGrp="1"/>
          </p:cNvSpPr>
          <p:nvPr>
            <p:ph type="body" sz="quarter" idx="10"/>
          </p:nvPr>
        </p:nvSpPr>
        <p:spPr>
          <a:xfrm>
            <a:off x="580057" y="1295401"/>
            <a:ext cx="11307191" cy="5238565"/>
          </a:xfrm>
          <a:prstGeom prst="rect">
            <a:avLst/>
          </a:prstGeom>
        </p:spPr>
        <p:txBody>
          <a:bodyPr lIns="0" tIns="45718" rIns="91386" bIns="45718"/>
          <a:lstStyle>
            <a:lvl1pPr marL="0" indent="0">
              <a:lnSpc>
                <a:spcPct val="100000"/>
              </a:lnSpc>
              <a:spcBef>
                <a:spcPts val="0"/>
              </a:spcBef>
              <a:spcAft>
                <a:spcPts val="600"/>
              </a:spcAft>
              <a:buNone/>
              <a:defRPr sz="1600">
                <a:solidFill>
                  <a:schemeClr val="accent4"/>
                </a:solidFill>
                <a:latin typeface="Arial" panose="020B0604020202020204" pitchFamily="34" charset="0"/>
                <a:cs typeface="Arial" panose="020B0604020202020204" pitchFamily="34" charset="0"/>
              </a:defRPr>
            </a:lvl1pPr>
            <a:lvl2pPr marL="456715" indent="0">
              <a:buNone/>
              <a:defRPr/>
            </a:lvl2pPr>
            <a:lvl3pPr marL="913468" indent="0">
              <a:buNone/>
              <a:defRPr/>
            </a:lvl3pPr>
            <a:lvl4pPr marL="1370200" indent="0">
              <a:buNone/>
              <a:defRPr/>
            </a:lvl4pPr>
            <a:lvl5pPr marL="1826934" indent="0">
              <a:buNone/>
              <a:defRPr/>
            </a:lvl5pPr>
          </a:lstStyle>
          <a:p>
            <a:pPr lvl="0"/>
            <a:r>
              <a:rPr lang="en-US"/>
              <a:t>Click to edit Master text styles</a:t>
            </a:r>
          </a:p>
        </p:txBody>
      </p:sp>
    </p:spTree>
    <p:extLst>
      <p:ext uri="{BB962C8B-B14F-4D97-AF65-F5344CB8AC3E}">
        <p14:creationId xmlns:p14="http://schemas.microsoft.com/office/powerpoint/2010/main" val="1032483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800" dirty="0"/>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281849838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3681" y="76201"/>
            <a:ext cx="9351264" cy="914400"/>
          </a:xfrm>
          <a:prstGeom prst="rect">
            <a:avLst/>
          </a:prstGeom>
        </p:spPr>
        <p:txBody>
          <a:bodyPr lIns="0" tIns="45718" rIns="91386" bIns="45718" anchor="ctr"/>
          <a:lstStyle>
            <a:lvl1pPr algn="l" defTabSz="456879" rtl="0" eaLnBrk="0" fontAlgn="base" latinLnBrk="0" hangingPunct="0">
              <a:lnSpc>
                <a:spcPct val="100000"/>
              </a:lnSpc>
              <a:spcBef>
                <a:spcPct val="0"/>
              </a:spcBef>
              <a:spcAft>
                <a:spcPct val="0"/>
              </a:spcAft>
              <a:buNone/>
              <a:defRPr lang="en-US" sz="2000" b="1" i="0" kern="0" dirty="0">
                <a:solidFill>
                  <a:schemeClr val="bg1"/>
                </a:solidFill>
                <a:latin typeface="Arial"/>
                <a:ea typeface="+mj-ea"/>
                <a:cs typeface="Arial"/>
              </a:defRPr>
            </a:lvl1pPr>
          </a:lstStyle>
          <a:p>
            <a:r>
              <a:rPr lang="en-US" dirty="0"/>
              <a:t>Click to edit Master title style</a:t>
            </a:r>
          </a:p>
        </p:txBody>
      </p:sp>
      <p:sp>
        <p:nvSpPr>
          <p:cNvPr id="4" name="Text Placeholder 3"/>
          <p:cNvSpPr>
            <a:spLocks noGrp="1"/>
          </p:cNvSpPr>
          <p:nvPr>
            <p:ph type="body" sz="quarter" idx="10"/>
          </p:nvPr>
        </p:nvSpPr>
        <p:spPr>
          <a:xfrm>
            <a:off x="580059" y="1295401"/>
            <a:ext cx="6328791" cy="5238565"/>
          </a:xfrm>
          <a:prstGeom prst="rect">
            <a:avLst/>
          </a:prstGeom>
        </p:spPr>
        <p:txBody>
          <a:bodyPr lIns="0" tIns="45718" rIns="91386" bIns="45718"/>
          <a:lstStyle>
            <a:lvl1pPr marL="0" indent="0">
              <a:lnSpc>
                <a:spcPct val="100000"/>
              </a:lnSpc>
              <a:spcBef>
                <a:spcPts val="0"/>
              </a:spcBef>
              <a:spcAft>
                <a:spcPts val="600"/>
              </a:spcAft>
              <a:buNone/>
              <a:defRPr sz="1600">
                <a:solidFill>
                  <a:schemeClr val="accent4"/>
                </a:solidFill>
                <a:latin typeface="Arial" panose="020B0604020202020204" pitchFamily="34" charset="0"/>
                <a:cs typeface="Arial" panose="020B0604020202020204" pitchFamily="34" charset="0"/>
              </a:defRPr>
            </a:lvl1pPr>
            <a:lvl2pPr marL="456715" indent="0">
              <a:buNone/>
              <a:defRPr/>
            </a:lvl2pPr>
            <a:lvl3pPr marL="913468" indent="0">
              <a:buNone/>
              <a:defRPr/>
            </a:lvl3pPr>
            <a:lvl4pPr marL="1370200" indent="0">
              <a:buNone/>
              <a:defRPr/>
            </a:lvl4pPr>
            <a:lvl5pPr marL="1826934" indent="0">
              <a:buNone/>
              <a:defRPr/>
            </a:lvl5pPr>
          </a:lstStyle>
          <a:p>
            <a:pPr lvl="0"/>
            <a:r>
              <a:rPr lang="en-US"/>
              <a:t>Click to edit Master text styles</a:t>
            </a:r>
          </a:p>
        </p:txBody>
      </p:sp>
    </p:spTree>
    <p:extLst>
      <p:ext uri="{BB962C8B-B14F-4D97-AF65-F5344CB8AC3E}">
        <p14:creationId xmlns:p14="http://schemas.microsoft.com/office/powerpoint/2010/main" val="3523692669"/>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3681" y="76201"/>
            <a:ext cx="9351264" cy="914400"/>
          </a:xfrm>
          <a:prstGeom prst="rect">
            <a:avLst/>
          </a:prstGeom>
        </p:spPr>
        <p:txBody>
          <a:bodyPr lIns="0" tIns="45718" rIns="91386" bIns="45718" anchor="ctr"/>
          <a:lstStyle>
            <a:lvl1pPr algn="l" defTabSz="456879" rtl="0" eaLnBrk="0" fontAlgn="base" latinLnBrk="0" hangingPunct="0">
              <a:lnSpc>
                <a:spcPct val="100000"/>
              </a:lnSpc>
              <a:spcBef>
                <a:spcPct val="0"/>
              </a:spcBef>
              <a:spcAft>
                <a:spcPct val="0"/>
              </a:spcAft>
              <a:buNone/>
              <a:defRPr lang="en-US" sz="2000" b="1" i="0" kern="0" dirty="0">
                <a:solidFill>
                  <a:schemeClr val="bg1"/>
                </a:solidFill>
                <a:latin typeface="Arial"/>
                <a:ea typeface="+mj-ea"/>
                <a:cs typeface="Arial"/>
              </a:defRPr>
            </a:lvl1pPr>
          </a:lstStyle>
          <a:p>
            <a:r>
              <a:rPr lang="en-US" dirty="0"/>
              <a:t>Click to edit Master title style</a:t>
            </a:r>
          </a:p>
        </p:txBody>
      </p:sp>
      <p:sp>
        <p:nvSpPr>
          <p:cNvPr id="4" name="Text Placeholder 3"/>
          <p:cNvSpPr>
            <a:spLocks noGrp="1"/>
          </p:cNvSpPr>
          <p:nvPr>
            <p:ph type="body" sz="quarter" idx="10"/>
          </p:nvPr>
        </p:nvSpPr>
        <p:spPr>
          <a:xfrm>
            <a:off x="580059" y="1295401"/>
            <a:ext cx="4804791" cy="5238565"/>
          </a:xfrm>
          <a:prstGeom prst="rect">
            <a:avLst/>
          </a:prstGeom>
        </p:spPr>
        <p:txBody>
          <a:bodyPr lIns="0" tIns="45718" rIns="91386" bIns="45718"/>
          <a:lstStyle>
            <a:lvl1pPr marL="0" indent="0">
              <a:lnSpc>
                <a:spcPct val="100000"/>
              </a:lnSpc>
              <a:spcBef>
                <a:spcPts val="0"/>
              </a:spcBef>
              <a:spcAft>
                <a:spcPts val="600"/>
              </a:spcAft>
              <a:buNone/>
              <a:defRPr sz="1600">
                <a:solidFill>
                  <a:schemeClr val="accent4"/>
                </a:solidFill>
                <a:latin typeface="Arial" panose="020B0604020202020204" pitchFamily="34" charset="0"/>
                <a:cs typeface="Arial" panose="020B0604020202020204" pitchFamily="34" charset="0"/>
              </a:defRPr>
            </a:lvl1pPr>
            <a:lvl2pPr marL="456715" indent="0">
              <a:buNone/>
              <a:defRPr/>
            </a:lvl2pPr>
            <a:lvl3pPr marL="913468" indent="0">
              <a:buNone/>
              <a:defRPr/>
            </a:lvl3pPr>
            <a:lvl4pPr marL="1370200" indent="0">
              <a:buNone/>
              <a:defRPr/>
            </a:lvl4pPr>
            <a:lvl5pPr marL="1826934" indent="0">
              <a:buNone/>
              <a:defRPr/>
            </a:lvl5pPr>
          </a:lstStyle>
          <a:p>
            <a:pPr lvl="0"/>
            <a:r>
              <a:rPr lang="en-US"/>
              <a:t>Click to edit Master text styles</a:t>
            </a:r>
          </a:p>
        </p:txBody>
      </p:sp>
    </p:spTree>
    <p:extLst>
      <p:ext uri="{BB962C8B-B14F-4D97-AF65-F5344CB8AC3E}">
        <p14:creationId xmlns:p14="http://schemas.microsoft.com/office/powerpoint/2010/main" val="4226222531"/>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5" name="Title 1"/>
          <p:cNvSpPr>
            <a:spLocks noGrp="1"/>
          </p:cNvSpPr>
          <p:nvPr>
            <p:ph type="title"/>
          </p:nvPr>
        </p:nvSpPr>
        <p:spPr>
          <a:xfrm>
            <a:off x="603681" y="76200"/>
            <a:ext cx="9351264" cy="914400"/>
          </a:xfrm>
          <a:prstGeom prst="rect">
            <a:avLst/>
          </a:prstGeom>
        </p:spPr>
        <p:txBody>
          <a:bodyPr lIns="0" tIns="45718" rIns="91386" bIns="45718" anchor="ctr"/>
          <a:lstStyle>
            <a:lvl1pPr algn="l" defTabSz="456879" rtl="0" eaLnBrk="0" fontAlgn="base" latinLnBrk="0" hangingPunct="0">
              <a:lnSpc>
                <a:spcPct val="100000"/>
              </a:lnSpc>
              <a:spcBef>
                <a:spcPct val="0"/>
              </a:spcBef>
              <a:spcAft>
                <a:spcPct val="0"/>
              </a:spcAft>
              <a:buNone/>
              <a:defRPr lang="en-US" sz="2000" b="1" i="0" kern="0" dirty="0">
                <a:solidFill>
                  <a:schemeClr val="bg1"/>
                </a:solidFill>
                <a:latin typeface="Arial"/>
                <a:ea typeface="+mj-ea"/>
                <a:cs typeface="Arial"/>
              </a:defRPr>
            </a:lvl1pPr>
          </a:lstStyle>
          <a:p>
            <a:r>
              <a:rPr lang="en-US" dirty="0"/>
              <a:t>Click to edit Master title style</a:t>
            </a:r>
          </a:p>
        </p:txBody>
      </p:sp>
    </p:spTree>
    <p:extLst>
      <p:ext uri="{BB962C8B-B14F-4D97-AF65-F5344CB8AC3E}">
        <p14:creationId xmlns:p14="http://schemas.microsoft.com/office/powerpoint/2010/main" val="1339560536"/>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7361" y="1400600"/>
            <a:ext cx="11251377" cy="5038311"/>
          </a:xfrm>
          <a:prstGeom prst="rect">
            <a:avLst/>
          </a:prstGeom>
        </p:spPr>
        <p:txBody>
          <a:bodyPr lIns="0" tIns="45718" rIns="91386" bIns="45718"/>
          <a:lstStyle>
            <a:lvl1pPr marL="0" indent="0">
              <a:lnSpc>
                <a:spcPct val="100000"/>
              </a:lnSpc>
              <a:spcBef>
                <a:spcPts val="0"/>
              </a:spcBef>
              <a:spcAft>
                <a:spcPts val="600"/>
              </a:spcAft>
              <a:buNone/>
              <a:defRPr sz="1600">
                <a:solidFill>
                  <a:schemeClr val="accent4"/>
                </a:solidFill>
                <a:latin typeface="Arial" panose="020B0604020202020204" pitchFamily="34" charset="0"/>
                <a:cs typeface="Arial" panose="020B0604020202020204" pitchFamily="34" charset="0"/>
              </a:defRPr>
            </a:lvl1pPr>
            <a:lvl2pPr marL="456715" indent="0">
              <a:buNone/>
              <a:defRPr/>
            </a:lvl2pPr>
            <a:lvl3pPr marL="913468" indent="0">
              <a:buNone/>
              <a:defRPr/>
            </a:lvl3pPr>
            <a:lvl4pPr marL="1370200" indent="0">
              <a:buNone/>
              <a:defRPr/>
            </a:lvl4pPr>
            <a:lvl5pPr marL="1826934" indent="0">
              <a:buNone/>
              <a:defRPr/>
            </a:lvl5pPr>
          </a:lstStyle>
          <a:p>
            <a:pPr lvl="0"/>
            <a:r>
              <a:rPr lang="en-US"/>
              <a:t>Click to edit Master text styles</a:t>
            </a:r>
          </a:p>
        </p:txBody>
      </p:sp>
      <p:sp>
        <p:nvSpPr>
          <p:cNvPr id="5" name="Text Placeholder 3"/>
          <p:cNvSpPr>
            <a:spLocks noGrp="1"/>
          </p:cNvSpPr>
          <p:nvPr>
            <p:ph type="body" sz="quarter" idx="11"/>
          </p:nvPr>
        </p:nvSpPr>
        <p:spPr>
          <a:xfrm>
            <a:off x="6239935" y="1035050"/>
            <a:ext cx="5638800" cy="247651"/>
          </a:xfrm>
          <a:prstGeom prst="rect">
            <a:avLst/>
          </a:prstGeom>
        </p:spPr>
        <p:txBody>
          <a:bodyPr lIns="0" tIns="0" rIns="0" bIns="0" anchor="ctr"/>
          <a:lstStyle>
            <a:lvl1pPr marL="0" indent="0" algn="r">
              <a:buNone/>
              <a:defRPr sz="1200" b="1">
                <a:solidFill>
                  <a:srgbClr val="00B0F0"/>
                </a:solidFill>
              </a:defRPr>
            </a:lvl1pPr>
          </a:lstStyle>
          <a:p>
            <a:pPr lvl="0"/>
            <a:r>
              <a:rPr lang="en-US" dirty="0"/>
              <a:t>Click to edit Master text styles</a:t>
            </a:r>
          </a:p>
        </p:txBody>
      </p:sp>
      <p:sp>
        <p:nvSpPr>
          <p:cNvPr id="7" name="Title 1"/>
          <p:cNvSpPr>
            <a:spLocks noGrp="1"/>
          </p:cNvSpPr>
          <p:nvPr>
            <p:ph type="title"/>
          </p:nvPr>
        </p:nvSpPr>
        <p:spPr>
          <a:xfrm>
            <a:off x="603681" y="76201"/>
            <a:ext cx="9351264" cy="914400"/>
          </a:xfrm>
          <a:prstGeom prst="rect">
            <a:avLst/>
          </a:prstGeom>
        </p:spPr>
        <p:txBody>
          <a:bodyPr lIns="0" tIns="45718" rIns="91386" bIns="45718" anchor="ctr"/>
          <a:lstStyle>
            <a:lvl1pPr algn="l" defTabSz="456879" rtl="0" eaLnBrk="0" fontAlgn="base" latinLnBrk="0" hangingPunct="0">
              <a:lnSpc>
                <a:spcPct val="100000"/>
              </a:lnSpc>
              <a:spcBef>
                <a:spcPct val="0"/>
              </a:spcBef>
              <a:spcAft>
                <a:spcPct val="0"/>
              </a:spcAft>
              <a:buNone/>
              <a:defRPr lang="en-US" sz="2000" b="1" i="0" kern="0" dirty="0">
                <a:solidFill>
                  <a:schemeClr val="bg1"/>
                </a:solidFill>
                <a:latin typeface="Arial"/>
                <a:ea typeface="+mj-ea"/>
                <a:cs typeface="Arial"/>
              </a:defRPr>
            </a:lvl1pPr>
          </a:lstStyle>
          <a:p>
            <a:r>
              <a:rPr lang="en-US" dirty="0"/>
              <a:t>Click to edit Master title style</a:t>
            </a:r>
          </a:p>
        </p:txBody>
      </p:sp>
    </p:spTree>
    <p:extLst>
      <p:ext uri="{BB962C8B-B14F-4D97-AF65-F5344CB8AC3E}">
        <p14:creationId xmlns:p14="http://schemas.microsoft.com/office/powerpoint/2010/main" val="1665901106"/>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5" name="Text Placeholder 3"/>
          <p:cNvSpPr>
            <a:spLocks noGrp="1"/>
          </p:cNvSpPr>
          <p:nvPr>
            <p:ph type="body" sz="quarter" idx="11"/>
          </p:nvPr>
        </p:nvSpPr>
        <p:spPr>
          <a:xfrm>
            <a:off x="6239935" y="1035050"/>
            <a:ext cx="5638800" cy="247651"/>
          </a:xfrm>
          <a:prstGeom prst="rect">
            <a:avLst/>
          </a:prstGeom>
        </p:spPr>
        <p:txBody>
          <a:bodyPr lIns="0" tIns="0" rIns="0" bIns="0" anchor="ctr"/>
          <a:lstStyle>
            <a:lvl1pPr marL="0" indent="0" algn="r">
              <a:buNone/>
              <a:defRPr sz="1200" b="1">
                <a:solidFill>
                  <a:srgbClr val="00B0F0"/>
                </a:solidFill>
              </a:defRPr>
            </a:lvl1pPr>
          </a:lstStyle>
          <a:p>
            <a:pPr lvl="0"/>
            <a:r>
              <a:rPr lang="en-US" dirty="0"/>
              <a:t>Click to edit Master text styles</a:t>
            </a:r>
          </a:p>
        </p:txBody>
      </p:sp>
      <p:sp>
        <p:nvSpPr>
          <p:cNvPr id="7" name="Title 1"/>
          <p:cNvSpPr>
            <a:spLocks noGrp="1"/>
          </p:cNvSpPr>
          <p:nvPr>
            <p:ph type="title"/>
          </p:nvPr>
        </p:nvSpPr>
        <p:spPr>
          <a:xfrm>
            <a:off x="603681" y="76201"/>
            <a:ext cx="9351264" cy="914400"/>
          </a:xfrm>
          <a:prstGeom prst="rect">
            <a:avLst/>
          </a:prstGeom>
        </p:spPr>
        <p:txBody>
          <a:bodyPr lIns="0" tIns="45718" rIns="91386" bIns="45718" anchor="ctr"/>
          <a:lstStyle>
            <a:lvl1pPr algn="l" defTabSz="456879" rtl="0" eaLnBrk="0" fontAlgn="base" latinLnBrk="0" hangingPunct="0">
              <a:lnSpc>
                <a:spcPct val="100000"/>
              </a:lnSpc>
              <a:spcBef>
                <a:spcPct val="0"/>
              </a:spcBef>
              <a:spcAft>
                <a:spcPct val="0"/>
              </a:spcAft>
              <a:buNone/>
              <a:defRPr lang="en-US" sz="2000" b="1" i="0" kern="0" dirty="0">
                <a:solidFill>
                  <a:schemeClr val="bg1"/>
                </a:solidFill>
                <a:latin typeface="Arial"/>
                <a:ea typeface="+mj-ea"/>
                <a:cs typeface="Arial"/>
              </a:defRPr>
            </a:lvl1pPr>
          </a:lstStyle>
          <a:p>
            <a:r>
              <a:rPr lang="en-US" dirty="0"/>
              <a:t>Click to edit Master title style</a:t>
            </a:r>
          </a:p>
        </p:txBody>
      </p:sp>
    </p:spTree>
    <p:extLst>
      <p:ext uri="{BB962C8B-B14F-4D97-AF65-F5344CB8AC3E}">
        <p14:creationId xmlns:p14="http://schemas.microsoft.com/office/powerpoint/2010/main" val="2865149086"/>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2733389"/>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489338"/>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25567"/>
            <a:ext cx="12192000" cy="476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643652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presenters slide">
    <p:bg>
      <p:bgPr>
        <a:solidFill>
          <a:schemeClr val="bg1">
            <a:lumMod val="95000"/>
          </a:schemeClr>
        </a:solidFill>
        <a:effectLst/>
      </p:bgPr>
    </p:bg>
    <p:spTree>
      <p:nvGrpSpPr>
        <p:cNvPr id="1" name=""/>
        <p:cNvGrpSpPr/>
        <p:nvPr/>
      </p:nvGrpSpPr>
      <p:grpSpPr>
        <a:xfrm>
          <a:off x="0" y="0"/>
          <a:ext cx="0" cy="0"/>
          <a:chOff x="0" y="0"/>
          <a:chExt cx="0" cy="0"/>
        </a:xfrm>
      </p:grpSpPr>
      <p:sp>
        <p:nvSpPr>
          <p:cNvPr id="5" name="Rounded Rectangle 4"/>
          <p:cNvSpPr/>
          <p:nvPr userDrawn="1"/>
        </p:nvSpPr>
        <p:spPr>
          <a:xfrm>
            <a:off x="555753" y="409221"/>
            <a:ext cx="11080596" cy="5929669"/>
          </a:xfrm>
          <a:prstGeom prst="roundRect">
            <a:avLst>
              <a:gd name="adj" fmla="val 19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6" tIns="45718" rIns="91386" bIns="45718" rtlCol="0" anchor="ctr"/>
          <a:lstStyle/>
          <a:p>
            <a:pPr algn="ctr"/>
            <a:endParaRPr lang="en-US" sz="1800" dirty="0">
              <a:solidFill>
                <a:srgbClr val="FFFFFF"/>
              </a:solidFill>
              <a:cs typeface="Arial" panose="020B0604020202020204" pitchFamily="34" charset="0"/>
            </a:endParaRPr>
          </a:p>
        </p:txBody>
      </p:sp>
      <p:sp>
        <p:nvSpPr>
          <p:cNvPr id="4" name="TextBox 3"/>
          <p:cNvSpPr txBox="1"/>
          <p:nvPr userDrawn="1"/>
        </p:nvSpPr>
        <p:spPr>
          <a:xfrm>
            <a:off x="589750" y="6502412"/>
            <a:ext cx="349361" cy="261608"/>
          </a:xfrm>
          <a:prstGeom prst="rect">
            <a:avLst/>
          </a:prstGeom>
          <a:solidFill>
            <a:schemeClr val="accent3"/>
          </a:solidFill>
        </p:spPr>
        <p:txBody>
          <a:bodyPr wrap="square" lIns="0" tIns="45718" rIns="0" bIns="45718" rtlCol="0">
            <a:spAutoFit/>
          </a:bodyPr>
          <a:lstStyle/>
          <a:p>
            <a:pPr algn="ctr"/>
            <a:endParaRPr lang="en-US" sz="1100" dirty="0">
              <a:solidFill>
                <a:srgbClr val="FFFFFF"/>
              </a:solidFill>
              <a:cs typeface="Arial" panose="020B0604020202020204" pitchFamily="34" charset="0"/>
            </a:endParaRPr>
          </a:p>
        </p:txBody>
      </p:sp>
      <p:sp>
        <p:nvSpPr>
          <p:cNvPr id="8" name="Content Placeholder 11"/>
          <p:cNvSpPr txBox="1">
            <a:spLocks/>
          </p:cNvSpPr>
          <p:nvPr userDrawn="1"/>
        </p:nvSpPr>
        <p:spPr>
          <a:xfrm>
            <a:off x="495305" y="6503267"/>
            <a:ext cx="520699" cy="914400"/>
          </a:xfrm>
          <a:prstGeom prst="rect">
            <a:avLst/>
          </a:prstGeom>
        </p:spPr>
        <p:txBody>
          <a:bodyPr lIns="91386" tIns="45718" rIns="91386" bIns="45718"/>
          <a:lstStyle>
            <a:lvl1pPr marL="0" indent="0" algn="l" defTabSz="914400" rtl="0" eaLnBrk="1" latinLnBrk="0" hangingPunct="1">
              <a:spcBef>
                <a:spcPct val="20000"/>
              </a:spcBef>
              <a:buFont typeface="Arial" panose="020B0604020202020204" pitchFamily="34" charset="0"/>
              <a:buNone/>
              <a:defRPr sz="1400" kern="1200">
                <a:solidFill>
                  <a:schemeClr val="bg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fld id="{C50B545B-501D-4CD1-A17A-A5B103F9FE74}" type="slidenum">
              <a:rPr lang="en-US" sz="900" b="1" smtClean="0">
                <a:solidFill>
                  <a:srgbClr val="FFFFFF"/>
                </a:solidFill>
              </a:rPr>
              <a:pPr algn="ctr"/>
              <a:t>‹#›</a:t>
            </a:fld>
            <a:endParaRPr lang="en-US" sz="900" b="1" dirty="0">
              <a:solidFill>
                <a:srgbClr val="FFFFFF"/>
              </a:solidFill>
            </a:endParaRPr>
          </a:p>
        </p:txBody>
      </p:sp>
    </p:spTree>
    <p:extLst>
      <p:ext uri="{BB962C8B-B14F-4D97-AF65-F5344CB8AC3E}">
        <p14:creationId xmlns:p14="http://schemas.microsoft.com/office/powerpoint/2010/main" val="112461238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1_Single column layout">
    <p:bg>
      <p:bgPr>
        <a:solidFill>
          <a:schemeClr val="bg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821989" y="291814"/>
            <a:ext cx="11075371" cy="528595"/>
          </a:xfrm>
          <a:prstGeom prst="rect">
            <a:avLst/>
          </a:prstGeom>
        </p:spPr>
        <p:txBody>
          <a:bodyPr lIns="91386" tIns="45718" rIns="91386" bIns="45718"/>
          <a:lstStyle>
            <a:lvl1pPr marL="0" indent="0">
              <a:buNone/>
              <a:defRPr sz="2300" b="1" baseline="0">
                <a:solidFill>
                  <a:schemeClr val="accent1"/>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Slide title</a:t>
            </a:r>
          </a:p>
        </p:txBody>
      </p:sp>
    </p:spTree>
    <p:extLst>
      <p:ext uri="{BB962C8B-B14F-4D97-AF65-F5344CB8AC3E}">
        <p14:creationId xmlns:p14="http://schemas.microsoft.com/office/powerpoint/2010/main" val="2619946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ull Page - Grey">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2129" y="1590"/>
            <a:ext cx="2116" cy="1587"/>
          </a:xfrm>
          <a:prstGeom prst="rect">
            <a:avLst/>
          </a:prstGeom>
        </p:spPr>
      </p:pic>
      <p:sp>
        <p:nvSpPr>
          <p:cNvPr id="5" name="Rectangle 4">
            <a:extLst>
              <a:ext uri="{FF2B5EF4-FFF2-40B4-BE49-F238E27FC236}">
                <a16:creationId xmlns:a16="http://schemas.microsoft.com/office/drawing/2014/main" id="{6D316E1B-CC8A-4535-8B29-F32E4F33F4BB}"/>
              </a:ext>
            </a:extLst>
          </p:cNvPr>
          <p:cNvSpPr/>
          <p:nvPr/>
        </p:nvSpPr>
        <p:spPr>
          <a:xfrm>
            <a:off x="0" y="0"/>
            <a:ext cx="12192000" cy="1371600"/>
          </a:xfrm>
          <a:prstGeom prst="rect">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2" name="Title 1">
            <a:extLst>
              <a:ext uri="{FF2B5EF4-FFF2-40B4-BE49-F238E27FC236}">
                <a16:creationId xmlns:a16="http://schemas.microsoft.com/office/drawing/2014/main" id="{E1263E92-64DE-40BC-845A-2B9C514D89C4}"/>
              </a:ext>
            </a:extLst>
          </p:cNvPr>
          <p:cNvSpPr>
            <a:spLocks noGrp="1"/>
          </p:cNvSpPr>
          <p:nvPr>
            <p:ph type="title" hasCustomPrompt="1"/>
          </p:nvPr>
        </p:nvSpPr>
        <p:spPr/>
        <p:txBody>
          <a:bodyPr/>
          <a:lstStyle>
            <a:lvl1pPr>
              <a:defRPr>
                <a:solidFill>
                  <a:schemeClr val="accent1"/>
                </a:solidFill>
              </a:defRPr>
            </a:lvl1pPr>
          </a:lstStyle>
          <a:p>
            <a:r>
              <a:rPr lang="en-US" dirty="0"/>
              <a:t>Arial Bold 36pt</a:t>
            </a:r>
          </a:p>
        </p:txBody>
      </p:sp>
      <p:sp>
        <p:nvSpPr>
          <p:cNvPr id="4" name="Content Placeholder 3">
            <a:extLst>
              <a:ext uri="{FF2B5EF4-FFF2-40B4-BE49-F238E27FC236}">
                <a16:creationId xmlns:a16="http://schemas.microsoft.com/office/drawing/2014/main" id="{2087185B-7B77-40DF-9AE9-0B7AC509CDB6}"/>
              </a:ext>
            </a:extLst>
          </p:cNvPr>
          <p:cNvSpPr>
            <a:spLocks noGrp="1"/>
          </p:cNvSpPr>
          <p:nvPr>
            <p:ph sz="quarter" idx="10" hasCustomPrompt="1"/>
          </p:nvPr>
        </p:nvSpPr>
        <p:spPr>
          <a:xfrm>
            <a:off x="938784" y="1874523"/>
            <a:ext cx="10643616" cy="438150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Slide Number Placeholder 6">
            <a:extLst>
              <a:ext uri="{FF2B5EF4-FFF2-40B4-BE49-F238E27FC236}">
                <a16:creationId xmlns:a16="http://schemas.microsoft.com/office/drawing/2014/main" id="{8805F6AA-99CB-468F-8116-E8CAEF4A8093}"/>
              </a:ext>
            </a:extLst>
          </p:cNvPr>
          <p:cNvSpPr>
            <a:spLocks noGrp="1"/>
          </p:cNvSpPr>
          <p:nvPr>
            <p:ph type="sldNum" sz="quarter" idx="11"/>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406603323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Section cover 4">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5900"/>
                    </a14:imgEffect>
                    <a14:imgEffect>
                      <a14:saturation sat="200000"/>
                    </a14:imgEffect>
                  </a14:imgLayer>
                </a14:imgProps>
              </a:ext>
              <a:ext uri="{28A0092B-C50C-407E-A947-70E740481C1C}">
                <a14:useLocalDpi xmlns:a14="http://schemas.microsoft.com/office/drawing/2010/main" val="0"/>
              </a:ext>
            </a:extLst>
          </a:blip>
          <a:srcRect t="17579" b="19453"/>
          <a:stretch/>
        </p:blipFill>
        <p:spPr>
          <a:xfrm>
            <a:off x="0" y="1325563"/>
            <a:ext cx="12192000" cy="3838576"/>
          </a:xfrm>
          <a:prstGeom prst="rect">
            <a:avLst/>
          </a:prstGeom>
        </p:spPr>
      </p:pic>
      <p:sp>
        <p:nvSpPr>
          <p:cNvPr id="11" name="Text Placeholder 9"/>
          <p:cNvSpPr>
            <a:spLocks noGrp="1"/>
          </p:cNvSpPr>
          <p:nvPr>
            <p:ph type="body" sz="quarter" idx="10" hasCustomPrompt="1"/>
          </p:nvPr>
        </p:nvSpPr>
        <p:spPr>
          <a:xfrm>
            <a:off x="801129" y="5323838"/>
            <a:ext cx="10567959" cy="528595"/>
          </a:xfrm>
          <a:prstGeom prst="rect">
            <a:avLst/>
          </a:prstGeom>
        </p:spPr>
        <p:txBody>
          <a:bodyPr lIns="91386" tIns="45718" rIns="91386" bIns="45718"/>
          <a:lstStyle>
            <a:lvl1pPr marL="0" indent="0">
              <a:buNone/>
              <a:defRPr sz="3200" b="1" baseline="0">
                <a:solidFill>
                  <a:schemeClr val="accent1"/>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Section title</a:t>
            </a:r>
          </a:p>
        </p:txBody>
      </p:sp>
      <p:sp>
        <p:nvSpPr>
          <p:cNvPr id="12" name="Text Placeholder 9"/>
          <p:cNvSpPr>
            <a:spLocks noGrp="1"/>
          </p:cNvSpPr>
          <p:nvPr>
            <p:ph type="body" sz="quarter" idx="11" hasCustomPrompt="1"/>
          </p:nvPr>
        </p:nvSpPr>
        <p:spPr>
          <a:xfrm>
            <a:off x="812686" y="5774798"/>
            <a:ext cx="10567959" cy="528595"/>
          </a:xfrm>
          <a:prstGeom prst="rect">
            <a:avLst/>
          </a:prstGeom>
        </p:spPr>
        <p:txBody>
          <a:bodyPr lIns="91386" tIns="45718" rIns="91386" bIns="45718"/>
          <a:lstStyle>
            <a:lvl1pPr marL="0" indent="0">
              <a:buNone/>
              <a:defRPr sz="1900" b="0" i="0" baseline="0">
                <a:solidFill>
                  <a:schemeClr val="accent5"/>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Enter section subtitle</a:t>
            </a:r>
          </a:p>
        </p:txBody>
      </p:sp>
    </p:spTree>
    <p:extLst>
      <p:ext uri="{BB962C8B-B14F-4D97-AF65-F5344CB8AC3E}">
        <p14:creationId xmlns:p14="http://schemas.microsoft.com/office/powerpoint/2010/main" val="300580420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1_Section cover 5">
    <p:spTree>
      <p:nvGrpSpPr>
        <p:cNvPr id="1" name=""/>
        <p:cNvGrpSpPr/>
        <p:nvPr/>
      </p:nvGrpSpPr>
      <p:grpSpPr>
        <a:xfrm>
          <a:off x="0" y="0"/>
          <a:ext cx="0" cy="0"/>
          <a:chOff x="0" y="0"/>
          <a:chExt cx="0" cy="0"/>
        </a:xfrm>
      </p:grpSpPr>
      <p:sp>
        <p:nvSpPr>
          <p:cNvPr id="11" name="Text Placeholder 9"/>
          <p:cNvSpPr>
            <a:spLocks noGrp="1"/>
          </p:cNvSpPr>
          <p:nvPr>
            <p:ph type="body" sz="quarter" idx="10" hasCustomPrompt="1"/>
          </p:nvPr>
        </p:nvSpPr>
        <p:spPr>
          <a:xfrm>
            <a:off x="801081" y="5339078"/>
            <a:ext cx="10921019" cy="528595"/>
          </a:xfrm>
          <a:prstGeom prst="rect">
            <a:avLst/>
          </a:prstGeom>
        </p:spPr>
        <p:txBody>
          <a:bodyPr lIns="91386" tIns="45718" rIns="91386" bIns="45718"/>
          <a:lstStyle>
            <a:lvl1pPr marL="0" indent="0">
              <a:buNone/>
              <a:defRPr sz="3200" b="1" baseline="0">
                <a:solidFill>
                  <a:schemeClr val="accent1"/>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Section title</a:t>
            </a:r>
          </a:p>
        </p:txBody>
      </p:sp>
      <p:sp>
        <p:nvSpPr>
          <p:cNvPr id="12" name="Text Placeholder 9"/>
          <p:cNvSpPr>
            <a:spLocks noGrp="1"/>
          </p:cNvSpPr>
          <p:nvPr>
            <p:ph type="body" sz="quarter" idx="11" hasCustomPrompt="1"/>
          </p:nvPr>
        </p:nvSpPr>
        <p:spPr>
          <a:xfrm>
            <a:off x="812639" y="5790038"/>
            <a:ext cx="10921019" cy="528595"/>
          </a:xfrm>
          <a:prstGeom prst="rect">
            <a:avLst/>
          </a:prstGeom>
        </p:spPr>
        <p:txBody>
          <a:bodyPr lIns="91386" tIns="45718" rIns="91386" bIns="45718"/>
          <a:lstStyle>
            <a:lvl1pPr marL="0" indent="0">
              <a:buNone/>
              <a:defRPr sz="1900" b="0" i="0" baseline="0">
                <a:solidFill>
                  <a:schemeClr val="accent5"/>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Enter section subtitle</a:t>
            </a:r>
          </a:p>
        </p:txBody>
      </p:sp>
      <p:pic>
        <p:nvPicPr>
          <p:cNvPr id="512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25602"/>
            <a:ext cx="12192000" cy="3838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Placeholder 10"/>
          <p:cNvPicPr>
            <a:picLocks noChangeAspect="1"/>
          </p:cNvPicPr>
          <p:nvPr userDrawn="1"/>
        </p:nvPicPr>
        <p:blipFill rotWithShape="1">
          <a:blip r:embed="rId3" cstate="email">
            <a:extLst>
              <a:ext uri="{28A0092B-C50C-407E-A947-70E740481C1C}">
                <a14:useLocalDpi xmlns:a14="http://schemas.microsoft.com/office/drawing/2010/main"/>
              </a:ext>
            </a:extLst>
          </a:blip>
          <a:srcRect l="1" t="15931" r="526" b="30651"/>
          <a:stretch/>
        </p:blipFill>
        <p:spPr>
          <a:xfrm>
            <a:off x="0" y="1325602"/>
            <a:ext cx="12192000" cy="3838575"/>
          </a:xfrm>
          <a:prstGeom prst="rect">
            <a:avLst/>
          </a:prstGeom>
        </p:spPr>
      </p:pic>
    </p:spTree>
    <p:extLst>
      <p:ext uri="{BB962C8B-B14F-4D97-AF65-F5344CB8AC3E}">
        <p14:creationId xmlns:p14="http://schemas.microsoft.com/office/powerpoint/2010/main" val="244375577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1_Two column layout">
    <p:bg>
      <p:bgPr>
        <a:solidFill>
          <a:schemeClr val="bg1"/>
        </a:solidFill>
        <a:effectLst/>
      </p:bgPr>
    </p:bg>
    <p:spTree>
      <p:nvGrpSpPr>
        <p:cNvPr id="1" name=""/>
        <p:cNvGrpSpPr/>
        <p:nvPr/>
      </p:nvGrpSpPr>
      <p:grpSpPr>
        <a:xfrm>
          <a:off x="0" y="0"/>
          <a:ext cx="0" cy="0"/>
          <a:chOff x="0" y="0"/>
          <a:chExt cx="0" cy="0"/>
        </a:xfrm>
      </p:grpSpPr>
      <p:sp>
        <p:nvSpPr>
          <p:cNvPr id="11" name="TextBox 10"/>
          <p:cNvSpPr txBox="1"/>
          <p:nvPr userDrawn="1"/>
        </p:nvSpPr>
        <p:spPr>
          <a:xfrm>
            <a:off x="589750" y="6502412"/>
            <a:ext cx="349361" cy="261608"/>
          </a:xfrm>
          <a:prstGeom prst="rect">
            <a:avLst/>
          </a:prstGeom>
          <a:solidFill>
            <a:schemeClr val="accent3"/>
          </a:solidFill>
        </p:spPr>
        <p:txBody>
          <a:bodyPr wrap="square" lIns="0" tIns="45718" rIns="0" bIns="45718" rtlCol="0">
            <a:spAutoFit/>
          </a:bodyPr>
          <a:lstStyle/>
          <a:p>
            <a:pPr algn="ctr"/>
            <a:endParaRPr lang="en-US" sz="1100" dirty="0">
              <a:solidFill>
                <a:srgbClr val="FFFFFF"/>
              </a:solidFill>
              <a:cs typeface="Arial" panose="020B0604020202020204" pitchFamily="34" charset="0"/>
            </a:endParaRPr>
          </a:p>
        </p:txBody>
      </p:sp>
      <p:sp>
        <p:nvSpPr>
          <p:cNvPr id="5" name="Text Placeholder 9"/>
          <p:cNvSpPr>
            <a:spLocks noGrp="1"/>
          </p:cNvSpPr>
          <p:nvPr>
            <p:ph type="body" sz="quarter" idx="11" hasCustomPrompt="1"/>
          </p:nvPr>
        </p:nvSpPr>
        <p:spPr>
          <a:xfrm>
            <a:off x="835645" y="1483020"/>
            <a:ext cx="10363641" cy="4364061"/>
          </a:xfrm>
          <a:prstGeom prst="rect">
            <a:avLst/>
          </a:prstGeom>
        </p:spPr>
        <p:txBody>
          <a:bodyPr lIns="91386" tIns="45718" rIns="91386" bIns="45718" numCol="1" spcCol="456879"/>
          <a:lstStyle>
            <a:lvl1pPr marL="0" indent="0">
              <a:lnSpc>
                <a:spcPct val="130000"/>
              </a:lnSpc>
              <a:buNone/>
              <a:defRPr sz="1200" b="0" i="0" baseline="0">
                <a:solidFill>
                  <a:schemeClr val="tx1">
                    <a:lumMod val="90000"/>
                    <a:lumOff val="10000"/>
                  </a:schemeClr>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This is some body text.</a:t>
            </a:r>
          </a:p>
        </p:txBody>
      </p:sp>
      <p:sp>
        <p:nvSpPr>
          <p:cNvPr id="14" name="Content Placeholder 11"/>
          <p:cNvSpPr txBox="1">
            <a:spLocks/>
          </p:cNvSpPr>
          <p:nvPr userDrawn="1"/>
        </p:nvSpPr>
        <p:spPr>
          <a:xfrm>
            <a:off x="495305" y="6503267"/>
            <a:ext cx="520699" cy="914400"/>
          </a:xfrm>
          <a:prstGeom prst="rect">
            <a:avLst/>
          </a:prstGeom>
        </p:spPr>
        <p:txBody>
          <a:bodyPr lIns="91386" tIns="45718" rIns="91386" bIns="45718"/>
          <a:lstStyle>
            <a:lvl1pPr marL="0" indent="0" algn="l" defTabSz="914400" rtl="0" eaLnBrk="1" latinLnBrk="0" hangingPunct="1">
              <a:spcBef>
                <a:spcPct val="20000"/>
              </a:spcBef>
              <a:buFont typeface="Arial" panose="020B0604020202020204" pitchFamily="34" charset="0"/>
              <a:buNone/>
              <a:defRPr sz="1400" kern="1200">
                <a:solidFill>
                  <a:schemeClr val="bg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fld id="{C50B545B-501D-4CD1-A17A-A5B103F9FE74}" type="slidenum">
              <a:rPr lang="en-US" sz="900" b="1" smtClean="0">
                <a:solidFill>
                  <a:srgbClr val="FFFFFF"/>
                </a:solidFill>
              </a:rPr>
              <a:pPr algn="ctr"/>
              <a:t>‹#›</a:t>
            </a:fld>
            <a:endParaRPr lang="en-US" sz="900" b="1" dirty="0">
              <a:solidFill>
                <a:srgbClr val="FFFFFF"/>
              </a:solidFill>
            </a:endParaRPr>
          </a:p>
        </p:txBody>
      </p:sp>
      <p:sp>
        <p:nvSpPr>
          <p:cNvPr id="9" name="Text Placeholder 9"/>
          <p:cNvSpPr>
            <a:spLocks noGrp="1"/>
          </p:cNvSpPr>
          <p:nvPr>
            <p:ph type="body" sz="quarter" idx="12" hasCustomPrompt="1"/>
          </p:nvPr>
        </p:nvSpPr>
        <p:spPr>
          <a:xfrm>
            <a:off x="822038" y="291814"/>
            <a:ext cx="10773111" cy="528595"/>
          </a:xfrm>
          <a:prstGeom prst="rect">
            <a:avLst/>
          </a:prstGeom>
        </p:spPr>
        <p:txBody>
          <a:bodyPr lIns="91386" tIns="45718" rIns="91386" bIns="45718"/>
          <a:lstStyle>
            <a:lvl1pPr marL="0" indent="0">
              <a:buNone/>
              <a:defRPr sz="2300" b="1" baseline="0">
                <a:solidFill>
                  <a:schemeClr val="accent1"/>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Slide title</a:t>
            </a:r>
          </a:p>
        </p:txBody>
      </p:sp>
      <p:sp>
        <p:nvSpPr>
          <p:cNvPr id="10" name="Text Placeholder 9"/>
          <p:cNvSpPr>
            <a:spLocks noGrp="1"/>
          </p:cNvSpPr>
          <p:nvPr>
            <p:ph type="body" sz="quarter" idx="13" hasCustomPrompt="1"/>
          </p:nvPr>
        </p:nvSpPr>
        <p:spPr>
          <a:xfrm>
            <a:off x="822037" y="683290"/>
            <a:ext cx="9160212" cy="528595"/>
          </a:xfrm>
          <a:prstGeom prst="rect">
            <a:avLst/>
          </a:prstGeom>
        </p:spPr>
        <p:txBody>
          <a:bodyPr lIns="91386" tIns="45718" rIns="91386" bIns="45718"/>
          <a:lstStyle>
            <a:lvl1pPr marL="0" indent="0">
              <a:buNone/>
              <a:defRPr sz="1600" b="0" i="0" baseline="0">
                <a:solidFill>
                  <a:schemeClr val="accent5"/>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Enter slide subtitle</a:t>
            </a:r>
          </a:p>
        </p:txBody>
      </p:sp>
    </p:spTree>
    <p:extLst>
      <p:ext uri="{BB962C8B-B14F-4D97-AF65-F5344CB8AC3E}">
        <p14:creationId xmlns:p14="http://schemas.microsoft.com/office/powerpoint/2010/main" val="104937396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Single column layout">
    <p:bg>
      <p:bgPr>
        <a:solidFill>
          <a:schemeClr val="bg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821989" y="291814"/>
            <a:ext cx="10912811" cy="528595"/>
          </a:xfrm>
          <a:prstGeom prst="rect">
            <a:avLst/>
          </a:prstGeom>
        </p:spPr>
        <p:txBody>
          <a:bodyPr lIns="91386" tIns="45718" rIns="91386" bIns="45718"/>
          <a:lstStyle>
            <a:lvl1pPr marL="0" indent="0">
              <a:buNone/>
              <a:defRPr sz="2300" b="1" baseline="0">
                <a:solidFill>
                  <a:schemeClr val="accent1"/>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Slide title</a:t>
            </a:r>
          </a:p>
        </p:txBody>
      </p:sp>
      <p:sp>
        <p:nvSpPr>
          <p:cNvPr id="9" name="Text Placeholder 9"/>
          <p:cNvSpPr>
            <a:spLocks noGrp="1"/>
          </p:cNvSpPr>
          <p:nvPr>
            <p:ph type="body" sz="quarter" idx="11" hasCustomPrompt="1"/>
          </p:nvPr>
        </p:nvSpPr>
        <p:spPr>
          <a:xfrm>
            <a:off x="821990" y="683290"/>
            <a:ext cx="10922972" cy="528595"/>
          </a:xfrm>
          <a:prstGeom prst="rect">
            <a:avLst/>
          </a:prstGeom>
        </p:spPr>
        <p:txBody>
          <a:bodyPr lIns="91386" tIns="45718" rIns="91386" bIns="45718"/>
          <a:lstStyle>
            <a:lvl1pPr marL="0" indent="0">
              <a:buNone/>
              <a:defRPr sz="1600" b="0" i="0" baseline="0">
                <a:solidFill>
                  <a:schemeClr val="accent5"/>
                </a:solidFill>
                <a:latin typeface="Arial" panose="020B0604020202020204" pitchFamily="34" charset="0"/>
                <a:cs typeface="Arial" panose="020B0604020202020204" pitchFamily="34" charset="0"/>
              </a:defRPr>
            </a:lvl1pPr>
            <a:lvl2pPr marL="456879" indent="0">
              <a:buNone/>
              <a:defRPr/>
            </a:lvl2pPr>
            <a:lvl3pPr marL="913788" indent="0">
              <a:buNone/>
              <a:defRPr/>
            </a:lvl3pPr>
            <a:lvl4pPr marL="1370682" indent="0">
              <a:buNone/>
              <a:defRPr/>
            </a:lvl4pPr>
            <a:lvl5pPr marL="1827576" indent="0">
              <a:buNone/>
              <a:defRPr/>
            </a:lvl5pPr>
          </a:lstStyle>
          <a:p>
            <a:pPr lvl="0"/>
            <a:r>
              <a:rPr lang="en-US" dirty="0"/>
              <a:t>Enter slide subtitle</a:t>
            </a:r>
          </a:p>
        </p:txBody>
      </p:sp>
    </p:spTree>
    <p:extLst>
      <p:ext uri="{BB962C8B-B14F-4D97-AF65-F5344CB8AC3E}">
        <p14:creationId xmlns:p14="http://schemas.microsoft.com/office/powerpoint/2010/main" val="195005990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6" tIns="45718" rIns="91386" bIns="45718" rtlCol="0" anchor="ctr"/>
          <a:lstStyle/>
          <a:p>
            <a:pPr algn="ctr"/>
            <a:endParaRPr lang="en-US" sz="1800" dirty="0"/>
          </a:p>
        </p:txBody>
      </p:sp>
    </p:spTree>
    <p:extLst>
      <p:ext uri="{BB962C8B-B14F-4D97-AF65-F5344CB8AC3E}">
        <p14:creationId xmlns:p14="http://schemas.microsoft.com/office/powerpoint/2010/main" val="246620426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889010" y="1634065"/>
            <a:ext cx="9223023" cy="897469"/>
          </a:xfrm>
          <a:prstGeom prst="rect">
            <a:avLst/>
          </a:prstGeom>
        </p:spPr>
        <p:txBody>
          <a:bodyPr lIns="91386" tIns="45718" rIns="91386" bIns="45718"/>
          <a:lstStyle/>
          <a:p>
            <a:r>
              <a:rPr lang="en-US"/>
              <a:t>Click to edit Master title style</a:t>
            </a:r>
          </a:p>
        </p:txBody>
      </p:sp>
      <p:sp>
        <p:nvSpPr>
          <p:cNvPr id="6" name="Slide Number Placeholder 7"/>
          <p:cNvSpPr>
            <a:spLocks noGrp="1"/>
          </p:cNvSpPr>
          <p:nvPr>
            <p:ph type="sldNum" sz="quarter" idx="4"/>
          </p:nvPr>
        </p:nvSpPr>
        <p:spPr>
          <a:xfrm>
            <a:off x="11545631" y="6518186"/>
            <a:ext cx="343664" cy="138897"/>
          </a:xfrm>
          <a:prstGeom prst="rect">
            <a:avLst/>
          </a:prstGeom>
        </p:spPr>
        <p:txBody>
          <a:bodyPr vert="horz" lIns="0" tIns="0" rIns="0" bIns="0" rtlCol="0" anchor="b"/>
          <a:lstStyle>
            <a:lvl1pPr algn="r">
              <a:defRPr sz="700">
                <a:solidFill>
                  <a:schemeClr val="accent4"/>
                </a:solidFill>
                <a:latin typeface="Arial"/>
                <a:cs typeface="Arial"/>
              </a:defRPr>
            </a:lvl1pPr>
          </a:lstStyle>
          <a:p>
            <a:fld id="{6575370D-4E78-C44F-8DB3-41D140BF8DE9}" type="slidenum">
              <a:rPr lang="en-US" smtClean="0">
                <a:solidFill>
                  <a:srgbClr val="444444"/>
                </a:solidFill>
              </a:rPr>
              <a:pPr/>
              <a:t>‹#›</a:t>
            </a:fld>
            <a:endParaRPr lang="en-US" dirty="0">
              <a:solidFill>
                <a:srgbClr val="444444"/>
              </a:solidFill>
            </a:endParaRPr>
          </a:p>
        </p:txBody>
      </p:sp>
      <p:sp>
        <p:nvSpPr>
          <p:cNvPr id="5" name="Text Placeholder 7"/>
          <p:cNvSpPr>
            <a:spLocks noGrp="1"/>
          </p:cNvSpPr>
          <p:nvPr>
            <p:ph type="body" sz="quarter" idx="11"/>
          </p:nvPr>
        </p:nvSpPr>
        <p:spPr>
          <a:xfrm>
            <a:off x="7020751" y="691640"/>
            <a:ext cx="4868607" cy="553799"/>
          </a:xfrm>
          <a:prstGeom prst="rect">
            <a:avLst/>
          </a:prstGeom>
        </p:spPr>
        <p:txBody>
          <a:bodyPr lIns="91386" tIns="45718" rIns="0" bIns="45718" anchor="ctr" anchorCtr="0">
            <a:noAutofit/>
          </a:bodyPr>
          <a:lstStyle>
            <a:lvl1pPr marL="0" indent="0" algn="r">
              <a:buNone/>
              <a:defRPr sz="1600" b="1">
                <a:solidFill>
                  <a:schemeClr val="bg1"/>
                </a:solidFill>
              </a:defRPr>
            </a:lvl1pPr>
            <a:lvl2pPr marL="191914" indent="0" algn="r">
              <a:buNone/>
              <a:defRPr sz="1600" b="1">
                <a:solidFill>
                  <a:schemeClr val="bg1"/>
                </a:solidFill>
              </a:defRPr>
            </a:lvl2pPr>
            <a:lvl3pPr marL="374652" indent="0" algn="r">
              <a:buNone/>
              <a:defRPr sz="1600" b="1">
                <a:solidFill>
                  <a:schemeClr val="bg1"/>
                </a:solidFill>
              </a:defRPr>
            </a:lvl3pPr>
            <a:lvl4pPr marL="557407" indent="0" algn="r">
              <a:buNone/>
              <a:defRPr sz="1600" b="1">
                <a:solidFill>
                  <a:schemeClr val="bg1"/>
                </a:solidFill>
              </a:defRPr>
            </a:lvl4pPr>
            <a:lvl5pPr marL="740160" indent="0" algn="r">
              <a:buNone/>
              <a:defRPr sz="1600" b="1">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330856611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89010" y="1634065"/>
            <a:ext cx="9223023" cy="897469"/>
          </a:xfrm>
          <a:prstGeom prst="rect">
            <a:avLst/>
          </a:prstGeom>
        </p:spPr>
        <p:txBody>
          <a:bodyPr lIns="91386" tIns="45718" rIns="91386" bIns="45718"/>
          <a:lstStyle/>
          <a:p>
            <a:r>
              <a:rPr lang="en-US"/>
              <a:t>Click to edit Master title style</a:t>
            </a:r>
          </a:p>
        </p:txBody>
      </p:sp>
      <p:sp>
        <p:nvSpPr>
          <p:cNvPr id="3" name="Content Placeholder 2"/>
          <p:cNvSpPr>
            <a:spLocks noGrp="1"/>
          </p:cNvSpPr>
          <p:nvPr>
            <p:ph idx="1"/>
          </p:nvPr>
        </p:nvSpPr>
        <p:spPr>
          <a:xfrm>
            <a:off x="1889010" y="2565400"/>
            <a:ext cx="9223023" cy="3454400"/>
          </a:xfrm>
          <a:prstGeom prst="rect">
            <a:avLst/>
          </a:prstGeom>
        </p:spPr>
        <p:txBody>
          <a:bodyPr lIns="91386" tIns="45718" rIns="91386" bIns="4571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7"/>
          <p:cNvSpPr>
            <a:spLocks noGrp="1"/>
          </p:cNvSpPr>
          <p:nvPr>
            <p:ph type="sldNum" sz="quarter" idx="4"/>
          </p:nvPr>
        </p:nvSpPr>
        <p:spPr>
          <a:xfrm>
            <a:off x="11545631" y="6518186"/>
            <a:ext cx="343664" cy="138897"/>
          </a:xfrm>
          <a:prstGeom prst="rect">
            <a:avLst/>
          </a:prstGeom>
        </p:spPr>
        <p:txBody>
          <a:bodyPr vert="horz" lIns="0" tIns="0" rIns="0" bIns="0" rtlCol="0" anchor="b"/>
          <a:lstStyle>
            <a:lvl1pPr algn="r">
              <a:defRPr sz="700">
                <a:solidFill>
                  <a:schemeClr val="accent4"/>
                </a:solidFill>
                <a:latin typeface="Arial"/>
                <a:cs typeface="Arial"/>
              </a:defRPr>
            </a:lvl1pPr>
          </a:lstStyle>
          <a:p>
            <a:fld id="{6575370D-4E78-C44F-8DB3-41D140BF8DE9}" type="slidenum">
              <a:rPr lang="en-US" smtClean="0">
                <a:solidFill>
                  <a:srgbClr val="444444"/>
                </a:solidFill>
              </a:rPr>
              <a:pPr/>
              <a:t>‹#›</a:t>
            </a:fld>
            <a:endParaRPr lang="en-US" dirty="0">
              <a:solidFill>
                <a:srgbClr val="444444"/>
              </a:solidFill>
            </a:endParaRPr>
          </a:p>
        </p:txBody>
      </p:sp>
      <p:sp>
        <p:nvSpPr>
          <p:cNvPr id="8" name="Text Placeholder 7"/>
          <p:cNvSpPr>
            <a:spLocks noGrp="1"/>
          </p:cNvSpPr>
          <p:nvPr>
            <p:ph type="body" sz="quarter" idx="11"/>
          </p:nvPr>
        </p:nvSpPr>
        <p:spPr>
          <a:xfrm>
            <a:off x="7020751" y="691640"/>
            <a:ext cx="4868607" cy="553799"/>
          </a:xfrm>
          <a:prstGeom prst="rect">
            <a:avLst/>
          </a:prstGeom>
        </p:spPr>
        <p:txBody>
          <a:bodyPr lIns="91386" tIns="45718" rIns="0" bIns="45718" anchor="ctr" anchorCtr="0">
            <a:noAutofit/>
          </a:bodyPr>
          <a:lstStyle>
            <a:lvl1pPr marL="0" indent="0" algn="r">
              <a:buNone/>
              <a:defRPr sz="1600" b="1">
                <a:solidFill>
                  <a:schemeClr val="bg1"/>
                </a:solidFill>
              </a:defRPr>
            </a:lvl1pPr>
            <a:lvl2pPr marL="191914" indent="0" algn="r">
              <a:buNone/>
              <a:defRPr sz="1600" b="1">
                <a:solidFill>
                  <a:schemeClr val="bg1"/>
                </a:solidFill>
              </a:defRPr>
            </a:lvl2pPr>
            <a:lvl3pPr marL="374652" indent="0" algn="r">
              <a:buNone/>
              <a:defRPr sz="1600" b="1">
                <a:solidFill>
                  <a:schemeClr val="bg1"/>
                </a:solidFill>
              </a:defRPr>
            </a:lvl3pPr>
            <a:lvl4pPr marL="557407" indent="0" algn="r">
              <a:buNone/>
              <a:defRPr sz="1600" b="1">
                <a:solidFill>
                  <a:schemeClr val="bg1"/>
                </a:solidFill>
              </a:defRPr>
            </a:lvl4pPr>
            <a:lvl5pPr marL="740160" indent="0" algn="r">
              <a:buNone/>
              <a:defRPr sz="1600" b="1">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4176316539"/>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userDrawn="1">
  <p:cSld name="Divider">
    <p:bg>
      <p:bgPr>
        <a:solidFill>
          <a:schemeClr val="accent1"/>
        </a:solidFill>
        <a:effectLst/>
      </p:bgPr>
    </p:bg>
    <p:spTree>
      <p:nvGrpSpPr>
        <p:cNvPr id="1" name=""/>
        <p:cNvGrpSpPr/>
        <p:nvPr/>
      </p:nvGrpSpPr>
      <p:grpSpPr>
        <a:xfrm>
          <a:off x="0" y="0"/>
          <a:ext cx="0" cy="0"/>
          <a:chOff x="0" y="0"/>
          <a:chExt cx="0" cy="0"/>
        </a:xfrm>
      </p:grpSpPr>
      <p:pic>
        <p:nvPicPr>
          <p:cNvPr id="10"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 y="0"/>
            <a:ext cx="3225801" cy="5410200"/>
          </a:xfrm>
          <a:prstGeom prst="rect">
            <a:avLst/>
          </a:prstGeom>
          <a:noFill/>
          <a:ln>
            <a:noFill/>
          </a:ln>
          <a:extLst>
            <a:ext uri="{909E8E84-426E-40DD-AFC4-6F175D3DCCD1}">
              <a14:hiddenFill xmlns:a14="http://schemas.microsoft.com/office/drawing/2010/main">
                <a:solidFill>
                  <a:srgbClr val="FFFFFF"/>
                </a:solidFill>
              </a14:hiddenFill>
            </a:ext>
          </a:extLst>
        </p:spPr>
      </p:pic>
      <p:sp useBgFill="1">
        <p:nvSpPr>
          <p:cNvPr id="12" name="Rectangle 11"/>
          <p:cNvSpPr/>
          <p:nvPr userDrawn="1"/>
        </p:nvSpPr>
        <p:spPr bwMode="auto">
          <a:xfrm flipV="1">
            <a:off x="1219248" y="1448976"/>
            <a:ext cx="2006601" cy="2284863"/>
          </a:xfrm>
          <a:prstGeom prst="rect">
            <a:avLst/>
          </a:prstGeom>
          <a:ln w="9525" cap="flat" cmpd="sng" algn="ctr">
            <a:noFill/>
            <a:prstDash val="solid"/>
            <a:round/>
            <a:headEnd type="none" w="med" len="med"/>
            <a:tailEnd type="none" w="med" len="med"/>
          </a:ln>
          <a:effectLst/>
        </p:spPr>
        <p:txBody>
          <a:bodyPr vert="horz" wrap="square" lIns="91386" tIns="45718" rIns="91386" bIns="45718" numCol="1" rtlCol="0" anchor="ctr" anchorCtr="0" compatLnSpc="1">
            <a:prstTxWarp prst="textNoShape">
              <a:avLst/>
            </a:prstTxWarp>
          </a:bodyPr>
          <a:lstStyle/>
          <a:p>
            <a:pPr algn="ctr" fontAlgn="base">
              <a:spcBef>
                <a:spcPct val="0"/>
              </a:spcBef>
              <a:spcAft>
                <a:spcPct val="0"/>
              </a:spcAft>
            </a:pPr>
            <a:endParaRPr lang="en-US" sz="2300" dirty="0">
              <a:solidFill>
                <a:srgbClr val="646D72"/>
              </a:solidFill>
              <a:ea typeface="ＭＳ Ｐゴシック" pitchFamily="34" charset="-128"/>
            </a:endParaRPr>
          </a:p>
        </p:txBody>
      </p:sp>
      <p:sp>
        <p:nvSpPr>
          <p:cNvPr id="11" name="Round Single Corner Rectangle 10"/>
          <p:cNvSpPr/>
          <p:nvPr userDrawn="1"/>
        </p:nvSpPr>
        <p:spPr bwMode="auto">
          <a:xfrm flipV="1">
            <a:off x="1219200" y="1448976"/>
            <a:ext cx="9144000" cy="2284863"/>
          </a:xfrm>
          <a:prstGeom prst="round1Rect">
            <a:avLst>
              <a:gd name="adj" fmla="val 29610"/>
            </a:avLst>
          </a:prstGeom>
          <a:solidFill>
            <a:srgbClr val="C0C0C0">
              <a:alpha val="25000"/>
            </a:srgbClr>
          </a:solidFill>
          <a:ln w="9525" cap="flat" cmpd="sng" algn="ctr">
            <a:noFill/>
            <a:prstDash val="solid"/>
            <a:round/>
            <a:headEnd type="none" w="med" len="med"/>
            <a:tailEnd type="none" w="med" len="med"/>
          </a:ln>
          <a:effectLst/>
        </p:spPr>
        <p:txBody>
          <a:bodyPr vert="horz" wrap="square" lIns="91386" tIns="45718" rIns="91386" bIns="45718" numCol="1" rtlCol="0" anchor="ctr" anchorCtr="0" compatLnSpc="1">
            <a:prstTxWarp prst="textNoShape">
              <a:avLst/>
            </a:prstTxWarp>
          </a:bodyPr>
          <a:lstStyle/>
          <a:p>
            <a:pPr algn="ctr" fontAlgn="base">
              <a:spcBef>
                <a:spcPct val="0"/>
              </a:spcBef>
              <a:spcAft>
                <a:spcPct val="0"/>
              </a:spcAft>
            </a:pPr>
            <a:endParaRPr lang="en-US" sz="2300" dirty="0">
              <a:solidFill>
                <a:srgbClr val="646D72"/>
              </a:solidFill>
              <a:ea typeface="ＭＳ Ｐゴシック" pitchFamily="34" charset="-128"/>
            </a:endParaRPr>
          </a:p>
        </p:txBody>
      </p:sp>
      <p:sp>
        <p:nvSpPr>
          <p:cNvPr id="2" name="Title 1"/>
          <p:cNvSpPr>
            <a:spLocks noGrp="1"/>
          </p:cNvSpPr>
          <p:nvPr>
            <p:ph type="title"/>
          </p:nvPr>
        </p:nvSpPr>
        <p:spPr>
          <a:xfrm>
            <a:off x="1609344" y="1527048"/>
            <a:ext cx="8412480" cy="457200"/>
          </a:xfrm>
          <a:prstGeom prst="rect">
            <a:avLst/>
          </a:prstGeom>
        </p:spPr>
        <p:txBody>
          <a:bodyPr lIns="0" tIns="0" rIns="0" bIns="0" anchor="t">
            <a:noAutofit/>
          </a:bodyPr>
          <a:lstStyle>
            <a:lvl1pPr algn="l">
              <a:lnSpc>
                <a:spcPts val="3400"/>
              </a:lnSpc>
              <a:spcBef>
                <a:spcPts val="0"/>
              </a:spcBef>
              <a:defRPr sz="3200" b="1" cap="none" baseline="0">
                <a:solidFill>
                  <a:srgbClr val="FFFFFF"/>
                </a:solidFill>
              </a:defRPr>
            </a:lvl1pPr>
          </a:lstStyle>
          <a:p>
            <a:r>
              <a:rPr lang="en-US"/>
              <a:t>Click to edit Master title style</a:t>
            </a:r>
            <a:endParaRPr lang="en-US" dirty="0"/>
          </a:p>
        </p:txBody>
      </p:sp>
      <p:sp>
        <p:nvSpPr>
          <p:cNvPr id="8" name="Slide Number Placeholder 7"/>
          <p:cNvSpPr>
            <a:spLocks noGrp="1"/>
          </p:cNvSpPr>
          <p:nvPr>
            <p:ph type="sldNum" sz="quarter" idx="11"/>
          </p:nvPr>
        </p:nvSpPr>
        <p:spPr>
          <a:xfrm>
            <a:off x="304800" y="6400800"/>
            <a:ext cx="816864" cy="228600"/>
          </a:xfrm>
          <a:prstGeom prst="rect">
            <a:avLst/>
          </a:prstGeom>
        </p:spPr>
        <p:txBody>
          <a:bodyPr lIns="91386" tIns="45718" rIns="91386" bIns="45718"/>
          <a:lstStyle/>
          <a:p>
            <a:fld id="{D6A7528E-CAB1-453F-838C-107CE350F004}" type="slidenum">
              <a:rPr lang="en-US" smtClean="0"/>
              <a:pPr/>
              <a:t>‹#›</a:t>
            </a:fld>
            <a:endParaRPr lang="en-US" dirty="0"/>
          </a:p>
        </p:txBody>
      </p:sp>
      <p:sp>
        <p:nvSpPr>
          <p:cNvPr id="6" name="Rectangle 5"/>
          <p:cNvSpPr/>
          <p:nvPr userDrawn="1"/>
        </p:nvSpPr>
        <p:spPr>
          <a:xfrm>
            <a:off x="1219200" y="1216152"/>
            <a:ext cx="109728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91386" tIns="45718" rIns="91386" bIns="45718" rtlCol="0" anchor="ctr"/>
          <a:lstStyle/>
          <a:p>
            <a:pPr algn="ctr"/>
            <a:endParaRPr lang="en-US" sz="1800" dirty="0">
              <a:solidFill>
                <a:prstClr val="white"/>
              </a:solidFill>
            </a:endParaRPr>
          </a:p>
        </p:txBody>
      </p:sp>
      <p:sp>
        <p:nvSpPr>
          <p:cNvPr id="13" name="Subtitle 2"/>
          <p:cNvSpPr>
            <a:spLocks noGrp="1"/>
          </p:cNvSpPr>
          <p:nvPr>
            <p:ph type="subTitle" idx="1"/>
          </p:nvPr>
        </p:nvSpPr>
        <p:spPr>
          <a:xfrm>
            <a:off x="1612900" y="2083487"/>
            <a:ext cx="8412480" cy="1554480"/>
          </a:xfrm>
          <a:prstGeom prst="rect">
            <a:avLst/>
          </a:prstGeom>
        </p:spPr>
        <p:txBody>
          <a:bodyPr lIns="0" tIns="0" rIns="0" bIns="0">
            <a:noAutofit/>
          </a:bodyPr>
          <a:lstStyle>
            <a:lvl1pPr marL="0" indent="0" algn="l">
              <a:buNone/>
              <a:defRPr>
                <a:solidFill>
                  <a:srgbClr val="FFFFFF"/>
                </a:solidFill>
              </a:defRPr>
            </a:lvl1pPr>
            <a:lvl2pPr marL="456879" indent="0" algn="ctr">
              <a:buNone/>
              <a:defRPr>
                <a:solidFill>
                  <a:schemeClr val="tx1">
                    <a:tint val="75000"/>
                  </a:schemeClr>
                </a:solidFill>
              </a:defRPr>
            </a:lvl2pPr>
            <a:lvl3pPr marL="913788" indent="0" algn="ctr">
              <a:buNone/>
              <a:defRPr>
                <a:solidFill>
                  <a:schemeClr val="tx1">
                    <a:tint val="75000"/>
                  </a:schemeClr>
                </a:solidFill>
              </a:defRPr>
            </a:lvl3pPr>
            <a:lvl4pPr marL="1370682" indent="0" algn="ctr">
              <a:buNone/>
              <a:defRPr>
                <a:solidFill>
                  <a:schemeClr val="tx1">
                    <a:tint val="75000"/>
                  </a:schemeClr>
                </a:solidFill>
              </a:defRPr>
            </a:lvl4pPr>
            <a:lvl5pPr marL="1827576" indent="0" algn="ctr">
              <a:buNone/>
              <a:defRPr>
                <a:solidFill>
                  <a:schemeClr val="tx1">
                    <a:tint val="75000"/>
                  </a:schemeClr>
                </a:solidFill>
              </a:defRPr>
            </a:lvl5pPr>
            <a:lvl6pPr marL="2284486" indent="0" algn="ctr">
              <a:buNone/>
              <a:defRPr>
                <a:solidFill>
                  <a:schemeClr val="tx1">
                    <a:tint val="75000"/>
                  </a:schemeClr>
                </a:solidFill>
              </a:defRPr>
            </a:lvl6pPr>
            <a:lvl7pPr marL="2741362" indent="0" algn="ctr">
              <a:buNone/>
              <a:defRPr>
                <a:solidFill>
                  <a:schemeClr val="tx1">
                    <a:tint val="75000"/>
                  </a:schemeClr>
                </a:solidFill>
              </a:defRPr>
            </a:lvl7pPr>
            <a:lvl8pPr marL="3198240" indent="0" algn="ctr">
              <a:buNone/>
              <a:defRPr>
                <a:solidFill>
                  <a:schemeClr val="tx1">
                    <a:tint val="75000"/>
                  </a:schemeClr>
                </a:solidFill>
              </a:defRPr>
            </a:lvl8pPr>
            <a:lvl9pPr marL="3655119"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24945403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7315200" cy="758952"/>
          </a:xfrm>
          <a:prstGeom prst="rect">
            <a:avLst/>
          </a:prstGeom>
        </p:spPr>
        <p:txBody>
          <a:bodyPr lIns="91386" tIns="45718" rIns="91386" bIns="45718"/>
          <a:lstStyle/>
          <a:p>
            <a:r>
              <a:rPr lang="en-US"/>
              <a:t>Click to edit Master title style</a:t>
            </a:r>
            <a:endParaRPr lang="en-US" dirty="0"/>
          </a:p>
        </p:txBody>
      </p:sp>
      <p:sp>
        <p:nvSpPr>
          <p:cNvPr id="6" name="Footer Placeholder 5"/>
          <p:cNvSpPr>
            <a:spLocks noGrp="1"/>
          </p:cNvSpPr>
          <p:nvPr>
            <p:ph type="ftr" sz="quarter" idx="10"/>
          </p:nvPr>
        </p:nvSpPr>
        <p:spPr>
          <a:xfrm>
            <a:off x="304800" y="6629400"/>
            <a:ext cx="11582400" cy="228600"/>
          </a:xfrm>
          <a:prstGeom prst="rect">
            <a:avLst/>
          </a:prstGeom>
        </p:spPr>
        <p:txBody>
          <a:bodyPr lIns="91386" tIns="45718" rIns="91386" bIns="45718"/>
          <a:lstStyle/>
          <a:p>
            <a:r>
              <a:rPr lang="en-US" dirty="0">
                <a:solidFill>
                  <a:prstClr val="black">
                    <a:tint val="75000"/>
                  </a:prstClr>
                </a:solidFill>
              </a:rPr>
              <a:t>Proprietary Information of UnitedHealth Group.  Do not distribute or reproduce without express permission of UnitedHealth Group.</a:t>
            </a:r>
          </a:p>
        </p:txBody>
      </p:sp>
      <p:sp>
        <p:nvSpPr>
          <p:cNvPr id="7" name="Slide Number Placeholder 6"/>
          <p:cNvSpPr>
            <a:spLocks noGrp="1"/>
          </p:cNvSpPr>
          <p:nvPr>
            <p:ph type="sldNum" sz="quarter" idx="11"/>
          </p:nvPr>
        </p:nvSpPr>
        <p:spPr>
          <a:xfrm>
            <a:off x="304800" y="6400800"/>
            <a:ext cx="816864" cy="228600"/>
          </a:xfrm>
          <a:prstGeom prst="rect">
            <a:avLst/>
          </a:prstGeom>
        </p:spPr>
        <p:txBody>
          <a:bodyPr lIns="91386" tIns="45718" rIns="91386" bIns="45718"/>
          <a:lstStyle/>
          <a:p>
            <a:fld id="{D6A7528E-CAB1-453F-838C-107CE350F004}" type="slidenum">
              <a:rPr lang="en-US" smtClean="0"/>
              <a:pPr/>
              <a:t>‹#›</a:t>
            </a:fld>
            <a:endParaRPr lang="en-US" dirty="0"/>
          </a:p>
        </p:txBody>
      </p:sp>
    </p:spTree>
    <p:extLst>
      <p:ext uri="{BB962C8B-B14F-4D97-AF65-F5344CB8AC3E}">
        <p14:creationId xmlns:p14="http://schemas.microsoft.com/office/powerpoint/2010/main" val="3286812015"/>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228600"/>
            <a:ext cx="7315200" cy="758952"/>
          </a:xfrm>
          <a:prstGeom prst="rect">
            <a:avLst/>
          </a:prstGeom>
        </p:spPr>
        <p:txBody>
          <a:bodyPr lIns="91386" tIns="45718" rIns="91386" bIns="45718"/>
          <a:lstStyle/>
          <a:p>
            <a:r>
              <a:rPr lang="en-US"/>
              <a:t>Click to edit Master title style</a:t>
            </a:r>
          </a:p>
        </p:txBody>
      </p:sp>
      <p:sp>
        <p:nvSpPr>
          <p:cNvPr id="3" name="Content Placeholder 2"/>
          <p:cNvSpPr>
            <a:spLocks noGrp="1"/>
          </p:cNvSpPr>
          <p:nvPr>
            <p:ph idx="1"/>
          </p:nvPr>
        </p:nvSpPr>
        <p:spPr>
          <a:xfrm>
            <a:off x="1219200" y="1527048"/>
            <a:ext cx="9753600" cy="4206240"/>
          </a:xfrm>
          <a:prstGeom prst="rect">
            <a:avLst/>
          </a:prstGeom>
        </p:spPr>
        <p:txBody>
          <a:bodyPr lIns="91386" tIns="45718" rIns="91386" bIns="4571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7"/>
          <p:cNvSpPr>
            <a:spLocks noGrp="1"/>
          </p:cNvSpPr>
          <p:nvPr>
            <p:ph type="sldNum" sz="quarter" idx="4"/>
          </p:nvPr>
        </p:nvSpPr>
        <p:spPr>
          <a:xfrm>
            <a:off x="11545631" y="6518186"/>
            <a:ext cx="343664" cy="138897"/>
          </a:xfrm>
          <a:prstGeom prst="rect">
            <a:avLst/>
          </a:prstGeom>
        </p:spPr>
        <p:txBody>
          <a:bodyPr vert="horz" lIns="0" tIns="0" rIns="0" bIns="0" rtlCol="0" anchor="b"/>
          <a:lstStyle>
            <a:lvl1pPr algn="r">
              <a:defRPr sz="700">
                <a:solidFill>
                  <a:schemeClr val="accent4"/>
                </a:solidFill>
                <a:latin typeface="Arial"/>
                <a:cs typeface="Arial"/>
              </a:defRPr>
            </a:lvl1pPr>
          </a:lstStyle>
          <a:p>
            <a:fld id="{6575370D-4E78-C44F-8DB3-41D140BF8DE9}" type="slidenum">
              <a:rPr lang="en-US" smtClean="0">
                <a:solidFill>
                  <a:srgbClr val="DD6000"/>
                </a:solidFill>
              </a:rPr>
              <a:pPr/>
              <a:t>‹#›</a:t>
            </a:fld>
            <a:endParaRPr lang="en-US" dirty="0">
              <a:solidFill>
                <a:srgbClr val="DD6000"/>
              </a:solidFill>
            </a:endParaRPr>
          </a:p>
        </p:txBody>
      </p:sp>
      <p:sp>
        <p:nvSpPr>
          <p:cNvPr id="8" name="Text Placeholder 7"/>
          <p:cNvSpPr>
            <a:spLocks noGrp="1"/>
          </p:cNvSpPr>
          <p:nvPr>
            <p:ph type="body" sz="quarter" idx="11" hasCustomPrompt="1"/>
          </p:nvPr>
        </p:nvSpPr>
        <p:spPr>
          <a:xfrm>
            <a:off x="7020751" y="691640"/>
            <a:ext cx="4868607" cy="553799"/>
          </a:xfrm>
          <a:prstGeom prst="rect">
            <a:avLst/>
          </a:prstGeom>
        </p:spPr>
        <p:txBody>
          <a:bodyPr lIns="91386" tIns="45718" rIns="0" bIns="45718" anchor="ctr" anchorCtr="0">
            <a:noAutofit/>
          </a:bodyPr>
          <a:lstStyle>
            <a:lvl1pPr marL="0" indent="0" algn="r">
              <a:buNone/>
              <a:defRPr sz="1600" b="1">
                <a:solidFill>
                  <a:schemeClr val="bg1"/>
                </a:solidFill>
              </a:defRPr>
            </a:lvl1pPr>
            <a:lvl2pPr marL="191914" indent="0" algn="r">
              <a:buNone/>
              <a:defRPr sz="1600" b="1">
                <a:solidFill>
                  <a:schemeClr val="bg1"/>
                </a:solidFill>
              </a:defRPr>
            </a:lvl2pPr>
            <a:lvl3pPr marL="374652" indent="0" algn="r">
              <a:buNone/>
              <a:defRPr sz="1600" b="1">
                <a:solidFill>
                  <a:schemeClr val="bg1"/>
                </a:solidFill>
              </a:defRPr>
            </a:lvl3pPr>
            <a:lvl4pPr marL="557407" indent="0" algn="r">
              <a:buNone/>
              <a:defRPr sz="1600" b="1">
                <a:solidFill>
                  <a:schemeClr val="bg1"/>
                </a:solidFill>
              </a:defRPr>
            </a:lvl4pPr>
            <a:lvl5pPr marL="740160" indent="0" algn="r">
              <a:buNone/>
              <a:defRPr sz="1600" b="1">
                <a:solidFill>
                  <a:schemeClr val="bg1"/>
                </a:solidFill>
              </a:defRPr>
            </a:lvl5pPr>
          </a:lstStyle>
          <a:p>
            <a:r>
              <a:rPr lang="en-US" dirty="0"/>
              <a:t>Genetic Testing Prior Authorization</a:t>
            </a:r>
          </a:p>
        </p:txBody>
      </p:sp>
    </p:spTree>
    <p:extLst>
      <p:ext uri="{BB962C8B-B14F-4D97-AF65-F5344CB8AC3E}">
        <p14:creationId xmlns:p14="http://schemas.microsoft.com/office/powerpoint/2010/main" val="11737094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Column - Blue">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DB5CC5C-F030-4724-81FA-33C3B9159A30}"/>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4" name="Content Placeholder 9">
            <a:extLst>
              <a:ext uri="{FF2B5EF4-FFF2-40B4-BE49-F238E27FC236}">
                <a16:creationId xmlns:a16="http://schemas.microsoft.com/office/drawing/2014/main" id="{EB30387D-7E51-4F68-8F96-43BFBF86D0D5}"/>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BD4E6F08-3FBF-486D-9237-EECD97B54844}"/>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800" dirty="0"/>
          </a:p>
        </p:txBody>
      </p:sp>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A5D6A73B-A327-4304-AE2F-3414E47D3E62}"/>
              </a:ext>
            </a:extLst>
          </p:cNvPr>
          <p:cNvSpPr>
            <a:spLocks noGrp="1"/>
          </p:cNvSpPr>
          <p:nvPr>
            <p:ph type="sldNum" sz="quarter" idx="12"/>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372231670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CAS Title Only">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685803"/>
            <a:ext cx="10363200" cy="571500"/>
          </a:xfrm>
          <a:prstGeom prst="rect">
            <a:avLst/>
          </a:prstGeom>
          <a:noFill/>
        </p:spPr>
        <p:style>
          <a:lnRef idx="0">
            <a:schemeClr val="accent1">
              <a:shade val="50000"/>
            </a:schemeClr>
          </a:lnRef>
          <a:fillRef idx="1">
            <a:schemeClr val="accent1"/>
          </a:fillRef>
          <a:effectRef idx="0">
            <a:schemeClr val="accent1"/>
          </a:effectRef>
          <a:fontRef idx="minor">
            <a:schemeClr val="lt1"/>
          </a:fontRef>
        </p:style>
        <p:txBody>
          <a:bodyPr lIns="0" tIns="0" rIns="91386" bIns="0" rtlCol="0" anchor="ctr"/>
          <a:lstStyle>
            <a:lvl1pPr algn="r">
              <a:defRPr lang="en-US" sz="1600" b="1" kern="1200" baseline="0" smtId="4294967295">
                <a:solidFill>
                  <a:srgbClr val="FFFFFF"/>
                </a:solidFill>
                <a:latin typeface="Arial"/>
                <a:ea typeface="+mn-ea"/>
                <a:cs typeface="+mn-cs"/>
              </a:defRPr>
            </a:lvl1pPr>
          </a:lstStyle>
          <a:p>
            <a:pPr lvl="0" algn="r" eaLnBrk="1" hangingPunct="1"/>
            <a:r>
              <a:rPr lang="en-US" dirty="0"/>
              <a:t>Page Title</a:t>
            </a:r>
          </a:p>
        </p:txBody>
      </p:sp>
      <p:sp>
        <p:nvSpPr>
          <p:cNvPr id="4" name="New shape"/>
          <p:cNvSpPr/>
          <p:nvPr userDrawn="1"/>
        </p:nvSpPr>
        <p:spPr>
          <a:xfrm>
            <a:off x="8636000" y="355600"/>
            <a:ext cx="3386667" cy="152400"/>
          </a:xfrm>
          <a:prstGeom prst="rect">
            <a:avLst/>
          </a:prstGeom>
          <a:noFill/>
        </p:spPr>
        <p:style>
          <a:lnRef idx="0">
            <a:schemeClr val="accent1">
              <a:shade val="50000"/>
            </a:schemeClr>
          </a:lnRef>
          <a:fillRef idx="1">
            <a:schemeClr val="accent1"/>
          </a:fillRef>
          <a:effectRef idx="0">
            <a:schemeClr val="accent1"/>
          </a:effectRef>
          <a:fontRef idx="minor">
            <a:schemeClr val="lt1"/>
          </a:fontRef>
        </p:style>
        <p:txBody>
          <a:bodyPr lIns="91386" tIns="45718" rIns="91386" bIns="45718" rtlCol="0" anchor="ctr"/>
          <a:lstStyle/>
          <a:p>
            <a:pPr algn="r"/>
            <a:r>
              <a:rPr sz="1100" b="0" dirty="0">
                <a:solidFill>
                  <a:srgbClr val="444444"/>
                </a:solidFill>
                <a:latin typeface="Arial"/>
              </a:rPr>
              <a:t>The Power of</a:t>
            </a:r>
            <a:r>
              <a:rPr sz="1100" b="1" dirty="0">
                <a:solidFill>
                  <a:srgbClr val="444444"/>
                </a:solidFill>
                <a:latin typeface="Arial"/>
              </a:rPr>
              <a:t> Partnership</a:t>
            </a:r>
          </a:p>
        </p:txBody>
      </p:sp>
    </p:spTree>
    <p:extLst>
      <p:ext uri="{BB962C8B-B14F-4D97-AF65-F5344CB8AC3E}">
        <p14:creationId xmlns:p14="http://schemas.microsoft.com/office/powerpoint/2010/main" val="2892294652"/>
      </p:ext>
    </p:extLst>
  </p:cSld>
  <p:clrMapOvr>
    <a:masterClrMapping/>
  </p:clrMapOvr>
  <p:transition spd="med"/>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1_UHC Theme">
    <p:spTree>
      <p:nvGrpSpPr>
        <p:cNvPr id="1" name=""/>
        <p:cNvGrpSpPr/>
        <p:nvPr/>
      </p:nvGrpSpPr>
      <p:grpSpPr>
        <a:xfrm>
          <a:off x="0" y="0"/>
          <a:ext cx="0" cy="0"/>
          <a:chOff x="0" y="0"/>
          <a:chExt cx="0" cy="0"/>
        </a:xfrm>
      </p:grpSpPr>
      <p:sp>
        <p:nvSpPr>
          <p:cNvPr id="13" name="Slide Number"/>
          <p:cNvSpPr txBox="1">
            <a:spLocks noGrp="1"/>
          </p:cNvSpPr>
          <p:nvPr>
            <p:ph type="sldNum" sz="quarter" idx="2"/>
          </p:nvPr>
        </p:nvSpPr>
        <p:spPr>
          <a:xfrm>
            <a:off x="224065" y="6602374"/>
            <a:ext cx="206737" cy="228787"/>
          </a:xfrm>
          <a:prstGeom prst="rect">
            <a:avLst/>
          </a:prstGeom>
        </p:spPr>
        <p:txBody>
          <a:bodyPr lIns="91386" tIns="45718" rIns="91386" bIns="45718"/>
          <a:lstStyle/>
          <a:p>
            <a:fld id="{86CB4B4D-7CA3-9044-876B-883B54F8677D}" type="slidenum">
              <a:t>‹#›</a:t>
            </a:fld>
            <a:endParaRPr dirty="0"/>
          </a:p>
        </p:txBody>
      </p:sp>
      <p:sp>
        <p:nvSpPr>
          <p:cNvPr id="2" name="Title 1"/>
          <p:cNvSpPr>
            <a:spLocks noGrp="1"/>
          </p:cNvSpPr>
          <p:nvPr>
            <p:ph type="ctrTitle" hasCustomPrompt="1"/>
          </p:nvPr>
        </p:nvSpPr>
        <p:spPr>
          <a:xfrm>
            <a:off x="1524000" y="685803"/>
            <a:ext cx="10363200" cy="571500"/>
          </a:xfrm>
          <a:prstGeom prst="rect">
            <a:avLst/>
          </a:prstGeom>
          <a:noFill/>
        </p:spPr>
        <p:style>
          <a:lnRef idx="0">
            <a:schemeClr val="accent1">
              <a:shade val="50000"/>
            </a:schemeClr>
          </a:lnRef>
          <a:fillRef idx="1">
            <a:schemeClr val="accent1"/>
          </a:fillRef>
          <a:effectRef idx="0">
            <a:schemeClr val="accent1"/>
          </a:effectRef>
          <a:fontRef idx="minor">
            <a:schemeClr val="lt1"/>
          </a:fontRef>
        </p:style>
        <p:txBody>
          <a:bodyPr lIns="0" tIns="0" rIns="91386" bIns="0" rtlCol="0" anchor="ctr"/>
          <a:lstStyle>
            <a:lvl1pPr algn="r">
              <a:defRPr lang="en-US" sz="1600" b="1" kern="1200" baseline="0" smtId="4294967295">
                <a:solidFill>
                  <a:srgbClr val="FFFFFF"/>
                </a:solidFill>
                <a:latin typeface="Arial"/>
                <a:ea typeface="+mn-ea"/>
                <a:cs typeface="+mn-cs"/>
              </a:defRPr>
            </a:lvl1pPr>
          </a:lstStyle>
          <a:p>
            <a:pPr lvl="0" algn="r" eaLnBrk="1" hangingPunct="1"/>
            <a:r>
              <a:rPr lang="en-US" dirty="0"/>
              <a:t>Page Title</a:t>
            </a:r>
          </a:p>
        </p:txBody>
      </p:sp>
    </p:spTree>
    <p:extLst>
      <p:ext uri="{BB962C8B-B14F-4D97-AF65-F5344CB8AC3E}">
        <p14:creationId xmlns:p14="http://schemas.microsoft.com/office/powerpoint/2010/main" val="1698531709"/>
      </p:ext>
    </p:extLst>
  </p:cSld>
  <p:clrMapOvr>
    <a:masterClrMapping/>
  </p:clrMapOvr>
  <p:transition spd="med"/>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914400" y="6416199"/>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176">
              <a:defRPr/>
            </a:pPr>
            <a:r>
              <a:rPr lang="en-US" sz="700" dirty="0">
                <a:solidFill>
                  <a:srgbClr val="FFFFFF"/>
                </a:solidFill>
              </a:rPr>
              <a:t>© 2019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54" y="2288995"/>
            <a:ext cx="10608705" cy="1495612"/>
          </a:xfrm>
          <a:prstGeom prst="rect">
            <a:avLst/>
          </a:prstGeom>
        </p:spPr>
        <p:txBody>
          <a:bodyPr vert="horz" lIns="0" rIns="0" anchor="b">
            <a:noAutofit/>
          </a:bodyPr>
          <a:lstStyle>
            <a:lvl1pPr marL="0" indent="0">
              <a:buNone/>
              <a:defRPr sz="4800" b="1" i="0">
                <a:solidFill>
                  <a:schemeClr val="bg1"/>
                </a:solidFill>
                <a:latin typeface="+mj-lt"/>
                <a:cs typeface="Arial"/>
              </a:defRPr>
            </a:lvl1pPr>
          </a:lstStyle>
          <a:p>
            <a:r>
              <a:rPr lang="en-US" dirty="0"/>
              <a:t>Title Arial Bold 48pt</a:t>
            </a:r>
          </a:p>
        </p:txBody>
      </p:sp>
      <p:sp>
        <p:nvSpPr>
          <p:cNvPr id="11" name="Text Placeholder 9"/>
          <p:cNvSpPr>
            <a:spLocks noGrp="1"/>
          </p:cNvSpPr>
          <p:nvPr>
            <p:ph type="body" sz="quarter" idx="11" hasCustomPrompt="1"/>
          </p:nvPr>
        </p:nvSpPr>
        <p:spPr>
          <a:xfrm>
            <a:off x="914454" y="3822650"/>
            <a:ext cx="10608705" cy="1044575"/>
          </a:xfrm>
          <a:prstGeom prst="rect">
            <a:avLst/>
          </a:prstGeom>
        </p:spPr>
        <p:txBody>
          <a:bodyPr vert="horz" lIns="0" rIns="0">
            <a:normAutofit/>
          </a:bodyPr>
          <a:lstStyle>
            <a:lvl1pPr marL="0" indent="0">
              <a:buNone/>
              <a:defRPr sz="2000" b="1" i="0">
                <a:solidFill>
                  <a:schemeClr val="accent4"/>
                </a:solidFill>
                <a:latin typeface="+mn-lt"/>
                <a:cs typeface="Arial"/>
              </a:defRPr>
            </a:lvl1pPr>
          </a:lstStyle>
          <a:p>
            <a:r>
              <a:rPr lang="en-US" dirty="0"/>
              <a:t>Subtitle Here Arial 20pt</a:t>
            </a:r>
          </a:p>
        </p:txBody>
      </p:sp>
      <p:pic>
        <p:nvPicPr>
          <p:cNvPr id="8" name="Picture 7">
            <a:extLst>
              <a:ext uri="{FF2B5EF4-FFF2-40B4-BE49-F238E27FC236}">
                <a16:creationId xmlns:a16="http://schemas.microsoft.com/office/drawing/2014/main" id="{F1B4C3A6-4B3F-46E6-8D2E-2A97869C20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914449" y="685807"/>
            <a:ext cx="2386604" cy="178308"/>
          </a:xfrm>
          <a:prstGeom prst="rect">
            <a:avLst/>
          </a:prstGeom>
        </p:spPr>
      </p:pic>
    </p:spTree>
    <p:extLst>
      <p:ext uri="{BB962C8B-B14F-4D97-AF65-F5344CB8AC3E}">
        <p14:creationId xmlns:p14="http://schemas.microsoft.com/office/powerpoint/2010/main" val="292324691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914400" y="6446975"/>
            <a:ext cx="8906933"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176">
              <a:defRPr/>
            </a:pPr>
            <a:r>
              <a:rPr lang="en-US" sz="500" dirty="0">
                <a:solidFill>
                  <a:srgbClr val="FFFFFF"/>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013571389"/>
      </p:ext>
    </p:extLst>
  </p:cSld>
  <p:clrMapOvr>
    <a:masterClrMapping/>
  </p:clrMapOvr>
  <p:hf hdr="0" ftr="0" dt="0"/>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76" y="2492753"/>
            <a:ext cx="10608705" cy="2220277"/>
          </a:xfrm>
          <a:prstGeom prst="rect">
            <a:avLst/>
          </a:prstGeom>
        </p:spPr>
        <p:txBody>
          <a:bodyPr vert="horz" lIns="0" rIns="0" anchor="ctr">
            <a:noAutofit/>
          </a:bodyPr>
          <a:lstStyle>
            <a:lvl1pPr marL="0" indent="0" defTabSz="1017963">
              <a:lnSpc>
                <a:spcPts val="6685"/>
              </a:lnSpc>
              <a:spcBef>
                <a:spcPts val="0"/>
              </a:spcBef>
              <a:buClr>
                <a:schemeClr val="accent5"/>
              </a:buClr>
              <a:buNone/>
              <a:defRPr sz="6000" b="1" i="0">
                <a:solidFill>
                  <a:schemeClr val="bg1"/>
                </a:solidFill>
                <a:latin typeface="+mj-lt"/>
                <a:cs typeface="Arial"/>
              </a:defRPr>
            </a:lvl1pPr>
          </a:lstStyle>
          <a:p>
            <a:pPr marL="0" lvl="0" indent="0" defTabSz="101796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81920537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92CD38B8-AC7E-43B4-8C33-BAAD49087078}"/>
              </a:ext>
            </a:extLst>
          </p:cNvPr>
          <p:cNvSpPr>
            <a:spLocks noGrp="1"/>
          </p:cNvSpPr>
          <p:nvPr>
            <p:ph type="body" sz="quarter" idx="10" hasCustomPrompt="1"/>
          </p:nvPr>
        </p:nvSpPr>
        <p:spPr>
          <a:xfrm>
            <a:off x="1118276" y="2492753"/>
            <a:ext cx="10608705" cy="2220277"/>
          </a:xfrm>
          <a:prstGeom prst="rect">
            <a:avLst/>
          </a:prstGeom>
        </p:spPr>
        <p:txBody>
          <a:bodyPr vert="horz" lIns="0" rIns="0" anchor="ctr">
            <a:noAutofit/>
          </a:bodyPr>
          <a:lstStyle>
            <a:lvl1pPr marL="0" indent="0" defTabSz="1017963">
              <a:lnSpc>
                <a:spcPts val="6685"/>
              </a:lnSpc>
              <a:spcBef>
                <a:spcPts val="0"/>
              </a:spcBef>
              <a:buClr>
                <a:schemeClr val="accent5"/>
              </a:buClr>
              <a:buNone/>
              <a:defRPr sz="6000" b="1" i="0">
                <a:solidFill>
                  <a:schemeClr val="bg1"/>
                </a:solidFill>
                <a:latin typeface="+mj-lt"/>
                <a:cs typeface="Arial"/>
              </a:defRPr>
            </a:lvl1pPr>
          </a:lstStyle>
          <a:p>
            <a:pPr marL="0" lvl="0" indent="0" defTabSz="101796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423060464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C8D84EE0-D6D3-4DF7-89EB-A483591203B1}"/>
              </a:ext>
            </a:extLst>
          </p:cNvPr>
          <p:cNvSpPr>
            <a:spLocks noGrp="1"/>
          </p:cNvSpPr>
          <p:nvPr>
            <p:ph type="body" sz="quarter" idx="10" hasCustomPrompt="1"/>
          </p:nvPr>
        </p:nvSpPr>
        <p:spPr>
          <a:xfrm>
            <a:off x="1118276" y="2492753"/>
            <a:ext cx="10608705" cy="2220277"/>
          </a:xfrm>
          <a:prstGeom prst="rect">
            <a:avLst/>
          </a:prstGeom>
        </p:spPr>
        <p:txBody>
          <a:bodyPr vert="horz" lIns="0" rIns="0" anchor="ctr">
            <a:noAutofit/>
          </a:bodyPr>
          <a:lstStyle>
            <a:lvl1pPr marL="0" indent="0" defTabSz="1017963">
              <a:lnSpc>
                <a:spcPts val="6685"/>
              </a:lnSpc>
              <a:spcBef>
                <a:spcPts val="0"/>
              </a:spcBef>
              <a:buClr>
                <a:schemeClr val="accent5"/>
              </a:buClr>
              <a:buNone/>
              <a:defRPr sz="6000" b="1" i="0">
                <a:solidFill>
                  <a:schemeClr val="bg1"/>
                </a:solidFill>
                <a:latin typeface="+mj-lt"/>
                <a:cs typeface="Arial"/>
              </a:defRPr>
            </a:lvl1pPr>
          </a:lstStyle>
          <a:p>
            <a:pPr marL="0" lvl="0" indent="0" defTabSz="101796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93962604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8F3880FB-D2C3-4337-B7B6-06E1B7DC60AA}"/>
              </a:ext>
            </a:extLst>
          </p:cNvPr>
          <p:cNvSpPr>
            <a:spLocks noGrp="1"/>
          </p:cNvSpPr>
          <p:nvPr>
            <p:ph type="body" sz="quarter" idx="10" hasCustomPrompt="1"/>
          </p:nvPr>
        </p:nvSpPr>
        <p:spPr>
          <a:xfrm>
            <a:off x="1118276" y="2492753"/>
            <a:ext cx="10608705" cy="2220277"/>
          </a:xfrm>
          <a:prstGeom prst="rect">
            <a:avLst/>
          </a:prstGeom>
        </p:spPr>
        <p:txBody>
          <a:bodyPr vert="horz" lIns="0" rIns="0" anchor="ctr">
            <a:noAutofit/>
          </a:bodyPr>
          <a:lstStyle>
            <a:lvl1pPr marL="0" indent="0" defTabSz="1017963">
              <a:lnSpc>
                <a:spcPts val="6685"/>
              </a:lnSpc>
              <a:spcBef>
                <a:spcPts val="0"/>
              </a:spcBef>
              <a:buClr>
                <a:schemeClr val="accent5"/>
              </a:buClr>
              <a:buNone/>
              <a:defRPr sz="6000" b="1" i="0">
                <a:solidFill>
                  <a:schemeClr val="bg1"/>
                </a:solidFill>
                <a:latin typeface="+mj-lt"/>
                <a:cs typeface="Arial"/>
              </a:defRPr>
            </a:lvl1pPr>
          </a:lstStyle>
          <a:p>
            <a:pPr marL="0" lvl="0" indent="0" defTabSz="101796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65098609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9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685700885"/>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Full Page - Grey">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2130" y="1590"/>
            <a:ext cx="2116" cy="1587"/>
          </a:xfrm>
          <a:prstGeom prst="rect">
            <a:avLst/>
          </a:prstGeom>
        </p:spPr>
      </p:pic>
      <p:sp>
        <p:nvSpPr>
          <p:cNvPr id="5" name="Rectangle 4">
            <a:extLst>
              <a:ext uri="{FF2B5EF4-FFF2-40B4-BE49-F238E27FC236}">
                <a16:creationId xmlns:a16="http://schemas.microsoft.com/office/drawing/2014/main" id="{6D316E1B-CC8A-4535-8B29-F32E4F33F4BB}"/>
              </a:ext>
            </a:extLst>
          </p:cNvPr>
          <p:cNvSpPr/>
          <p:nvPr/>
        </p:nvSpPr>
        <p:spPr>
          <a:xfrm>
            <a:off x="0" y="0"/>
            <a:ext cx="12192000" cy="1371600"/>
          </a:xfrm>
          <a:prstGeom prst="rect">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2" name="Title 1">
            <a:extLst>
              <a:ext uri="{FF2B5EF4-FFF2-40B4-BE49-F238E27FC236}">
                <a16:creationId xmlns:a16="http://schemas.microsoft.com/office/drawing/2014/main" id="{E1263E92-64DE-40BC-845A-2B9C514D89C4}"/>
              </a:ext>
            </a:extLst>
          </p:cNvPr>
          <p:cNvSpPr>
            <a:spLocks noGrp="1"/>
          </p:cNvSpPr>
          <p:nvPr>
            <p:ph type="title" hasCustomPrompt="1"/>
          </p:nvPr>
        </p:nvSpPr>
        <p:spPr/>
        <p:txBody>
          <a:bodyPr/>
          <a:lstStyle>
            <a:lvl1pPr>
              <a:defRPr>
                <a:solidFill>
                  <a:schemeClr val="accent1"/>
                </a:solidFill>
              </a:defRPr>
            </a:lvl1pPr>
          </a:lstStyle>
          <a:p>
            <a:r>
              <a:rPr lang="en-US" dirty="0"/>
              <a:t>Arial Bold 36pt</a:t>
            </a:r>
          </a:p>
        </p:txBody>
      </p:sp>
      <p:sp>
        <p:nvSpPr>
          <p:cNvPr id="4" name="Content Placeholder 3">
            <a:extLst>
              <a:ext uri="{FF2B5EF4-FFF2-40B4-BE49-F238E27FC236}">
                <a16:creationId xmlns:a16="http://schemas.microsoft.com/office/drawing/2014/main" id="{2087185B-7B77-40DF-9AE9-0B7AC509CDB6}"/>
              </a:ext>
            </a:extLst>
          </p:cNvPr>
          <p:cNvSpPr>
            <a:spLocks noGrp="1"/>
          </p:cNvSpPr>
          <p:nvPr>
            <p:ph sz="quarter" idx="10" hasCustomPrompt="1"/>
          </p:nvPr>
        </p:nvSpPr>
        <p:spPr>
          <a:xfrm>
            <a:off x="938784" y="1874527"/>
            <a:ext cx="10643616" cy="438150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Slide Number Placeholder 6">
            <a:extLst>
              <a:ext uri="{FF2B5EF4-FFF2-40B4-BE49-F238E27FC236}">
                <a16:creationId xmlns:a16="http://schemas.microsoft.com/office/drawing/2014/main" id="{8805F6AA-99CB-468F-8116-E8CAEF4A8093}"/>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8386072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 Grey">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chemeClr val="accent1"/>
              </a:solidFill>
            </a:endParaRPr>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accent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77DE31FD-76CB-4691-BC02-CD0A00A274BB}"/>
              </a:ext>
            </a:extLst>
          </p:cNvPr>
          <p:cNvSpPr>
            <a:spLocks noGrp="1"/>
          </p:cNvSpPr>
          <p:nvPr>
            <p:ph type="sldNum" sz="quarter" idx="12"/>
          </p:nvPr>
        </p:nvSpPr>
        <p:spPr/>
        <p:txBody>
          <a:bodyPr/>
          <a:lstStyle/>
          <a:p>
            <a:fld id="{6575370D-4E78-C44F-8DB3-41D140BF8DE9}" type="slidenum">
              <a:rPr lang="en-US" smtClean="0"/>
              <a:pPr/>
              <a:t>‹#›</a:t>
            </a:fld>
            <a:endParaRPr lang="en-US" dirty="0"/>
          </a:p>
        </p:txBody>
      </p:sp>
      <p:pic>
        <p:nvPicPr>
          <p:cNvPr id="13" name="Picture 12">
            <a:extLst>
              <a:ext uri="{FF2B5EF4-FFF2-40B4-BE49-F238E27FC236}">
                <a16:creationId xmlns:a16="http://schemas.microsoft.com/office/drawing/2014/main" id="{FF9ED14C-F6CB-485D-8587-48893DD8E23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3"/>
            <a:ext cx="1777427" cy="132588"/>
          </a:xfrm>
          <a:prstGeom prst="rect">
            <a:avLst/>
          </a:prstGeom>
        </p:spPr>
      </p:pic>
      <p:sp>
        <p:nvSpPr>
          <p:cNvPr id="14" name="TextBox 13">
            <a:extLst>
              <a:ext uri="{FF2B5EF4-FFF2-40B4-BE49-F238E27FC236}">
                <a16:creationId xmlns:a16="http://schemas.microsoft.com/office/drawing/2014/main" id="{E5D2CDE3-20DC-4C4A-BBDB-67D563FC97D8}"/>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
        <p:nvSpPr>
          <p:cNvPr id="12" name="Content Placeholder 9">
            <a:extLst>
              <a:ext uri="{FF2B5EF4-FFF2-40B4-BE49-F238E27FC236}">
                <a16:creationId xmlns:a16="http://schemas.microsoft.com/office/drawing/2014/main" id="{2F5FB23F-1707-49AF-9719-58956A258E28}"/>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5" name="Content Placeholder 9">
            <a:extLst>
              <a:ext uri="{FF2B5EF4-FFF2-40B4-BE49-F238E27FC236}">
                <a16:creationId xmlns:a16="http://schemas.microsoft.com/office/drawing/2014/main" id="{1981F70E-E282-4481-8640-3169F7AD4F20}"/>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316956502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 Column - Blue">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DB5CC5C-F030-4724-81FA-33C3B9159A3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4" name="Content Placeholder 9">
            <a:extLst>
              <a:ext uri="{FF2B5EF4-FFF2-40B4-BE49-F238E27FC236}">
                <a16:creationId xmlns:a16="http://schemas.microsoft.com/office/drawing/2014/main" id="{EB30387D-7E51-4F68-8F96-43BFBF86D0D5}"/>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BD4E6F08-3FBF-486D-9237-EECD97B54844}"/>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900" dirty="0">
              <a:solidFill>
                <a:srgbClr val="424242"/>
              </a:solidFill>
            </a:endParaRPr>
          </a:p>
        </p:txBody>
      </p:sp>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A5D6A73B-A327-4304-AE2F-3414E47D3E62}"/>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75366278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2 Column - Grey">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003C71"/>
              </a:solidFill>
            </a:endParaRP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accent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77DE31FD-76CB-4691-BC02-CD0A00A274BB}"/>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3" name="Picture 12">
            <a:extLst>
              <a:ext uri="{FF2B5EF4-FFF2-40B4-BE49-F238E27FC236}">
                <a16:creationId xmlns:a16="http://schemas.microsoft.com/office/drawing/2014/main" id="{FF9ED14C-F6CB-485D-8587-48893DD8E23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45" y="6523367"/>
            <a:ext cx="1777428" cy="132588"/>
          </a:xfrm>
          <a:prstGeom prst="rect">
            <a:avLst/>
          </a:prstGeom>
        </p:spPr>
      </p:pic>
      <p:sp>
        <p:nvSpPr>
          <p:cNvPr id="14" name="TextBox 13">
            <a:extLst>
              <a:ext uri="{FF2B5EF4-FFF2-40B4-BE49-F238E27FC236}">
                <a16:creationId xmlns:a16="http://schemas.microsoft.com/office/drawing/2014/main" id="{E5D2CDE3-20DC-4C4A-BBDB-67D563FC97D8}"/>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176">
              <a:defRPr/>
            </a:pPr>
            <a:r>
              <a:rPr lang="en-US" sz="700" dirty="0">
                <a:solidFill>
                  <a:srgbClr val="424242"/>
                </a:solidFill>
              </a:rPr>
              <a:t>© 2019 UnitedHealth Group. Any use, copying or distribution without written permission from UnitedHealth Group is prohibited.</a:t>
            </a:r>
          </a:p>
        </p:txBody>
      </p:sp>
      <p:sp>
        <p:nvSpPr>
          <p:cNvPr id="12" name="Content Placeholder 9">
            <a:extLst>
              <a:ext uri="{FF2B5EF4-FFF2-40B4-BE49-F238E27FC236}">
                <a16:creationId xmlns:a16="http://schemas.microsoft.com/office/drawing/2014/main" id="{2F5FB23F-1707-49AF-9719-58956A258E28}"/>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5" name="Content Placeholder 9">
            <a:extLst>
              <a:ext uri="{FF2B5EF4-FFF2-40B4-BE49-F238E27FC236}">
                <a16:creationId xmlns:a16="http://schemas.microsoft.com/office/drawing/2014/main" id="{1981F70E-E282-4481-8640-3169F7AD4F20}"/>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426999942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2 Column - Blue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6" name="Content Placeholder 9">
            <a:extLst>
              <a:ext uri="{FF2B5EF4-FFF2-40B4-BE49-F238E27FC236}">
                <a16:creationId xmlns:a16="http://schemas.microsoft.com/office/drawing/2014/main" id="{ABCBEB69-3596-474E-9135-A9830D9A4E1A}"/>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Content Placeholder 9">
            <a:extLst>
              <a:ext uri="{FF2B5EF4-FFF2-40B4-BE49-F238E27FC236}">
                <a16:creationId xmlns:a16="http://schemas.microsoft.com/office/drawing/2014/main" id="{59EC4164-BF83-4701-B080-54331D734322}"/>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87580516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2 Column - Grey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7" name="Content Placeholder 9">
            <a:extLst>
              <a:ext uri="{FF2B5EF4-FFF2-40B4-BE49-F238E27FC236}">
                <a16:creationId xmlns:a16="http://schemas.microsoft.com/office/drawing/2014/main" id="{AC51204B-23C2-4328-9E01-1ABF4E53A65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9" name="Content Placeholder 9">
            <a:extLst>
              <a:ext uri="{FF2B5EF4-FFF2-40B4-BE49-F238E27FC236}">
                <a16:creationId xmlns:a16="http://schemas.microsoft.com/office/drawing/2014/main" id="{F0391FB2-AFE5-45D8-A37D-D26598F5A458}"/>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354312294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1 Column - Blue">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30" y="1590"/>
            <a:ext cx="2116" cy="1587"/>
          </a:xfrm>
          <a:prstGeom prst="rect">
            <a:avLst/>
          </a:prstGeom>
        </p:spPr>
      </p:pic>
      <p:sp>
        <p:nvSpPr>
          <p:cNvPr id="5" name="Content Placeholder 4">
            <a:extLst>
              <a:ext uri="{FF2B5EF4-FFF2-40B4-BE49-F238E27FC236}">
                <a16:creationId xmlns:a16="http://schemas.microsoft.com/office/drawing/2014/main" id="{379346EB-56AE-4AF5-897A-A3F2927E236E}"/>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084A8A23-9D14-4EAB-8517-67BEE952D6B5}"/>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7" name="Picture 6">
            <a:extLst>
              <a:ext uri="{FF2B5EF4-FFF2-40B4-BE49-F238E27FC236}">
                <a16:creationId xmlns:a16="http://schemas.microsoft.com/office/drawing/2014/main" id="{482EECD7-8DE4-4843-81AB-C8528D3BDBE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45" y="6523367"/>
            <a:ext cx="1777428" cy="132588"/>
          </a:xfrm>
          <a:prstGeom prst="rect">
            <a:avLst/>
          </a:prstGeom>
        </p:spPr>
      </p:pic>
      <p:sp>
        <p:nvSpPr>
          <p:cNvPr id="10" name="TextBox 9">
            <a:extLst>
              <a:ext uri="{FF2B5EF4-FFF2-40B4-BE49-F238E27FC236}">
                <a16:creationId xmlns:a16="http://schemas.microsoft.com/office/drawing/2014/main" id="{4FBA9FE6-5D3D-4CD9-9F1E-59951946190E}"/>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17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33513568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1 Column - Grey">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30" y="1590"/>
            <a:ext cx="2116" cy="1587"/>
          </a:xfrm>
          <a:prstGeom prst="rect">
            <a:avLst/>
          </a:prstGeom>
        </p:spPr>
      </p:pic>
      <p:sp>
        <p:nvSpPr>
          <p:cNvPr id="5" name="Content Placeholder 4">
            <a:extLst>
              <a:ext uri="{FF2B5EF4-FFF2-40B4-BE49-F238E27FC236}">
                <a16:creationId xmlns:a16="http://schemas.microsoft.com/office/drawing/2014/main" id="{0C2AA7B9-FD94-4FA2-91D7-313588B4E3AC}"/>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CFEEE624-2216-435F-988E-56B329CCA99A}"/>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0" name="Picture 9">
            <a:extLst>
              <a:ext uri="{FF2B5EF4-FFF2-40B4-BE49-F238E27FC236}">
                <a16:creationId xmlns:a16="http://schemas.microsoft.com/office/drawing/2014/main" id="{45970F7C-EB02-4AC9-92D2-56B16237993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45" y="6523367"/>
            <a:ext cx="1777428" cy="132588"/>
          </a:xfrm>
          <a:prstGeom prst="rect">
            <a:avLst/>
          </a:prstGeom>
        </p:spPr>
      </p:pic>
      <p:sp>
        <p:nvSpPr>
          <p:cNvPr id="11" name="TextBox 10">
            <a:extLst>
              <a:ext uri="{FF2B5EF4-FFF2-40B4-BE49-F238E27FC236}">
                <a16:creationId xmlns:a16="http://schemas.microsoft.com/office/drawing/2014/main" id="{27DB6B2B-8290-4419-B4A6-AD60B060B8F4}"/>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17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377447344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Quote -Slide - Blue">
    <p:bg>
      <p:bgPr>
        <a:solidFill>
          <a:schemeClr val="accent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B5F5B-6677-4944-B6D3-69D8D5370642}"/>
              </a:ext>
            </a:extLst>
          </p:cNvPr>
          <p:cNvSpPr>
            <a:spLocks noGrp="1"/>
          </p:cNvSpPr>
          <p:nvPr>
            <p:ph type="sldNum" sz="quarter" idx="11"/>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3">
            <a:extLst>
              <a:ext uri="{FF2B5EF4-FFF2-40B4-BE49-F238E27FC236}">
                <a16:creationId xmlns:a16="http://schemas.microsoft.com/office/drawing/2014/main" id="{7D8A6F42-7A4A-477C-804A-281B93939E45}"/>
              </a:ext>
            </a:extLst>
          </p:cNvPr>
          <p:cNvSpPr>
            <a:spLocks noGrp="1"/>
          </p:cNvSpPr>
          <p:nvPr>
            <p:ph type="body" sz="quarter" idx="12" hasCustomPrompt="1"/>
          </p:nvPr>
        </p:nvSpPr>
        <p:spPr>
          <a:xfrm>
            <a:off x="2214077" y="1437240"/>
            <a:ext cx="7763935" cy="3983567"/>
          </a:xfrm>
        </p:spPr>
        <p:txBody>
          <a:bodyPr anchor="ctr">
            <a:noAutofit/>
          </a:bodyPr>
          <a:lstStyle>
            <a:lvl1pPr marL="0" indent="0" algn="ctr">
              <a:buNone/>
              <a:defRPr sz="3200">
                <a:solidFill>
                  <a:schemeClr val="bg1"/>
                </a:solidFill>
              </a:defRPr>
            </a:lvl1pPr>
            <a:lvl2pPr marL="342618" indent="0" algn="ctr">
              <a:buNone/>
              <a:defRPr sz="3200">
                <a:solidFill>
                  <a:schemeClr val="bg1"/>
                </a:solidFill>
              </a:defRPr>
            </a:lvl2pPr>
            <a:lvl3pPr marL="685242" indent="0" algn="ctr">
              <a:buNone/>
              <a:defRPr sz="3200">
                <a:solidFill>
                  <a:schemeClr val="bg1"/>
                </a:solidFill>
              </a:defRPr>
            </a:lvl3pPr>
            <a:lvl4pPr marL="1027834" indent="0" algn="ctr">
              <a:buNone/>
              <a:defRPr sz="3200">
                <a:solidFill>
                  <a:schemeClr val="bg1"/>
                </a:solidFill>
              </a:defRPr>
            </a:lvl4pPr>
            <a:lvl5pPr marL="1370442"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3830434681"/>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Quote -Slide - Grey">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309AC4-8FA3-46DD-A62A-C8969FCA1FE4}"/>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 Placeholder 3">
            <a:extLst>
              <a:ext uri="{FF2B5EF4-FFF2-40B4-BE49-F238E27FC236}">
                <a16:creationId xmlns:a16="http://schemas.microsoft.com/office/drawing/2014/main" id="{4D3F9F47-EC76-421B-9FFD-7AE95FA5A0FA}"/>
              </a:ext>
            </a:extLst>
          </p:cNvPr>
          <p:cNvSpPr>
            <a:spLocks noGrp="1"/>
          </p:cNvSpPr>
          <p:nvPr>
            <p:ph type="body" sz="quarter" idx="12" hasCustomPrompt="1"/>
          </p:nvPr>
        </p:nvSpPr>
        <p:spPr>
          <a:xfrm>
            <a:off x="2214077" y="1437240"/>
            <a:ext cx="7763935" cy="3983567"/>
          </a:xfrm>
        </p:spPr>
        <p:txBody>
          <a:bodyPr anchor="ctr">
            <a:noAutofit/>
          </a:bodyPr>
          <a:lstStyle>
            <a:lvl1pPr marL="0" indent="0" algn="ctr">
              <a:buNone/>
              <a:defRPr sz="3200">
                <a:solidFill>
                  <a:schemeClr val="tx1"/>
                </a:solidFill>
              </a:defRPr>
            </a:lvl1pPr>
            <a:lvl2pPr marL="342618" indent="0" algn="ctr">
              <a:buNone/>
              <a:defRPr sz="3200">
                <a:solidFill>
                  <a:schemeClr val="bg1"/>
                </a:solidFill>
              </a:defRPr>
            </a:lvl2pPr>
            <a:lvl3pPr marL="685242" indent="0" algn="ctr">
              <a:buNone/>
              <a:defRPr sz="3200">
                <a:solidFill>
                  <a:schemeClr val="bg1"/>
                </a:solidFill>
              </a:defRPr>
            </a:lvl3pPr>
            <a:lvl4pPr marL="1027834" indent="0" algn="ctr">
              <a:buNone/>
              <a:defRPr sz="3200">
                <a:solidFill>
                  <a:schemeClr val="bg1"/>
                </a:solidFill>
              </a:defRPr>
            </a:lvl4pPr>
            <a:lvl5pPr marL="1370442"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364082810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p:cSld name="Callout - Blue">
    <p:bg>
      <p:bgPr>
        <a:solidFill>
          <a:schemeClr val="accent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708234" y="1713771"/>
            <a:ext cx="4683941"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EED19DF3-147D-4708-B2F3-7D803781BEBE}"/>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21193126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Callout - White">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FC494E-489C-428C-9F7A-FE2481D20937}"/>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itle 1">
            <a:extLst>
              <a:ext uri="{FF2B5EF4-FFF2-40B4-BE49-F238E27FC236}">
                <a16:creationId xmlns:a16="http://schemas.microsoft.com/office/drawing/2014/main" id="{9366FF79-1096-4893-96E2-9D59D69F2249}"/>
              </a:ext>
            </a:extLst>
          </p:cNvPr>
          <p:cNvSpPr>
            <a:spLocks noGrp="1"/>
          </p:cNvSpPr>
          <p:nvPr>
            <p:ph type="title" hasCustomPrompt="1"/>
          </p:nvPr>
        </p:nvSpPr>
        <p:spPr>
          <a:xfrm>
            <a:off x="708234" y="1713771"/>
            <a:ext cx="4683941"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tx1"/>
                </a:solidFill>
                <a:latin typeface="+mj-lt"/>
                <a:cs typeface="Arial"/>
              </a:defRPr>
            </a:lvl1pPr>
          </a:lstStyle>
          <a:p>
            <a:r>
              <a:rPr lang="en-US" dirty="0"/>
              <a:t>Arial 24pt</a:t>
            </a:r>
          </a:p>
        </p:txBody>
      </p:sp>
    </p:spTree>
    <p:extLst>
      <p:ext uri="{BB962C8B-B14F-4D97-AF65-F5344CB8AC3E}">
        <p14:creationId xmlns:p14="http://schemas.microsoft.com/office/powerpoint/2010/main" val="4188375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1_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Round Diagonal Corner Rectangle 6"/>
          <p:cNvSpPr/>
          <p:nvPr/>
        </p:nvSpPr>
        <p:spPr>
          <a:xfrm>
            <a:off x="4876800" y="383771"/>
            <a:ext cx="6502400" cy="5638800"/>
          </a:xfrm>
          <a:prstGeom prst="round2DiagRect">
            <a:avLst>
              <a:gd name="adj1" fmla="val 0"/>
              <a:gd name="adj2" fmla="val 187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5689600" y="1219201"/>
            <a:ext cx="5283201" cy="1752600"/>
          </a:xfrm>
        </p:spPr>
        <p:txBody>
          <a:bodyPr anchor="b"/>
          <a:lstStyle>
            <a:lvl1pPr algn="l">
              <a:defRPr sz="4000" b="0" cap="none" baseline="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5689600" y="3442885"/>
            <a:ext cx="5384801" cy="2427287"/>
          </a:xfrm>
        </p:spPr>
        <p:txBody>
          <a:bodyPr anchor="t"/>
          <a:lstStyle>
            <a:lvl1pPr marL="0" indent="0" algn="l">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Business Health Care Group </a:t>
            </a:r>
          </a:p>
        </p:txBody>
      </p:sp>
      <p:sp>
        <p:nvSpPr>
          <p:cNvPr id="6" name="Slide Number Placeholder 5"/>
          <p:cNvSpPr>
            <a:spLocks noGrp="1"/>
          </p:cNvSpPr>
          <p:nvPr>
            <p:ph type="sldNum" sz="quarter" idx="12"/>
          </p:nvPr>
        </p:nvSpPr>
        <p:spPr/>
        <p:txBody>
          <a:bodyPr/>
          <a:lstStyle/>
          <a:p>
            <a:fld id="{0627CD93-DB7E-4722-9CC1-C5F1E2275160}" type="slidenum">
              <a:rPr lang="en-US" smtClean="0"/>
              <a:pPr/>
              <a:t>‹#›</a:t>
            </a:fld>
            <a:endParaRPr lang="en-US" dirty="0"/>
          </a:p>
        </p:txBody>
      </p:sp>
      <p:sp>
        <p:nvSpPr>
          <p:cNvPr id="8" name="Round Diagonal Corner Rectangle 7">
            <a:extLst>
              <a:ext uri="{FF2B5EF4-FFF2-40B4-BE49-F238E27FC236}">
                <a16:creationId xmlns:a16="http://schemas.microsoft.com/office/drawing/2014/main" id="{B3885834-88B0-B641-A156-09FDB1A6F23A}"/>
              </a:ext>
            </a:extLst>
          </p:cNvPr>
          <p:cNvSpPr/>
          <p:nvPr userDrawn="1"/>
        </p:nvSpPr>
        <p:spPr>
          <a:xfrm>
            <a:off x="4876800" y="383771"/>
            <a:ext cx="6502400" cy="5638800"/>
          </a:xfrm>
          <a:prstGeom prst="round2DiagRect">
            <a:avLst>
              <a:gd name="adj1" fmla="val 0"/>
              <a:gd name="adj2" fmla="val 187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767499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 - Blue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6" name="Content Placeholder 9">
            <a:extLst>
              <a:ext uri="{FF2B5EF4-FFF2-40B4-BE49-F238E27FC236}">
                <a16:creationId xmlns:a16="http://schemas.microsoft.com/office/drawing/2014/main" id="{ABCBEB69-3596-474E-9135-A9830D9A4E1A}"/>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Content Placeholder 9">
            <a:extLst>
              <a:ext uri="{FF2B5EF4-FFF2-40B4-BE49-F238E27FC236}">
                <a16:creationId xmlns:a16="http://schemas.microsoft.com/office/drawing/2014/main" id="{59EC4164-BF83-4701-B080-54331D734322}"/>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2846225552"/>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2 Key Callouts - 01">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D35E1CC8-863A-4E30-B0CD-2D7D58DB13D3}"/>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9B8395C-9ED9-4E60-AADF-9D31FFCD146B}"/>
              </a:ext>
            </a:extLst>
          </p:cNvPr>
          <p:cNvSpPr>
            <a:spLocks noGrp="1"/>
          </p:cNvSpPr>
          <p:nvPr>
            <p:ph type="title" hasCustomPrompt="1"/>
          </p:nvPr>
        </p:nvSpPr>
        <p:spPr>
          <a:xfrm>
            <a:off x="708234" y="1713771"/>
            <a:ext cx="4683941"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30248F4D-8066-414E-9636-AEB6A7A654D4}"/>
              </a:ext>
            </a:extLst>
          </p:cNvPr>
          <p:cNvSpPr>
            <a:spLocks noGrp="1"/>
          </p:cNvSpPr>
          <p:nvPr>
            <p:ph type="body" sz="quarter" idx="13" hasCustomPrompt="1"/>
          </p:nvPr>
        </p:nvSpPr>
        <p:spPr>
          <a:xfrm>
            <a:off x="6659550" y="1714542"/>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415701860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2 Key Callouts - 02">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193BFE0A-41E4-4215-A8D5-C69FDF59B116}"/>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4EA95BD-2B33-48E4-B2D9-0462FC67DA6A}"/>
              </a:ext>
            </a:extLst>
          </p:cNvPr>
          <p:cNvSpPr>
            <a:spLocks noGrp="1"/>
          </p:cNvSpPr>
          <p:nvPr>
            <p:ph type="title" hasCustomPrompt="1"/>
          </p:nvPr>
        </p:nvSpPr>
        <p:spPr>
          <a:xfrm>
            <a:off x="708234" y="1713771"/>
            <a:ext cx="4683941"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9" name="Text Placeholder 5">
            <a:extLst>
              <a:ext uri="{FF2B5EF4-FFF2-40B4-BE49-F238E27FC236}">
                <a16:creationId xmlns:a16="http://schemas.microsoft.com/office/drawing/2014/main" id="{0A135A51-B1BD-4414-8DAC-E981669E288A}"/>
              </a:ext>
            </a:extLst>
          </p:cNvPr>
          <p:cNvSpPr>
            <a:spLocks noGrp="1"/>
          </p:cNvSpPr>
          <p:nvPr>
            <p:ph type="body" sz="quarter" idx="13" hasCustomPrompt="1"/>
          </p:nvPr>
        </p:nvSpPr>
        <p:spPr>
          <a:xfrm>
            <a:off x="6659550" y="1714542"/>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86781619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2 Key Callouts - 03">
    <p:spTree>
      <p:nvGrpSpPr>
        <p:cNvPr id="1" name=""/>
        <p:cNvGrpSpPr/>
        <p:nvPr/>
      </p:nvGrpSpPr>
      <p:grpSpPr>
        <a:xfrm>
          <a:off x="0" y="0"/>
          <a:ext cx="0" cy="0"/>
          <a:chOff x="0" y="0"/>
          <a:chExt cx="0" cy="0"/>
        </a:xfrm>
      </p:grpSpPr>
      <p:sp>
        <p:nvSpPr>
          <p:cNvPr id="4" name="Rectangle 3"/>
          <p:cNvSpPr/>
          <p:nvPr/>
        </p:nvSpPr>
        <p:spPr>
          <a:xfrm>
            <a:off x="6096000" y="0"/>
            <a:ext cx="6096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DDAF119C-904B-4C64-A89E-A937DFB84BFE}"/>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793D9056-AEB7-4C9D-9C19-D04468A5E1CB}"/>
              </a:ext>
            </a:extLst>
          </p:cNvPr>
          <p:cNvSpPr>
            <a:spLocks noGrp="1"/>
          </p:cNvSpPr>
          <p:nvPr>
            <p:ph type="title" hasCustomPrompt="1"/>
          </p:nvPr>
        </p:nvSpPr>
        <p:spPr>
          <a:xfrm>
            <a:off x="708234" y="1713771"/>
            <a:ext cx="4683941"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6" name="Text Placeholder 5">
            <a:extLst>
              <a:ext uri="{FF2B5EF4-FFF2-40B4-BE49-F238E27FC236}">
                <a16:creationId xmlns:a16="http://schemas.microsoft.com/office/drawing/2014/main" id="{2AE533B8-9217-4751-8BF0-C1181127E63C}"/>
              </a:ext>
            </a:extLst>
          </p:cNvPr>
          <p:cNvSpPr>
            <a:spLocks noGrp="1"/>
          </p:cNvSpPr>
          <p:nvPr>
            <p:ph type="body" sz="quarter" idx="13" hasCustomPrompt="1"/>
          </p:nvPr>
        </p:nvSpPr>
        <p:spPr>
          <a:xfrm>
            <a:off x="6659550" y="1714542"/>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333637310"/>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2 Key Callouts - 04">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130" y="1590"/>
            <a:ext cx="2116" cy="1587"/>
          </a:xfrm>
          <a:prstGeom prst="rect">
            <a:avLst/>
          </a:prstGeom>
        </p:spPr>
      </p:pic>
      <p:sp>
        <p:nvSpPr>
          <p:cNvPr id="8" name="Rectangle 7">
            <a:extLst>
              <a:ext uri="{FF2B5EF4-FFF2-40B4-BE49-F238E27FC236}">
                <a16:creationId xmlns:a16="http://schemas.microsoft.com/office/drawing/2014/main" id="{D8B8B3B3-B4BA-44ED-BCBD-9BE67E5C5939}"/>
              </a:ext>
            </a:extLst>
          </p:cNvPr>
          <p:cNvSpPr/>
          <p:nvPr/>
        </p:nvSpPr>
        <p:spPr>
          <a:xfrm>
            <a:off x="6096000" y="0"/>
            <a:ext cx="6096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F508BA86-FFEE-4622-BBB5-A1E903FF919F}"/>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itle 1">
            <a:extLst>
              <a:ext uri="{FF2B5EF4-FFF2-40B4-BE49-F238E27FC236}">
                <a16:creationId xmlns:a16="http://schemas.microsoft.com/office/drawing/2014/main" id="{4EF62922-61D2-43A6-B8DE-FFDF3C3553ED}"/>
              </a:ext>
            </a:extLst>
          </p:cNvPr>
          <p:cNvSpPr>
            <a:spLocks noGrp="1"/>
          </p:cNvSpPr>
          <p:nvPr>
            <p:ph type="title" hasCustomPrompt="1"/>
          </p:nvPr>
        </p:nvSpPr>
        <p:spPr>
          <a:xfrm>
            <a:off x="708234" y="1713771"/>
            <a:ext cx="4683941"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42717245-58C3-429D-B775-6F5D87D76DCD}"/>
              </a:ext>
            </a:extLst>
          </p:cNvPr>
          <p:cNvSpPr>
            <a:spLocks noGrp="1"/>
          </p:cNvSpPr>
          <p:nvPr>
            <p:ph type="body" sz="quarter" idx="13" hasCustomPrompt="1"/>
          </p:nvPr>
        </p:nvSpPr>
        <p:spPr>
          <a:xfrm>
            <a:off x="6659550" y="1714542"/>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44462877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1">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4" name="Title 1"/>
          <p:cNvSpPr>
            <a:spLocks noGrp="1"/>
          </p:cNvSpPr>
          <p:nvPr>
            <p:ph type="title" hasCustomPrompt="1"/>
          </p:nvPr>
        </p:nvSpPr>
        <p:spPr>
          <a:xfrm>
            <a:off x="757405" y="1713771"/>
            <a:ext cx="6410100"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7EA0AF8-80EB-4DC1-9CC7-8D5DB2BAFCB3}"/>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9791670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2">
    <p:spTree>
      <p:nvGrpSpPr>
        <p:cNvPr id="1" name=""/>
        <p:cNvGrpSpPr/>
        <p:nvPr/>
      </p:nvGrpSpPr>
      <p:grpSpPr>
        <a:xfrm>
          <a:off x="0" y="0"/>
          <a:ext cx="0" cy="0"/>
          <a:chOff x="0" y="0"/>
          <a:chExt cx="0" cy="0"/>
        </a:xfrm>
      </p:grpSpPr>
      <p:sp>
        <p:nvSpPr>
          <p:cNvPr id="5" name="Rectangle 4"/>
          <p:cNvSpPr/>
          <p:nvPr/>
        </p:nvSpPr>
        <p:spPr>
          <a:xfrm>
            <a:off x="7924800" y="0"/>
            <a:ext cx="4267200"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DADADA"/>
              </a:solidFill>
            </a:endParaRPr>
          </a:p>
        </p:txBody>
      </p:sp>
      <p:sp>
        <p:nvSpPr>
          <p:cNvPr id="8" name="Text Placeholder 9">
            <a:extLst>
              <a:ext uri="{FF2B5EF4-FFF2-40B4-BE49-F238E27FC236}">
                <a16:creationId xmlns:a16="http://schemas.microsoft.com/office/drawing/2014/main" id="{56AFB9C0-8003-4855-B8A8-12A3A1EF98E1}"/>
              </a:ext>
            </a:extLst>
          </p:cNvPr>
          <p:cNvSpPr>
            <a:spLocks noGrp="1"/>
          </p:cNvSpPr>
          <p:nvPr>
            <p:ph type="body" sz="quarter" idx="12" hasCustomPrompt="1"/>
          </p:nvPr>
        </p:nvSpPr>
        <p:spPr>
          <a:xfrm>
            <a:off x="8439103" y="1713770"/>
            <a:ext cx="3238597" cy="341833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CF0AF651-02E6-4B30-A22D-888B2699DF66}"/>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itle 1">
            <a:extLst>
              <a:ext uri="{FF2B5EF4-FFF2-40B4-BE49-F238E27FC236}">
                <a16:creationId xmlns:a16="http://schemas.microsoft.com/office/drawing/2014/main" id="{ADBF864C-6942-4A53-A7BC-F9F4980F877F}"/>
              </a:ext>
            </a:extLst>
          </p:cNvPr>
          <p:cNvSpPr>
            <a:spLocks noGrp="1"/>
          </p:cNvSpPr>
          <p:nvPr>
            <p:ph type="title" hasCustomPrompt="1"/>
          </p:nvPr>
        </p:nvSpPr>
        <p:spPr>
          <a:xfrm>
            <a:off x="757405" y="1713771"/>
            <a:ext cx="6410100"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85961886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3">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DADADA"/>
              </a:solidFill>
            </a:endParaRPr>
          </a:p>
        </p:txBody>
      </p:sp>
      <p:sp>
        <p:nvSpPr>
          <p:cNvPr id="2" name="Slide Number Placeholder 1">
            <a:extLst>
              <a:ext uri="{FF2B5EF4-FFF2-40B4-BE49-F238E27FC236}">
                <a16:creationId xmlns:a16="http://schemas.microsoft.com/office/drawing/2014/main" id="{4850E4DE-5492-4AD5-92C8-E0776A214A52}"/>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94727030-CC6F-47DA-A8FF-A51BE816C4A0}"/>
              </a:ext>
            </a:extLst>
          </p:cNvPr>
          <p:cNvSpPr>
            <a:spLocks noGrp="1"/>
          </p:cNvSpPr>
          <p:nvPr>
            <p:ph type="body" sz="quarter" idx="12" hasCustomPrompt="1"/>
          </p:nvPr>
        </p:nvSpPr>
        <p:spPr>
          <a:xfrm>
            <a:off x="8439103" y="1713770"/>
            <a:ext cx="3238597" cy="341833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8" name="Title 1">
            <a:extLst>
              <a:ext uri="{FF2B5EF4-FFF2-40B4-BE49-F238E27FC236}">
                <a16:creationId xmlns:a16="http://schemas.microsoft.com/office/drawing/2014/main" id="{E3790C23-CC2E-4D28-B230-8047B4B5DC00}"/>
              </a:ext>
            </a:extLst>
          </p:cNvPr>
          <p:cNvSpPr>
            <a:spLocks noGrp="1"/>
          </p:cNvSpPr>
          <p:nvPr>
            <p:ph type="title" hasCustomPrompt="1"/>
          </p:nvPr>
        </p:nvSpPr>
        <p:spPr>
          <a:xfrm>
            <a:off x="757405" y="1713771"/>
            <a:ext cx="6410100"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15615746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4">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DADADA"/>
              </a:solidFill>
            </a:endParaRPr>
          </a:p>
        </p:txBody>
      </p:sp>
      <p:sp>
        <p:nvSpPr>
          <p:cNvPr id="7" name="Slide Number Placeholder 6">
            <a:extLst>
              <a:ext uri="{FF2B5EF4-FFF2-40B4-BE49-F238E27FC236}">
                <a16:creationId xmlns:a16="http://schemas.microsoft.com/office/drawing/2014/main" id="{5AEF4FD2-137B-4DA9-9C4E-1C98408E308C}"/>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8" name="Text Placeholder 9">
            <a:extLst>
              <a:ext uri="{FF2B5EF4-FFF2-40B4-BE49-F238E27FC236}">
                <a16:creationId xmlns:a16="http://schemas.microsoft.com/office/drawing/2014/main" id="{DDAD72D0-D49B-4C52-87C7-0375CDE2789A}"/>
              </a:ext>
            </a:extLst>
          </p:cNvPr>
          <p:cNvSpPr>
            <a:spLocks noGrp="1"/>
          </p:cNvSpPr>
          <p:nvPr>
            <p:ph type="body" sz="quarter" idx="12" hasCustomPrompt="1"/>
          </p:nvPr>
        </p:nvSpPr>
        <p:spPr>
          <a:xfrm>
            <a:off x="8439103" y="1713770"/>
            <a:ext cx="3238597" cy="341833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9037DEC9-EE1B-4C68-80EC-24BD45907ADA}"/>
              </a:ext>
            </a:extLst>
          </p:cNvPr>
          <p:cNvSpPr>
            <a:spLocks noGrp="1"/>
          </p:cNvSpPr>
          <p:nvPr>
            <p:ph type="title" hasCustomPrompt="1"/>
          </p:nvPr>
        </p:nvSpPr>
        <p:spPr>
          <a:xfrm>
            <a:off x="757405" y="1713771"/>
            <a:ext cx="6410100" cy="3418335"/>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29798462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671824-AB27-4A04-A61E-6CA454917B28}"/>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B0CAD1EF-2822-4F1E-8399-8C17B38C6FB3}"/>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176">
              <a:defRPr/>
            </a:pPr>
            <a:r>
              <a:rPr lang="en-US" sz="700" dirty="0">
                <a:solidFill>
                  <a:srgbClr val="424242"/>
                </a:solidFill>
              </a:rPr>
              <a:t>© 2019 UnitedHealth Group. Any use, copying or distribution without written permission from UnitedHealth Group is prohibited.</a:t>
            </a:r>
          </a:p>
        </p:txBody>
      </p:sp>
      <p:sp>
        <p:nvSpPr>
          <p:cNvPr id="5" name="Title 1">
            <a:extLst>
              <a:ext uri="{FF2B5EF4-FFF2-40B4-BE49-F238E27FC236}">
                <a16:creationId xmlns:a16="http://schemas.microsoft.com/office/drawing/2014/main" id="{A0F8A284-6FAE-48F8-B310-72F1B8144A56}"/>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accent1"/>
                </a:solidFill>
                <a:latin typeface="+mj-lt"/>
                <a:cs typeface="Arial"/>
              </a:defRPr>
            </a:lvl1pPr>
          </a:lstStyle>
          <a:p>
            <a:r>
              <a:rPr lang="en-US" dirty="0"/>
              <a:t>Arial 24pt</a:t>
            </a:r>
          </a:p>
        </p:txBody>
      </p:sp>
    </p:spTree>
    <p:extLst>
      <p:ext uri="{BB962C8B-B14F-4D97-AF65-F5344CB8AC3E}">
        <p14:creationId xmlns:p14="http://schemas.microsoft.com/office/powerpoint/2010/main" val="298670287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1">
    <p:spTree>
      <p:nvGrpSpPr>
        <p:cNvPr id="1" name=""/>
        <p:cNvGrpSpPr/>
        <p:nvPr/>
      </p:nvGrpSpPr>
      <p:grpSpPr>
        <a:xfrm>
          <a:off x="0" y="0"/>
          <a:ext cx="0" cy="0"/>
          <a:chOff x="0" y="0"/>
          <a:chExt cx="0" cy="0"/>
        </a:xfrm>
      </p:grpSpPr>
      <p:sp>
        <p:nvSpPr>
          <p:cNvPr id="4" name="Rectangle 3"/>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6" name="Title 1"/>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DA15AF5-4611-427F-B6D7-1BF2272D34D9}"/>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07381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Column - Grey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7" name="Content Placeholder 9">
            <a:extLst>
              <a:ext uri="{FF2B5EF4-FFF2-40B4-BE49-F238E27FC236}">
                <a16:creationId xmlns:a16="http://schemas.microsoft.com/office/drawing/2014/main" id="{AC51204B-23C2-4328-9E01-1ABF4E53A650}"/>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9" name="Content Placeholder 9">
            <a:extLst>
              <a:ext uri="{FF2B5EF4-FFF2-40B4-BE49-F238E27FC236}">
                <a16:creationId xmlns:a16="http://schemas.microsoft.com/office/drawing/2014/main" id="{F0391FB2-AFE5-45D8-A37D-D26598F5A458}"/>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21415668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2">
    <p:spTree>
      <p:nvGrpSpPr>
        <p:cNvPr id="1" name=""/>
        <p:cNvGrpSpPr/>
        <p:nvPr/>
      </p:nvGrpSpPr>
      <p:grpSpPr>
        <a:xfrm>
          <a:off x="0" y="0"/>
          <a:ext cx="0" cy="0"/>
          <a:chOff x="0" y="0"/>
          <a:chExt cx="0" cy="0"/>
        </a:xfrm>
      </p:grpSpPr>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7" name="Text Placeholder 3"/>
          <p:cNvSpPr>
            <a:spLocks noGrp="1"/>
          </p:cNvSpPr>
          <p:nvPr>
            <p:ph type="body" sz="quarter" idx="11" hasCustomPrompt="1"/>
          </p:nvPr>
        </p:nvSpPr>
        <p:spPr>
          <a:xfrm>
            <a:off x="1938872" y="3733843"/>
            <a:ext cx="8269817" cy="2354263"/>
          </a:xfrm>
          <a:prstGeom prst="rect">
            <a:avLst/>
          </a:prstGeom>
        </p:spPr>
        <p:txBody>
          <a:bodyPr vert="horz" anchor="ctr">
            <a:normAutofit/>
          </a:bodyPr>
          <a:lstStyle>
            <a:lvl1pPr marL="0" indent="0" algn="ctr">
              <a:buNone/>
              <a:defRPr sz="2400" b="0" i="0">
                <a:solidFill>
                  <a:schemeClr val="accent1"/>
                </a:solidFill>
                <a:latin typeface="+mj-lt"/>
                <a:cs typeface="Arial"/>
              </a:defRPr>
            </a:lvl1pPr>
          </a:lstStyle>
          <a:p>
            <a:pPr lvl="0"/>
            <a:r>
              <a:rPr lang="en-US" dirty="0"/>
              <a:t>Arial 24pt</a:t>
            </a:r>
          </a:p>
        </p:txBody>
      </p:sp>
      <p:sp>
        <p:nvSpPr>
          <p:cNvPr id="2" name="Slide Number Placeholder 1">
            <a:extLst>
              <a:ext uri="{FF2B5EF4-FFF2-40B4-BE49-F238E27FC236}">
                <a16:creationId xmlns:a16="http://schemas.microsoft.com/office/drawing/2014/main" id="{AAD0ECD9-04D3-4F17-86BE-B9E55D6DC7F1}"/>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6" name="Title 1">
            <a:extLst>
              <a:ext uri="{FF2B5EF4-FFF2-40B4-BE49-F238E27FC236}">
                <a16:creationId xmlns:a16="http://schemas.microsoft.com/office/drawing/2014/main" id="{41A1ED42-DC5A-485A-9A02-28E5B571FC1A}"/>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74906709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3">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3A372490-5BB5-4E46-80F8-94B4E97B2D78}"/>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E867C875-BB11-4913-BBD8-EA3E407A6E86}"/>
              </a:ext>
            </a:extLst>
          </p:cNvPr>
          <p:cNvSpPr>
            <a:spLocks noGrp="1"/>
          </p:cNvSpPr>
          <p:nvPr>
            <p:ph type="body" sz="quarter" idx="11" hasCustomPrompt="1"/>
          </p:nvPr>
        </p:nvSpPr>
        <p:spPr>
          <a:xfrm>
            <a:off x="1938872" y="3733843"/>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407A3B00-7469-4656-A6B9-34CB681AB0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732953267"/>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4">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53CF35B5-B3DE-44ED-93D1-EFEB2CC7B489}"/>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56827B22-9442-4E00-843D-EFE50816072F}"/>
              </a:ext>
            </a:extLst>
          </p:cNvPr>
          <p:cNvSpPr>
            <a:spLocks noGrp="1"/>
          </p:cNvSpPr>
          <p:nvPr>
            <p:ph type="body" sz="quarter" idx="11" hasCustomPrompt="1"/>
          </p:nvPr>
        </p:nvSpPr>
        <p:spPr>
          <a:xfrm>
            <a:off x="1938872" y="3733843"/>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728B6A40-A954-4726-BD1A-5C5D060FBBFC}"/>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737858646"/>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Stacked - Key Callouts -05">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72E1AE0A-DC89-4EA6-B36F-D24225FF3D67}"/>
              </a:ext>
            </a:extLst>
          </p:cNvPr>
          <p:cNvSpPr>
            <a:spLocks noGrp="1"/>
          </p:cNvSpPr>
          <p:nvPr>
            <p:ph type="sldNum" sz="quarter" idx="12"/>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A42BDB48-468F-4D12-AD39-9CF2E8D99170}"/>
              </a:ext>
            </a:extLst>
          </p:cNvPr>
          <p:cNvSpPr>
            <a:spLocks noGrp="1"/>
          </p:cNvSpPr>
          <p:nvPr>
            <p:ph type="body" sz="quarter" idx="11" hasCustomPrompt="1"/>
          </p:nvPr>
        </p:nvSpPr>
        <p:spPr>
          <a:xfrm>
            <a:off x="1938872" y="3733843"/>
            <a:ext cx="8269817" cy="2354263"/>
          </a:xfrm>
          <a:prstGeom prst="rect">
            <a:avLst/>
          </a:prstGeom>
        </p:spPr>
        <p:txBody>
          <a:bodyPr vert="horz" anchor="ctr">
            <a:normAutofit/>
          </a:bodyPr>
          <a:lstStyle>
            <a:lvl1pPr marL="0" indent="0" algn="ctr">
              <a:buNone/>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6EAA90FE-39B8-44F3-B624-0734659E3F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24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7223239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1">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E6D84179-83D2-4D72-B343-D5999BEEAA7C}"/>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3">
            <a:extLst>
              <a:ext uri="{FF2B5EF4-FFF2-40B4-BE49-F238E27FC236}">
                <a16:creationId xmlns:a16="http://schemas.microsoft.com/office/drawing/2014/main" id="{449AC607-6E56-43DE-9ED4-D63885180633}"/>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8" name="Text Placeholder 3">
            <a:extLst>
              <a:ext uri="{FF2B5EF4-FFF2-40B4-BE49-F238E27FC236}">
                <a16:creationId xmlns:a16="http://schemas.microsoft.com/office/drawing/2014/main" id="{B3087A13-B3B9-4620-8299-8325476CC27B}"/>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379544149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2">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7" name="Rectangle 6"/>
          <p:cNvSpPr/>
          <p:nvPr/>
        </p:nvSpPr>
        <p:spPr>
          <a:xfrm>
            <a:off x="8128000" y="0"/>
            <a:ext cx="408432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14065D36-7F11-4FC3-8499-1D7016E2C643}"/>
              </a:ext>
            </a:extLst>
          </p:cNvPr>
          <p:cNvSpPr>
            <a:spLocks noGrp="1"/>
          </p:cNvSpPr>
          <p:nvPr>
            <p:ph type="sldNum" sz="quarter" idx="13"/>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EEAC83AA-D84E-48C1-AD66-D71DF76EF41D}"/>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0" name="Text Placeholder 3">
            <a:extLst>
              <a:ext uri="{FF2B5EF4-FFF2-40B4-BE49-F238E27FC236}">
                <a16:creationId xmlns:a16="http://schemas.microsoft.com/office/drawing/2014/main" id="{4B08FD0D-8B2A-4BDC-AE36-6B880C2B3791}"/>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3" name="Text Placeholder 3">
            <a:extLst>
              <a:ext uri="{FF2B5EF4-FFF2-40B4-BE49-F238E27FC236}">
                <a16:creationId xmlns:a16="http://schemas.microsoft.com/office/drawing/2014/main" id="{497FF39F-B11E-45C8-81F5-34208026D09E}"/>
              </a:ext>
            </a:extLst>
          </p:cNvPr>
          <p:cNvSpPr>
            <a:spLocks noGrp="1"/>
          </p:cNvSpPr>
          <p:nvPr>
            <p:ph type="body" sz="quarter" idx="14" hasCustomPrompt="1"/>
          </p:nvPr>
        </p:nvSpPr>
        <p:spPr>
          <a:xfrm>
            <a:off x="8427335" y="1578115"/>
            <a:ext cx="3498212" cy="3710572"/>
          </a:xfrm>
          <a:prstGeom prst="rect">
            <a:avLst/>
          </a:prstGeom>
        </p:spPr>
        <p:txBody>
          <a:bodyPr vert="horz" anchor="ctr">
            <a:normAutofit/>
          </a:bodyPr>
          <a:lstStyle>
            <a:lvl1pPr marL="0" indent="0" algn="ctr">
              <a:buNone/>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2246634137"/>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5">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588DC506-2E65-435F-BC2D-518DDD8FBE81}"/>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9">
            <a:extLst>
              <a:ext uri="{FF2B5EF4-FFF2-40B4-BE49-F238E27FC236}">
                <a16:creationId xmlns:a16="http://schemas.microsoft.com/office/drawing/2014/main" id="{8E35DE89-3D85-4C7C-BB2A-E6E4E839006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242" rtl="0" eaLnBrk="1" fontAlgn="auto" latinLnBrk="0" hangingPunct="1">
              <a:lnSpc>
                <a:spcPct val="100000"/>
              </a:lnSpc>
              <a:spcBef>
                <a:spcPts val="0"/>
              </a:spcBef>
              <a:spcAft>
                <a:spcPts val="0"/>
              </a:spcAft>
              <a:buClrTx/>
              <a:buSzTx/>
              <a:buFontTx/>
              <a:buNone/>
              <a:tabLst/>
              <a:defRPr sz="2400" b="0" i="0">
                <a:solidFill>
                  <a:schemeClr val="accent1"/>
                </a:solidFill>
                <a:latin typeface="+mj-lt"/>
                <a:cs typeface="Arial"/>
              </a:defRPr>
            </a:lvl1pPr>
          </a:lstStyle>
          <a:p>
            <a:pPr lvl="0"/>
            <a:r>
              <a:rPr lang="en-US" dirty="0"/>
              <a:t>Arial 24pt</a:t>
            </a:r>
          </a:p>
        </p:txBody>
      </p:sp>
      <p:sp>
        <p:nvSpPr>
          <p:cNvPr id="7" name="Text Placeholder 9">
            <a:extLst>
              <a:ext uri="{FF2B5EF4-FFF2-40B4-BE49-F238E27FC236}">
                <a16:creationId xmlns:a16="http://schemas.microsoft.com/office/drawing/2014/main" id="{B2973438-EF4E-4C65-84D6-95D5BE61E0F7}"/>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4078115890"/>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6">
    <p:spTree>
      <p:nvGrpSpPr>
        <p:cNvPr id="1" name=""/>
        <p:cNvGrpSpPr/>
        <p:nvPr/>
      </p:nvGrpSpPr>
      <p:grpSpPr>
        <a:xfrm>
          <a:off x="0" y="0"/>
          <a:ext cx="0" cy="0"/>
          <a:chOff x="0" y="0"/>
          <a:chExt cx="0" cy="0"/>
        </a:xfrm>
      </p:grpSpPr>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E36C2C92-2CE5-4ABD-972B-42B5B52329D5}"/>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4AFFF825-44D9-4E24-AE16-B25BC7A3AD5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24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5CD279F6-E27E-4AD1-80C2-55CDF8F7D3B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003C71"/>
                </a:solidFill>
                <a:latin typeface="+mj-lt"/>
                <a:cs typeface="Arial"/>
              </a:defRPr>
            </a:lvl1pPr>
          </a:lstStyle>
          <a:p>
            <a:pPr lvl="0"/>
            <a:r>
              <a:rPr lang="en-US" dirty="0"/>
              <a:t>Arial 20pt</a:t>
            </a:r>
          </a:p>
        </p:txBody>
      </p:sp>
    </p:spTree>
    <p:extLst>
      <p:ext uri="{BB962C8B-B14F-4D97-AF65-F5344CB8AC3E}">
        <p14:creationId xmlns:p14="http://schemas.microsoft.com/office/powerpoint/2010/main" val="3543106522"/>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7">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1A91A15D-16B9-4A74-B0F1-B3E47DF10BB0}"/>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ext Placeholder 9">
            <a:extLst>
              <a:ext uri="{FF2B5EF4-FFF2-40B4-BE49-F238E27FC236}">
                <a16:creationId xmlns:a16="http://schemas.microsoft.com/office/drawing/2014/main" id="{C6F490BF-9532-4FCD-B2D3-418BF517E79B}"/>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24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4CD3F6E3-FA85-444A-AB5A-EC17B396D37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614910004"/>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8">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F23601C5-02F7-445D-AB36-350CE6DF4B05}"/>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F218A3D4-6F7E-4E71-A0DD-92C5BB4B5E71}"/>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24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10C9A2EB-FA32-45BF-9CE6-FE3B91C1D61A}"/>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4D79AE23-A75B-49A1-B8C2-914AFA6BADA6}"/>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42770138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 Column - Blue">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29" y="1590"/>
            <a:ext cx="2116" cy="1587"/>
          </a:xfrm>
          <a:prstGeom prst="rect">
            <a:avLst/>
          </a:prstGeom>
        </p:spPr>
      </p:pic>
      <p:sp>
        <p:nvSpPr>
          <p:cNvPr id="5" name="Content Placeholder 4">
            <a:extLst>
              <a:ext uri="{FF2B5EF4-FFF2-40B4-BE49-F238E27FC236}">
                <a16:creationId xmlns:a16="http://schemas.microsoft.com/office/drawing/2014/main" id="{379346EB-56AE-4AF5-897A-A3F2927E236E}"/>
              </a:ext>
            </a:extLst>
          </p:cNvPr>
          <p:cNvSpPr>
            <a:spLocks noGrp="1"/>
          </p:cNvSpPr>
          <p:nvPr>
            <p:ph sz="quarter" idx="12" hasCustomPrompt="1"/>
          </p:nvPr>
        </p:nvSpPr>
        <p:spPr>
          <a:xfrm>
            <a:off x="939800"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084A8A23-9D14-4EAB-8517-67BEE952D6B5}"/>
              </a:ext>
            </a:extLst>
          </p:cNvPr>
          <p:cNvSpPr>
            <a:spLocks noGrp="1"/>
          </p:cNvSpPr>
          <p:nvPr>
            <p:ph type="sldNum" sz="quarter" idx="11"/>
          </p:nvPr>
        </p:nvSpPr>
        <p:spPr/>
        <p:txBody>
          <a:bodyPr/>
          <a:lstStyle/>
          <a:p>
            <a:fld id="{6575370D-4E78-C44F-8DB3-41D140BF8DE9}" type="slidenum">
              <a:rPr lang="en-US" smtClean="0"/>
              <a:pPr/>
              <a:t>‹#›</a:t>
            </a:fld>
            <a:endParaRPr lang="en-US" dirty="0"/>
          </a:p>
        </p:txBody>
      </p:sp>
      <p:pic>
        <p:nvPicPr>
          <p:cNvPr id="7" name="Picture 6">
            <a:extLst>
              <a:ext uri="{FF2B5EF4-FFF2-40B4-BE49-F238E27FC236}">
                <a16:creationId xmlns:a16="http://schemas.microsoft.com/office/drawing/2014/main" id="{482EECD7-8DE4-4843-81AB-C8528D3BDBE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3"/>
            <a:ext cx="1777427" cy="132588"/>
          </a:xfrm>
          <a:prstGeom prst="rect">
            <a:avLst/>
          </a:prstGeom>
        </p:spPr>
      </p:pic>
      <p:sp>
        <p:nvSpPr>
          <p:cNvPr id="10" name="TextBox 9">
            <a:extLst>
              <a:ext uri="{FF2B5EF4-FFF2-40B4-BE49-F238E27FC236}">
                <a16:creationId xmlns:a16="http://schemas.microsoft.com/office/drawing/2014/main" id="{4FBA9FE6-5D3D-4CD9-9F1E-59951946190E}"/>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Tree>
    <p:extLst>
      <p:ext uri="{BB962C8B-B14F-4D97-AF65-F5344CB8AC3E}">
        <p14:creationId xmlns:p14="http://schemas.microsoft.com/office/powerpoint/2010/main" val="2275702394"/>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9">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103501CD-FBDB-4BFE-8B67-3F9CEC46E818}"/>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C4F0C22E-24C4-425B-AD00-57F80463EF63}"/>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24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9E4B1944-F748-46C2-A158-AF11D46D5170}"/>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F1343BEA-428F-426E-81AD-9C107093DAC5}"/>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1623988433"/>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10">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2" name="Slide Number Placeholder 1">
            <a:extLst>
              <a:ext uri="{FF2B5EF4-FFF2-40B4-BE49-F238E27FC236}">
                <a16:creationId xmlns:a16="http://schemas.microsoft.com/office/drawing/2014/main" id="{9D6E48B6-20E6-4119-8366-1E4FE241DFD2}"/>
              </a:ext>
            </a:extLst>
          </p:cNvPr>
          <p:cNvSpPr>
            <a:spLocks noGrp="1"/>
          </p:cNvSpPr>
          <p:nvPr>
            <p:ph type="sldNum" sz="quarter" idx="14"/>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2" name="Text Placeholder 9">
            <a:extLst>
              <a:ext uri="{FF2B5EF4-FFF2-40B4-BE49-F238E27FC236}">
                <a16:creationId xmlns:a16="http://schemas.microsoft.com/office/drawing/2014/main" id="{CD72B495-1B75-421F-8509-FA88C4C94B16}"/>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24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3" name="Text Placeholder 9">
            <a:extLst>
              <a:ext uri="{FF2B5EF4-FFF2-40B4-BE49-F238E27FC236}">
                <a16:creationId xmlns:a16="http://schemas.microsoft.com/office/drawing/2014/main" id="{473FFFA9-53F4-41A9-8B65-75C793B61AB4}"/>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4" name="Text Placeholder 9">
            <a:extLst>
              <a:ext uri="{FF2B5EF4-FFF2-40B4-BE49-F238E27FC236}">
                <a16:creationId xmlns:a16="http://schemas.microsoft.com/office/drawing/2014/main" id="{61C6E911-B68A-48DC-8F9A-DD26D4C5F68B}"/>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5" name="Text Placeholder 9">
            <a:extLst>
              <a:ext uri="{FF2B5EF4-FFF2-40B4-BE49-F238E27FC236}">
                <a16:creationId xmlns:a16="http://schemas.microsoft.com/office/drawing/2014/main" id="{CFD84F5D-F59D-4554-B3C3-B9AD9BB9934C}"/>
              </a:ext>
            </a:extLst>
          </p:cNvPr>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3091318065"/>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p:cSld name="2 Column - Key Callouts - 11">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3" name="Text Placeholder 9"/>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242" rtl="0" eaLnBrk="1" fontAlgn="auto" latinLnBrk="0" hangingPunct="1">
              <a:lnSpc>
                <a:spcPct val="100000"/>
              </a:lnSpc>
              <a:spcBef>
                <a:spcPts val="0"/>
              </a:spcBef>
              <a:spcAft>
                <a:spcPts val="0"/>
              </a:spcAft>
              <a:buClrTx/>
              <a:buSzTx/>
              <a:buFontTx/>
              <a:buNone/>
              <a:tabLst/>
              <a:defRPr sz="2400" b="0" i="0">
                <a:solidFill>
                  <a:schemeClr val="tx1"/>
                </a:solidFill>
                <a:latin typeface="+mj-lt"/>
                <a:cs typeface="Arial"/>
              </a:defRPr>
            </a:lvl1pPr>
          </a:lstStyle>
          <a:p>
            <a:pPr lvl="0"/>
            <a:r>
              <a:rPr lang="en-US" dirty="0"/>
              <a:t>Arial 24pt</a:t>
            </a:r>
          </a:p>
        </p:txBody>
      </p:sp>
      <p:sp>
        <p:nvSpPr>
          <p:cNvPr id="8" name="Text Placeholder 9"/>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7" name="Rectangle 6"/>
          <p:cNvSpPr/>
          <p:nvPr/>
        </p:nvSpPr>
        <p:spPr>
          <a:xfrm>
            <a:off x="6096000" y="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9" name="Text Placeholder 9"/>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t"/>
          <a:lstStyle/>
          <a:p>
            <a:pPr algn="ctr" defTabSz="1218176"/>
            <a:endParaRPr lang="en-US" sz="1500" dirty="0">
              <a:solidFill>
                <a:srgbClr val="424242"/>
              </a:solidFill>
            </a:endParaRPr>
          </a:p>
        </p:txBody>
      </p:sp>
      <p:sp>
        <p:nvSpPr>
          <p:cNvPr id="11" name="Text Placeholder 9"/>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24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2" name="Slide Number Placeholder 1">
            <a:extLst>
              <a:ext uri="{FF2B5EF4-FFF2-40B4-BE49-F238E27FC236}">
                <a16:creationId xmlns:a16="http://schemas.microsoft.com/office/drawing/2014/main" id="{CCAA0658-C736-4E01-9628-4A4310E4CC7E}"/>
              </a:ext>
            </a:extLst>
          </p:cNvPr>
          <p:cNvSpPr>
            <a:spLocks noGrp="1"/>
          </p:cNvSpPr>
          <p:nvPr>
            <p:ph type="sldNum" sz="quarter" idx="14"/>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13268208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6FBE2-E8AC-4DC9-BEC5-86D077626D34}"/>
              </a:ext>
            </a:extLst>
          </p:cNvPr>
          <p:cNvSpPr>
            <a:spLocks noGrp="1"/>
          </p:cNvSpPr>
          <p:nvPr>
            <p:ph type="title" hasCustomPrompt="1"/>
          </p:nvPr>
        </p:nvSpPr>
        <p:spPr/>
        <p:txBody>
          <a:bodyPr/>
          <a:lstStyle>
            <a:lvl1pPr>
              <a:defRPr/>
            </a:lvl1pPr>
          </a:lstStyle>
          <a:p>
            <a:r>
              <a:rPr lang="en-US" dirty="0"/>
              <a:t>Arial Bold 36pt</a:t>
            </a:r>
          </a:p>
        </p:txBody>
      </p:sp>
      <p:sp>
        <p:nvSpPr>
          <p:cNvPr id="3" name="Slide Number Placeholder 2">
            <a:extLst>
              <a:ext uri="{FF2B5EF4-FFF2-40B4-BE49-F238E27FC236}">
                <a16:creationId xmlns:a16="http://schemas.microsoft.com/office/drawing/2014/main" id="{F3E3DF7E-82DA-4511-9613-383EAB5DF045}"/>
              </a:ext>
            </a:extLst>
          </p:cNvPr>
          <p:cNvSpPr>
            <a:spLocks noGrp="1"/>
          </p:cNvSpPr>
          <p:nvPr>
            <p:ph type="sldNum" sz="quarter" idx="10"/>
          </p:nvPr>
        </p:nvSpPr>
        <p:spPr/>
        <p:txBody>
          <a:bodyPr/>
          <a:lstStyle/>
          <a:p>
            <a:fld id="{C7CA7E87-410D-4887-AABD-1ABCEA8A29CF}"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FA9190F4-B4B6-4D00-B061-469B72C01C86}"/>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17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673140642"/>
      </p:ext>
    </p:extLst>
  </p:cSld>
  <p:clrMapOvr>
    <a:masterClrMapping/>
  </p:clrMapOvr>
  <p:hf hdr="0" ftr="0" dt="0"/>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914400" y="6416199"/>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326">
              <a:defRPr/>
            </a:pPr>
            <a:r>
              <a:rPr lang="en-US" sz="700" dirty="0">
                <a:solidFill>
                  <a:srgbClr val="FFFFFF"/>
                </a:solidFill>
              </a:rPr>
              <a:t>© 2019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45" y="2288995"/>
            <a:ext cx="10608705" cy="1495612"/>
          </a:xfrm>
          <a:prstGeom prst="rect">
            <a:avLst/>
          </a:prstGeom>
        </p:spPr>
        <p:txBody>
          <a:bodyPr vert="horz" lIns="0" rIns="0" anchor="b">
            <a:noAutofit/>
          </a:bodyPr>
          <a:lstStyle>
            <a:lvl1pPr marL="0" indent="0">
              <a:buNone/>
              <a:defRPr sz="4800" b="1" i="0">
                <a:solidFill>
                  <a:schemeClr val="bg1"/>
                </a:solidFill>
                <a:latin typeface="+mj-lt"/>
                <a:cs typeface="Arial"/>
              </a:defRPr>
            </a:lvl1pPr>
          </a:lstStyle>
          <a:p>
            <a:r>
              <a:rPr lang="en-US" dirty="0"/>
              <a:t>Title Arial Bold 48pt</a:t>
            </a:r>
          </a:p>
        </p:txBody>
      </p:sp>
      <p:sp>
        <p:nvSpPr>
          <p:cNvPr id="11" name="Text Placeholder 9"/>
          <p:cNvSpPr>
            <a:spLocks noGrp="1"/>
          </p:cNvSpPr>
          <p:nvPr>
            <p:ph type="body" sz="quarter" idx="11" hasCustomPrompt="1"/>
          </p:nvPr>
        </p:nvSpPr>
        <p:spPr>
          <a:xfrm>
            <a:off x="914445" y="3822643"/>
            <a:ext cx="10608705" cy="1044575"/>
          </a:xfrm>
          <a:prstGeom prst="rect">
            <a:avLst/>
          </a:prstGeom>
        </p:spPr>
        <p:txBody>
          <a:bodyPr vert="horz" lIns="0" rIns="0">
            <a:normAutofit/>
          </a:bodyPr>
          <a:lstStyle>
            <a:lvl1pPr marL="0" indent="0">
              <a:buNone/>
              <a:defRPr sz="2000" b="1" i="0">
                <a:solidFill>
                  <a:schemeClr val="accent4"/>
                </a:solidFill>
                <a:latin typeface="+mn-lt"/>
                <a:cs typeface="Arial"/>
              </a:defRPr>
            </a:lvl1pPr>
          </a:lstStyle>
          <a:p>
            <a:r>
              <a:rPr lang="en-US" dirty="0"/>
              <a:t>Subtitle Here Arial 20pt</a:t>
            </a:r>
          </a:p>
        </p:txBody>
      </p:sp>
      <p:pic>
        <p:nvPicPr>
          <p:cNvPr id="8" name="Picture 7">
            <a:extLst>
              <a:ext uri="{FF2B5EF4-FFF2-40B4-BE49-F238E27FC236}">
                <a16:creationId xmlns:a16="http://schemas.microsoft.com/office/drawing/2014/main" id="{F1B4C3A6-4B3F-46E6-8D2E-2A97869C20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914439" y="685807"/>
            <a:ext cx="2386604" cy="178308"/>
          </a:xfrm>
          <a:prstGeom prst="rect">
            <a:avLst/>
          </a:prstGeom>
        </p:spPr>
      </p:pic>
    </p:spTree>
    <p:extLst>
      <p:ext uri="{BB962C8B-B14F-4D97-AF65-F5344CB8AC3E}">
        <p14:creationId xmlns:p14="http://schemas.microsoft.com/office/powerpoint/2010/main" val="354684114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914400" y="6446975"/>
            <a:ext cx="8906933"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326">
              <a:defRPr/>
            </a:pPr>
            <a:r>
              <a:rPr lang="en-US" sz="500" dirty="0">
                <a:solidFill>
                  <a:srgbClr val="FFFFFF"/>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152897575"/>
      </p:ext>
    </p:extLst>
  </p:cSld>
  <p:clrMapOvr>
    <a:masterClrMapping/>
  </p:clrMapOvr>
  <p:hf hdr="0" ftr="0" dt="0"/>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68" y="2492753"/>
            <a:ext cx="10608705" cy="2220277"/>
          </a:xfrm>
          <a:prstGeom prst="rect">
            <a:avLst/>
          </a:prstGeom>
        </p:spPr>
        <p:txBody>
          <a:bodyPr vert="horz" lIns="0" rIns="0" anchor="ctr">
            <a:noAutofit/>
          </a:bodyPr>
          <a:lstStyle>
            <a:lvl1pPr marL="0" indent="0" defTabSz="1018089">
              <a:lnSpc>
                <a:spcPts val="6685"/>
              </a:lnSpc>
              <a:spcBef>
                <a:spcPts val="0"/>
              </a:spcBef>
              <a:buClr>
                <a:schemeClr val="accent5"/>
              </a:buClr>
              <a:buNone/>
              <a:defRPr sz="6000" b="1" i="0">
                <a:solidFill>
                  <a:schemeClr val="bg1"/>
                </a:solidFill>
                <a:latin typeface="+mj-lt"/>
                <a:cs typeface="Arial"/>
              </a:defRPr>
            </a:lvl1pPr>
          </a:lstStyle>
          <a:p>
            <a:pPr marL="0" lvl="0" indent="0" defTabSz="101808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4043353067"/>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92CD38B8-AC7E-43B4-8C33-BAAD49087078}"/>
              </a:ext>
            </a:extLst>
          </p:cNvPr>
          <p:cNvSpPr>
            <a:spLocks noGrp="1"/>
          </p:cNvSpPr>
          <p:nvPr>
            <p:ph type="body" sz="quarter" idx="10" hasCustomPrompt="1"/>
          </p:nvPr>
        </p:nvSpPr>
        <p:spPr>
          <a:xfrm>
            <a:off x="1118268" y="2492753"/>
            <a:ext cx="10608705" cy="2220277"/>
          </a:xfrm>
          <a:prstGeom prst="rect">
            <a:avLst/>
          </a:prstGeom>
        </p:spPr>
        <p:txBody>
          <a:bodyPr vert="horz" lIns="0" rIns="0" anchor="ctr">
            <a:noAutofit/>
          </a:bodyPr>
          <a:lstStyle>
            <a:lvl1pPr marL="0" indent="0" defTabSz="1018089">
              <a:lnSpc>
                <a:spcPts val="6685"/>
              </a:lnSpc>
              <a:spcBef>
                <a:spcPts val="0"/>
              </a:spcBef>
              <a:buClr>
                <a:schemeClr val="accent5"/>
              </a:buClr>
              <a:buNone/>
              <a:defRPr sz="6000" b="1" i="0">
                <a:solidFill>
                  <a:schemeClr val="bg1"/>
                </a:solidFill>
                <a:latin typeface="+mj-lt"/>
                <a:cs typeface="Arial"/>
              </a:defRPr>
            </a:lvl1pPr>
          </a:lstStyle>
          <a:p>
            <a:pPr marL="0" lvl="0" indent="0" defTabSz="101808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060547632"/>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C8D84EE0-D6D3-4DF7-89EB-A483591203B1}"/>
              </a:ext>
            </a:extLst>
          </p:cNvPr>
          <p:cNvSpPr>
            <a:spLocks noGrp="1"/>
          </p:cNvSpPr>
          <p:nvPr>
            <p:ph type="body" sz="quarter" idx="10" hasCustomPrompt="1"/>
          </p:nvPr>
        </p:nvSpPr>
        <p:spPr>
          <a:xfrm>
            <a:off x="1118268" y="2492753"/>
            <a:ext cx="10608705" cy="2220277"/>
          </a:xfrm>
          <a:prstGeom prst="rect">
            <a:avLst/>
          </a:prstGeom>
        </p:spPr>
        <p:txBody>
          <a:bodyPr vert="horz" lIns="0" rIns="0" anchor="ctr">
            <a:noAutofit/>
          </a:bodyPr>
          <a:lstStyle>
            <a:lvl1pPr marL="0" indent="0" defTabSz="1018089">
              <a:lnSpc>
                <a:spcPts val="6685"/>
              </a:lnSpc>
              <a:spcBef>
                <a:spcPts val="0"/>
              </a:spcBef>
              <a:buClr>
                <a:schemeClr val="accent5"/>
              </a:buClr>
              <a:buNone/>
              <a:defRPr sz="6000" b="1" i="0">
                <a:solidFill>
                  <a:schemeClr val="bg1"/>
                </a:solidFill>
                <a:latin typeface="+mj-lt"/>
                <a:cs typeface="Arial"/>
              </a:defRPr>
            </a:lvl1pPr>
          </a:lstStyle>
          <a:p>
            <a:pPr marL="0" lvl="0" indent="0" defTabSz="101808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109722413"/>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8F3880FB-D2C3-4337-B7B6-06E1B7DC60AA}"/>
              </a:ext>
            </a:extLst>
          </p:cNvPr>
          <p:cNvSpPr>
            <a:spLocks noGrp="1"/>
          </p:cNvSpPr>
          <p:nvPr>
            <p:ph type="body" sz="quarter" idx="10" hasCustomPrompt="1"/>
          </p:nvPr>
        </p:nvSpPr>
        <p:spPr>
          <a:xfrm>
            <a:off x="1118268" y="2492753"/>
            <a:ext cx="10608705" cy="2220277"/>
          </a:xfrm>
          <a:prstGeom prst="rect">
            <a:avLst/>
          </a:prstGeom>
        </p:spPr>
        <p:txBody>
          <a:bodyPr vert="horz" lIns="0" rIns="0" anchor="ctr">
            <a:noAutofit/>
          </a:bodyPr>
          <a:lstStyle>
            <a:lvl1pPr marL="0" indent="0" defTabSz="1018089">
              <a:lnSpc>
                <a:spcPts val="6685"/>
              </a:lnSpc>
              <a:spcBef>
                <a:spcPts val="0"/>
              </a:spcBef>
              <a:buClr>
                <a:schemeClr val="accent5"/>
              </a:buClr>
              <a:buNone/>
              <a:defRPr sz="6000" b="1" i="0">
                <a:solidFill>
                  <a:schemeClr val="bg1"/>
                </a:solidFill>
                <a:latin typeface="+mj-lt"/>
                <a:cs typeface="Arial"/>
              </a:defRPr>
            </a:lvl1pPr>
          </a:lstStyle>
          <a:p>
            <a:pPr marL="0" lvl="0" indent="0" defTabSz="101808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669927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 Column - Grey">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29" y="1590"/>
            <a:ext cx="2116" cy="1587"/>
          </a:xfrm>
          <a:prstGeom prst="rect">
            <a:avLst/>
          </a:prstGeom>
        </p:spPr>
      </p:pic>
      <p:sp>
        <p:nvSpPr>
          <p:cNvPr id="5" name="Content Placeholder 4">
            <a:extLst>
              <a:ext uri="{FF2B5EF4-FFF2-40B4-BE49-F238E27FC236}">
                <a16:creationId xmlns:a16="http://schemas.microsoft.com/office/drawing/2014/main" id="{0C2AA7B9-FD94-4FA2-91D7-313588B4E3AC}"/>
              </a:ext>
            </a:extLst>
          </p:cNvPr>
          <p:cNvSpPr>
            <a:spLocks noGrp="1"/>
          </p:cNvSpPr>
          <p:nvPr>
            <p:ph sz="quarter" idx="12" hasCustomPrompt="1"/>
          </p:nvPr>
        </p:nvSpPr>
        <p:spPr>
          <a:xfrm>
            <a:off x="939800"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CFEEE624-2216-435F-988E-56B329CCA99A}"/>
              </a:ext>
            </a:extLst>
          </p:cNvPr>
          <p:cNvSpPr>
            <a:spLocks noGrp="1"/>
          </p:cNvSpPr>
          <p:nvPr>
            <p:ph type="sldNum" sz="quarter" idx="11"/>
          </p:nvPr>
        </p:nvSpPr>
        <p:spPr/>
        <p:txBody>
          <a:bodyPr/>
          <a:lstStyle/>
          <a:p>
            <a:fld id="{6575370D-4E78-C44F-8DB3-41D140BF8DE9}" type="slidenum">
              <a:rPr lang="en-US" smtClean="0"/>
              <a:pPr/>
              <a:t>‹#›</a:t>
            </a:fld>
            <a:endParaRPr lang="en-US" dirty="0"/>
          </a:p>
        </p:txBody>
      </p:sp>
      <p:pic>
        <p:nvPicPr>
          <p:cNvPr id="10" name="Picture 9">
            <a:extLst>
              <a:ext uri="{FF2B5EF4-FFF2-40B4-BE49-F238E27FC236}">
                <a16:creationId xmlns:a16="http://schemas.microsoft.com/office/drawing/2014/main" id="{45970F7C-EB02-4AC9-92D2-56B16237993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3"/>
            <a:ext cx="1777427" cy="132588"/>
          </a:xfrm>
          <a:prstGeom prst="rect">
            <a:avLst/>
          </a:prstGeom>
        </p:spPr>
      </p:pic>
      <p:sp>
        <p:nvSpPr>
          <p:cNvPr id="11" name="TextBox 10">
            <a:extLst>
              <a:ext uri="{FF2B5EF4-FFF2-40B4-BE49-F238E27FC236}">
                <a16:creationId xmlns:a16="http://schemas.microsoft.com/office/drawing/2014/main" id="{27DB6B2B-8290-4419-B4A6-AD60B060B8F4}"/>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Tree>
    <p:extLst>
      <p:ext uri="{BB962C8B-B14F-4D97-AF65-F5344CB8AC3E}">
        <p14:creationId xmlns:p14="http://schemas.microsoft.com/office/powerpoint/2010/main" val="766508242"/>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15628999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p:cSld name="Full Page - Grey">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2130" y="1590"/>
            <a:ext cx="2116" cy="1587"/>
          </a:xfrm>
          <a:prstGeom prst="rect">
            <a:avLst/>
          </a:prstGeom>
        </p:spPr>
      </p:pic>
      <p:sp>
        <p:nvSpPr>
          <p:cNvPr id="5" name="Rectangle 4">
            <a:extLst>
              <a:ext uri="{FF2B5EF4-FFF2-40B4-BE49-F238E27FC236}">
                <a16:creationId xmlns:a16="http://schemas.microsoft.com/office/drawing/2014/main" id="{6D316E1B-CC8A-4535-8B29-F32E4F33F4BB}"/>
              </a:ext>
            </a:extLst>
          </p:cNvPr>
          <p:cNvSpPr/>
          <p:nvPr/>
        </p:nvSpPr>
        <p:spPr>
          <a:xfrm>
            <a:off x="0" y="0"/>
            <a:ext cx="12192000" cy="1371600"/>
          </a:xfrm>
          <a:prstGeom prst="rect">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2" name="Title 1">
            <a:extLst>
              <a:ext uri="{FF2B5EF4-FFF2-40B4-BE49-F238E27FC236}">
                <a16:creationId xmlns:a16="http://schemas.microsoft.com/office/drawing/2014/main" id="{E1263E92-64DE-40BC-845A-2B9C514D89C4}"/>
              </a:ext>
            </a:extLst>
          </p:cNvPr>
          <p:cNvSpPr>
            <a:spLocks noGrp="1"/>
          </p:cNvSpPr>
          <p:nvPr>
            <p:ph type="title" hasCustomPrompt="1"/>
          </p:nvPr>
        </p:nvSpPr>
        <p:spPr/>
        <p:txBody>
          <a:bodyPr/>
          <a:lstStyle>
            <a:lvl1pPr>
              <a:defRPr>
                <a:solidFill>
                  <a:schemeClr val="accent1"/>
                </a:solidFill>
              </a:defRPr>
            </a:lvl1pPr>
          </a:lstStyle>
          <a:p>
            <a:r>
              <a:rPr lang="en-US" dirty="0"/>
              <a:t>Arial Bold 36pt</a:t>
            </a:r>
          </a:p>
        </p:txBody>
      </p:sp>
      <p:sp>
        <p:nvSpPr>
          <p:cNvPr id="4" name="Content Placeholder 3">
            <a:extLst>
              <a:ext uri="{FF2B5EF4-FFF2-40B4-BE49-F238E27FC236}">
                <a16:creationId xmlns:a16="http://schemas.microsoft.com/office/drawing/2014/main" id="{2087185B-7B77-40DF-9AE9-0B7AC509CDB6}"/>
              </a:ext>
            </a:extLst>
          </p:cNvPr>
          <p:cNvSpPr>
            <a:spLocks noGrp="1"/>
          </p:cNvSpPr>
          <p:nvPr>
            <p:ph sz="quarter" idx="10" hasCustomPrompt="1"/>
          </p:nvPr>
        </p:nvSpPr>
        <p:spPr>
          <a:xfrm>
            <a:off x="938784" y="1874527"/>
            <a:ext cx="10643616" cy="438150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Slide Number Placeholder 6">
            <a:extLst>
              <a:ext uri="{FF2B5EF4-FFF2-40B4-BE49-F238E27FC236}">
                <a16:creationId xmlns:a16="http://schemas.microsoft.com/office/drawing/2014/main" id="{8805F6AA-99CB-468F-8116-E8CAEF4A8093}"/>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354936898"/>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2 Column - Blue">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DB5CC5C-F030-4724-81FA-33C3B9159A3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4" name="Content Placeholder 9">
            <a:extLst>
              <a:ext uri="{FF2B5EF4-FFF2-40B4-BE49-F238E27FC236}">
                <a16:creationId xmlns:a16="http://schemas.microsoft.com/office/drawing/2014/main" id="{EB30387D-7E51-4F68-8F96-43BFBF86D0D5}"/>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BD4E6F08-3FBF-486D-9237-EECD97B54844}"/>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800" dirty="0">
              <a:solidFill>
                <a:srgbClr val="424242"/>
              </a:solidFill>
            </a:endParaRPr>
          </a:p>
        </p:txBody>
      </p:sp>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A5D6A73B-A327-4304-AE2F-3414E47D3E62}"/>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4089021410"/>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 Column - Grey">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003C71"/>
              </a:solidFill>
            </a:endParaRP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accent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77DE31FD-76CB-4691-BC02-CD0A00A274BB}"/>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3" name="Picture 12">
            <a:extLst>
              <a:ext uri="{FF2B5EF4-FFF2-40B4-BE49-F238E27FC236}">
                <a16:creationId xmlns:a16="http://schemas.microsoft.com/office/drawing/2014/main" id="{FF9ED14C-F6CB-485D-8587-48893DD8E23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35" y="6523367"/>
            <a:ext cx="1777428" cy="132588"/>
          </a:xfrm>
          <a:prstGeom prst="rect">
            <a:avLst/>
          </a:prstGeom>
        </p:spPr>
      </p:pic>
      <p:sp>
        <p:nvSpPr>
          <p:cNvPr id="14" name="TextBox 13">
            <a:extLst>
              <a:ext uri="{FF2B5EF4-FFF2-40B4-BE49-F238E27FC236}">
                <a16:creationId xmlns:a16="http://schemas.microsoft.com/office/drawing/2014/main" id="{E5D2CDE3-20DC-4C4A-BBDB-67D563FC97D8}"/>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
        <p:nvSpPr>
          <p:cNvPr id="12" name="Content Placeholder 9">
            <a:extLst>
              <a:ext uri="{FF2B5EF4-FFF2-40B4-BE49-F238E27FC236}">
                <a16:creationId xmlns:a16="http://schemas.microsoft.com/office/drawing/2014/main" id="{2F5FB23F-1707-49AF-9719-58956A258E28}"/>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5" name="Content Placeholder 9">
            <a:extLst>
              <a:ext uri="{FF2B5EF4-FFF2-40B4-BE49-F238E27FC236}">
                <a16:creationId xmlns:a16="http://schemas.microsoft.com/office/drawing/2014/main" id="{1981F70E-E282-4481-8640-3169F7AD4F20}"/>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1662655595"/>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2 Column - Blue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6" name="Content Placeholder 9">
            <a:extLst>
              <a:ext uri="{FF2B5EF4-FFF2-40B4-BE49-F238E27FC236}">
                <a16:creationId xmlns:a16="http://schemas.microsoft.com/office/drawing/2014/main" id="{ABCBEB69-3596-474E-9135-A9830D9A4E1A}"/>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Content Placeholder 9">
            <a:extLst>
              <a:ext uri="{FF2B5EF4-FFF2-40B4-BE49-F238E27FC236}">
                <a16:creationId xmlns:a16="http://schemas.microsoft.com/office/drawing/2014/main" id="{59EC4164-BF83-4701-B080-54331D734322}"/>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2286831457"/>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2 Column - Grey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30"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7" name="Content Placeholder 9">
            <a:extLst>
              <a:ext uri="{FF2B5EF4-FFF2-40B4-BE49-F238E27FC236}">
                <a16:creationId xmlns:a16="http://schemas.microsoft.com/office/drawing/2014/main" id="{AC51204B-23C2-4328-9E01-1ABF4E53A65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9" name="Content Placeholder 9">
            <a:extLst>
              <a:ext uri="{FF2B5EF4-FFF2-40B4-BE49-F238E27FC236}">
                <a16:creationId xmlns:a16="http://schemas.microsoft.com/office/drawing/2014/main" id="{F0391FB2-AFE5-45D8-A37D-D26598F5A458}"/>
              </a:ext>
            </a:extLst>
          </p:cNvPr>
          <p:cNvSpPr>
            <a:spLocks noGrp="1"/>
          </p:cNvSpPr>
          <p:nvPr>
            <p:ph sz="quarter" idx="14" hasCustomPrompt="1"/>
          </p:nvPr>
        </p:nvSpPr>
        <p:spPr>
          <a:xfrm>
            <a:off x="914400" y="1866907"/>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129497738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1 Column - Blue">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30" y="1590"/>
            <a:ext cx="2116" cy="1587"/>
          </a:xfrm>
          <a:prstGeom prst="rect">
            <a:avLst/>
          </a:prstGeom>
        </p:spPr>
      </p:pic>
      <p:sp>
        <p:nvSpPr>
          <p:cNvPr id="5" name="Content Placeholder 4">
            <a:extLst>
              <a:ext uri="{FF2B5EF4-FFF2-40B4-BE49-F238E27FC236}">
                <a16:creationId xmlns:a16="http://schemas.microsoft.com/office/drawing/2014/main" id="{379346EB-56AE-4AF5-897A-A3F2927E236E}"/>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084A8A23-9D14-4EAB-8517-67BEE952D6B5}"/>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7" name="Picture 6">
            <a:extLst>
              <a:ext uri="{FF2B5EF4-FFF2-40B4-BE49-F238E27FC236}">
                <a16:creationId xmlns:a16="http://schemas.microsoft.com/office/drawing/2014/main" id="{482EECD7-8DE4-4843-81AB-C8528D3BDBE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35" y="6523367"/>
            <a:ext cx="1777428" cy="132588"/>
          </a:xfrm>
          <a:prstGeom prst="rect">
            <a:avLst/>
          </a:prstGeom>
        </p:spPr>
      </p:pic>
      <p:sp>
        <p:nvSpPr>
          <p:cNvPr id="10" name="TextBox 9">
            <a:extLst>
              <a:ext uri="{FF2B5EF4-FFF2-40B4-BE49-F238E27FC236}">
                <a16:creationId xmlns:a16="http://schemas.microsoft.com/office/drawing/2014/main" id="{4FBA9FE6-5D3D-4CD9-9F1E-59951946190E}"/>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53140486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1 Column - Grey">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30" y="1590"/>
            <a:ext cx="2116" cy="1587"/>
          </a:xfrm>
          <a:prstGeom prst="rect">
            <a:avLst/>
          </a:prstGeom>
        </p:spPr>
      </p:pic>
      <p:sp>
        <p:nvSpPr>
          <p:cNvPr id="5" name="Content Placeholder 4">
            <a:extLst>
              <a:ext uri="{FF2B5EF4-FFF2-40B4-BE49-F238E27FC236}">
                <a16:creationId xmlns:a16="http://schemas.microsoft.com/office/drawing/2014/main" id="{0C2AA7B9-FD94-4FA2-91D7-313588B4E3AC}"/>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8" name="Title 1"/>
          <p:cNvSpPr>
            <a:spLocks noGrp="1"/>
          </p:cNvSpPr>
          <p:nvPr>
            <p:ph type="title" hasCustomPrompt="1"/>
          </p:nvPr>
        </p:nvSpPr>
        <p:spPr>
          <a:xfrm>
            <a:off x="92321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CFEEE624-2216-435F-988E-56B329CCA99A}"/>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0" name="Picture 9">
            <a:extLst>
              <a:ext uri="{FF2B5EF4-FFF2-40B4-BE49-F238E27FC236}">
                <a16:creationId xmlns:a16="http://schemas.microsoft.com/office/drawing/2014/main" id="{45970F7C-EB02-4AC9-92D2-56B16237993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35" y="6523367"/>
            <a:ext cx="1777428" cy="132588"/>
          </a:xfrm>
          <a:prstGeom prst="rect">
            <a:avLst/>
          </a:prstGeom>
        </p:spPr>
      </p:pic>
      <p:sp>
        <p:nvSpPr>
          <p:cNvPr id="11" name="TextBox 10">
            <a:extLst>
              <a:ext uri="{FF2B5EF4-FFF2-40B4-BE49-F238E27FC236}">
                <a16:creationId xmlns:a16="http://schemas.microsoft.com/office/drawing/2014/main" id="{27DB6B2B-8290-4419-B4A6-AD60B060B8F4}"/>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3270792854"/>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Quote -Slide - Blue">
    <p:bg>
      <p:bgPr>
        <a:solidFill>
          <a:schemeClr val="accent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B5F5B-6677-4944-B6D3-69D8D5370642}"/>
              </a:ext>
            </a:extLst>
          </p:cNvPr>
          <p:cNvSpPr>
            <a:spLocks noGrp="1"/>
          </p:cNvSpPr>
          <p:nvPr>
            <p:ph type="sldNum" sz="quarter" idx="11"/>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3">
            <a:extLst>
              <a:ext uri="{FF2B5EF4-FFF2-40B4-BE49-F238E27FC236}">
                <a16:creationId xmlns:a16="http://schemas.microsoft.com/office/drawing/2014/main" id="{7D8A6F42-7A4A-477C-804A-281B93939E45}"/>
              </a:ext>
            </a:extLst>
          </p:cNvPr>
          <p:cNvSpPr>
            <a:spLocks noGrp="1"/>
          </p:cNvSpPr>
          <p:nvPr>
            <p:ph type="body" sz="quarter" idx="12" hasCustomPrompt="1"/>
          </p:nvPr>
        </p:nvSpPr>
        <p:spPr>
          <a:xfrm>
            <a:off x="2214067" y="1437240"/>
            <a:ext cx="7763935" cy="3983567"/>
          </a:xfrm>
        </p:spPr>
        <p:txBody>
          <a:bodyPr anchor="ctr">
            <a:noAutofit/>
          </a:bodyPr>
          <a:lstStyle>
            <a:lvl1pPr marL="0" indent="0" algn="ctr">
              <a:buNone/>
              <a:defRPr sz="3200">
                <a:solidFill>
                  <a:schemeClr val="bg1"/>
                </a:solidFill>
              </a:defRPr>
            </a:lvl1pPr>
            <a:lvl2pPr marL="342658" indent="0" algn="ctr">
              <a:buNone/>
              <a:defRPr sz="3200">
                <a:solidFill>
                  <a:schemeClr val="bg1"/>
                </a:solidFill>
              </a:defRPr>
            </a:lvl2pPr>
            <a:lvl3pPr marL="685322" indent="0" algn="ctr">
              <a:buNone/>
              <a:defRPr sz="3200">
                <a:solidFill>
                  <a:schemeClr val="bg1"/>
                </a:solidFill>
              </a:defRPr>
            </a:lvl3pPr>
            <a:lvl4pPr marL="1027961" indent="0" algn="ctr">
              <a:buNone/>
              <a:defRPr sz="3200">
                <a:solidFill>
                  <a:schemeClr val="bg1"/>
                </a:solidFill>
              </a:defRPr>
            </a:lvl4pPr>
            <a:lvl5pPr marL="1370612"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1318586004"/>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userDrawn="1">
  <p:cSld name="Quote -Slide - Grey">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309AC4-8FA3-46DD-A62A-C8969FCA1FE4}"/>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 Placeholder 3">
            <a:extLst>
              <a:ext uri="{FF2B5EF4-FFF2-40B4-BE49-F238E27FC236}">
                <a16:creationId xmlns:a16="http://schemas.microsoft.com/office/drawing/2014/main" id="{4D3F9F47-EC76-421B-9FFD-7AE95FA5A0FA}"/>
              </a:ext>
            </a:extLst>
          </p:cNvPr>
          <p:cNvSpPr>
            <a:spLocks noGrp="1"/>
          </p:cNvSpPr>
          <p:nvPr>
            <p:ph type="body" sz="quarter" idx="12" hasCustomPrompt="1"/>
          </p:nvPr>
        </p:nvSpPr>
        <p:spPr>
          <a:xfrm>
            <a:off x="2214067" y="1437240"/>
            <a:ext cx="7763935" cy="3983567"/>
          </a:xfrm>
        </p:spPr>
        <p:txBody>
          <a:bodyPr anchor="ctr">
            <a:noAutofit/>
          </a:bodyPr>
          <a:lstStyle>
            <a:lvl1pPr marL="0" indent="0" algn="ctr">
              <a:buNone/>
              <a:defRPr sz="3200">
                <a:solidFill>
                  <a:schemeClr val="tx1"/>
                </a:solidFill>
              </a:defRPr>
            </a:lvl1pPr>
            <a:lvl2pPr marL="342658" indent="0" algn="ctr">
              <a:buNone/>
              <a:defRPr sz="3200">
                <a:solidFill>
                  <a:schemeClr val="bg1"/>
                </a:solidFill>
              </a:defRPr>
            </a:lvl2pPr>
            <a:lvl3pPr marL="685322" indent="0" algn="ctr">
              <a:buNone/>
              <a:defRPr sz="3200">
                <a:solidFill>
                  <a:schemeClr val="bg1"/>
                </a:solidFill>
              </a:defRPr>
            </a:lvl3pPr>
            <a:lvl4pPr marL="1027961" indent="0" algn="ctr">
              <a:buNone/>
              <a:defRPr sz="3200">
                <a:solidFill>
                  <a:schemeClr val="bg1"/>
                </a:solidFill>
              </a:defRPr>
            </a:lvl4pPr>
            <a:lvl5pPr marL="1370612"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2816885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Quote -Slide - Blue">
    <p:bg>
      <p:bgPr>
        <a:solidFill>
          <a:schemeClr val="accent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B5F5B-6677-4944-B6D3-69D8D5370642}"/>
              </a:ext>
            </a:extLst>
          </p:cNvPr>
          <p:cNvSpPr>
            <a:spLocks noGrp="1"/>
          </p:cNvSpPr>
          <p:nvPr>
            <p:ph type="sldNum" sz="quarter" idx="11"/>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6" name="Text Placeholder 3">
            <a:extLst>
              <a:ext uri="{FF2B5EF4-FFF2-40B4-BE49-F238E27FC236}">
                <a16:creationId xmlns:a16="http://schemas.microsoft.com/office/drawing/2014/main" id="{7D8A6F42-7A4A-477C-804A-281B93939E45}"/>
              </a:ext>
            </a:extLst>
          </p:cNvPr>
          <p:cNvSpPr>
            <a:spLocks noGrp="1"/>
          </p:cNvSpPr>
          <p:nvPr>
            <p:ph type="body" sz="quarter" idx="12" hasCustomPrompt="1"/>
          </p:nvPr>
        </p:nvSpPr>
        <p:spPr>
          <a:xfrm>
            <a:off x="2214034" y="1437227"/>
            <a:ext cx="7763933" cy="3983567"/>
          </a:xfrm>
        </p:spPr>
        <p:txBody>
          <a:bodyPr anchor="ctr">
            <a:noAutofit/>
          </a:bodyPr>
          <a:lstStyle>
            <a:lvl1pPr marL="0" indent="0" algn="ctr">
              <a:buNone/>
              <a:defRPr sz="3200">
                <a:solidFill>
                  <a:schemeClr val="bg1"/>
                </a:solidFill>
              </a:defRPr>
            </a:lvl1pPr>
            <a:lvl2pPr marL="342811" indent="0" algn="ctr">
              <a:buNone/>
              <a:defRPr sz="3200">
                <a:solidFill>
                  <a:schemeClr val="bg1"/>
                </a:solidFill>
              </a:defRPr>
            </a:lvl2pPr>
            <a:lvl3pPr marL="685628" indent="0" algn="ctr">
              <a:buNone/>
              <a:defRPr sz="3200">
                <a:solidFill>
                  <a:schemeClr val="bg1"/>
                </a:solidFill>
              </a:defRPr>
            </a:lvl3pPr>
            <a:lvl4pPr marL="1028442" indent="0" algn="ctr">
              <a:buNone/>
              <a:defRPr sz="3200">
                <a:solidFill>
                  <a:schemeClr val="bg1"/>
                </a:solidFill>
              </a:defRPr>
            </a:lvl4pPr>
            <a:lvl5pPr marL="1371258"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2679055307"/>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p:cSld name="Callout - Blue">
    <p:bg>
      <p:bgPr>
        <a:solidFill>
          <a:schemeClr val="accent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708234" y="1713764"/>
            <a:ext cx="4683941"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EED19DF3-147D-4708-B2F3-7D803781BEBE}"/>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546114623"/>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userDrawn="1">
  <p:cSld name="Callout - White">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FC494E-489C-428C-9F7A-FE2481D20937}"/>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itle 1">
            <a:extLst>
              <a:ext uri="{FF2B5EF4-FFF2-40B4-BE49-F238E27FC236}">
                <a16:creationId xmlns:a16="http://schemas.microsoft.com/office/drawing/2014/main" id="{9366FF79-1096-4893-96E2-9D59D69F2249}"/>
              </a:ext>
            </a:extLst>
          </p:cNvPr>
          <p:cNvSpPr>
            <a:spLocks noGrp="1"/>
          </p:cNvSpPr>
          <p:nvPr>
            <p:ph type="title" hasCustomPrompt="1"/>
          </p:nvPr>
        </p:nvSpPr>
        <p:spPr>
          <a:xfrm>
            <a:off x="708234" y="1713764"/>
            <a:ext cx="4683941"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tx1"/>
                </a:solidFill>
                <a:latin typeface="+mj-lt"/>
                <a:cs typeface="Arial"/>
              </a:defRPr>
            </a:lvl1pPr>
          </a:lstStyle>
          <a:p>
            <a:r>
              <a:rPr lang="en-US" dirty="0"/>
              <a:t>Arial 24pt</a:t>
            </a:r>
          </a:p>
        </p:txBody>
      </p:sp>
    </p:spTree>
    <p:extLst>
      <p:ext uri="{BB962C8B-B14F-4D97-AF65-F5344CB8AC3E}">
        <p14:creationId xmlns:p14="http://schemas.microsoft.com/office/powerpoint/2010/main" val="1565589457"/>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2 Key Callouts - 01">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D35E1CC8-863A-4E30-B0CD-2D7D58DB13D3}"/>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9B8395C-9ED9-4E60-AADF-9D31FFCD146B}"/>
              </a:ext>
            </a:extLst>
          </p:cNvPr>
          <p:cNvSpPr>
            <a:spLocks noGrp="1"/>
          </p:cNvSpPr>
          <p:nvPr>
            <p:ph type="title" hasCustomPrompt="1"/>
          </p:nvPr>
        </p:nvSpPr>
        <p:spPr>
          <a:xfrm>
            <a:off x="708234" y="1713764"/>
            <a:ext cx="4683941"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30248F4D-8066-414E-9636-AEB6A7A654D4}"/>
              </a:ext>
            </a:extLst>
          </p:cNvPr>
          <p:cNvSpPr>
            <a:spLocks noGrp="1"/>
          </p:cNvSpPr>
          <p:nvPr>
            <p:ph type="body" sz="quarter" idx="13" hasCustomPrompt="1"/>
          </p:nvPr>
        </p:nvSpPr>
        <p:spPr>
          <a:xfrm>
            <a:off x="6659541" y="1714535"/>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83468138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userDrawn="1">
  <p:cSld name="2 Key Callouts - 02">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93BFE0A-41E4-4215-A8D5-C69FDF59B116}"/>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4EA95BD-2B33-48E4-B2D9-0462FC67DA6A}"/>
              </a:ext>
            </a:extLst>
          </p:cNvPr>
          <p:cNvSpPr>
            <a:spLocks noGrp="1"/>
          </p:cNvSpPr>
          <p:nvPr>
            <p:ph type="title" hasCustomPrompt="1"/>
          </p:nvPr>
        </p:nvSpPr>
        <p:spPr>
          <a:xfrm>
            <a:off x="708234" y="1713764"/>
            <a:ext cx="4683941"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9" name="Text Placeholder 5">
            <a:extLst>
              <a:ext uri="{FF2B5EF4-FFF2-40B4-BE49-F238E27FC236}">
                <a16:creationId xmlns:a16="http://schemas.microsoft.com/office/drawing/2014/main" id="{0A135A51-B1BD-4414-8DAC-E981669E288A}"/>
              </a:ext>
            </a:extLst>
          </p:cNvPr>
          <p:cNvSpPr>
            <a:spLocks noGrp="1"/>
          </p:cNvSpPr>
          <p:nvPr>
            <p:ph type="body" sz="quarter" idx="13" hasCustomPrompt="1"/>
          </p:nvPr>
        </p:nvSpPr>
        <p:spPr>
          <a:xfrm>
            <a:off x="6659541" y="1714535"/>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12030938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userDrawn="1">
  <p:cSld name="2 Key Callouts - 03">
    <p:spTree>
      <p:nvGrpSpPr>
        <p:cNvPr id="1" name=""/>
        <p:cNvGrpSpPr/>
        <p:nvPr/>
      </p:nvGrpSpPr>
      <p:grpSpPr>
        <a:xfrm>
          <a:off x="0" y="0"/>
          <a:ext cx="0" cy="0"/>
          <a:chOff x="0" y="0"/>
          <a:chExt cx="0" cy="0"/>
        </a:xfrm>
      </p:grpSpPr>
      <p:sp>
        <p:nvSpPr>
          <p:cNvPr id="4" name="Rectangle 3"/>
          <p:cNvSpPr/>
          <p:nvPr/>
        </p:nvSpPr>
        <p:spPr>
          <a:xfrm>
            <a:off x="6096000" y="0"/>
            <a:ext cx="6096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DDAF119C-904B-4C64-A89E-A937DFB84BFE}"/>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793D9056-AEB7-4C9D-9C19-D04468A5E1CB}"/>
              </a:ext>
            </a:extLst>
          </p:cNvPr>
          <p:cNvSpPr>
            <a:spLocks noGrp="1"/>
          </p:cNvSpPr>
          <p:nvPr>
            <p:ph type="title" hasCustomPrompt="1"/>
          </p:nvPr>
        </p:nvSpPr>
        <p:spPr>
          <a:xfrm>
            <a:off x="708234" y="1713764"/>
            <a:ext cx="4683941"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6" name="Text Placeholder 5">
            <a:extLst>
              <a:ext uri="{FF2B5EF4-FFF2-40B4-BE49-F238E27FC236}">
                <a16:creationId xmlns:a16="http://schemas.microsoft.com/office/drawing/2014/main" id="{2AE533B8-9217-4751-8BF0-C1181127E63C}"/>
              </a:ext>
            </a:extLst>
          </p:cNvPr>
          <p:cNvSpPr>
            <a:spLocks noGrp="1"/>
          </p:cNvSpPr>
          <p:nvPr>
            <p:ph type="body" sz="quarter" idx="13" hasCustomPrompt="1"/>
          </p:nvPr>
        </p:nvSpPr>
        <p:spPr>
          <a:xfrm>
            <a:off x="6659541" y="1714535"/>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35315717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userDrawn="1">
  <p:cSld name="2 Key Callouts - 04">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130" y="1590"/>
            <a:ext cx="2116" cy="1587"/>
          </a:xfrm>
          <a:prstGeom prst="rect">
            <a:avLst/>
          </a:prstGeom>
        </p:spPr>
      </p:pic>
      <p:sp>
        <p:nvSpPr>
          <p:cNvPr id="8" name="Rectangle 7">
            <a:extLst>
              <a:ext uri="{FF2B5EF4-FFF2-40B4-BE49-F238E27FC236}">
                <a16:creationId xmlns:a16="http://schemas.microsoft.com/office/drawing/2014/main" id="{D8B8B3B3-B4BA-44ED-BCBD-9BE67E5C5939}"/>
              </a:ext>
            </a:extLst>
          </p:cNvPr>
          <p:cNvSpPr/>
          <p:nvPr/>
        </p:nvSpPr>
        <p:spPr>
          <a:xfrm>
            <a:off x="6096000" y="0"/>
            <a:ext cx="6096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F508BA86-FFEE-4622-BBB5-A1E903FF919F}"/>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itle 1">
            <a:extLst>
              <a:ext uri="{FF2B5EF4-FFF2-40B4-BE49-F238E27FC236}">
                <a16:creationId xmlns:a16="http://schemas.microsoft.com/office/drawing/2014/main" id="{4EF62922-61D2-43A6-B8DE-FFDF3C3553ED}"/>
              </a:ext>
            </a:extLst>
          </p:cNvPr>
          <p:cNvSpPr>
            <a:spLocks noGrp="1"/>
          </p:cNvSpPr>
          <p:nvPr>
            <p:ph type="title" hasCustomPrompt="1"/>
          </p:nvPr>
        </p:nvSpPr>
        <p:spPr>
          <a:xfrm>
            <a:off x="708234" y="1713764"/>
            <a:ext cx="4683941"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42717245-58C3-429D-B775-6F5D87D76DCD}"/>
              </a:ext>
            </a:extLst>
          </p:cNvPr>
          <p:cNvSpPr>
            <a:spLocks noGrp="1"/>
          </p:cNvSpPr>
          <p:nvPr>
            <p:ph type="body" sz="quarter" idx="13" hasCustomPrompt="1"/>
          </p:nvPr>
        </p:nvSpPr>
        <p:spPr>
          <a:xfrm>
            <a:off x="6659541" y="1714535"/>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1827310638"/>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1">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4" name="Title 1"/>
          <p:cNvSpPr>
            <a:spLocks noGrp="1"/>
          </p:cNvSpPr>
          <p:nvPr>
            <p:ph type="title" hasCustomPrompt="1"/>
          </p:nvPr>
        </p:nvSpPr>
        <p:spPr>
          <a:xfrm>
            <a:off x="757395" y="1713764"/>
            <a:ext cx="6410100"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7EA0AF8-80EB-4DC1-9CC7-8D5DB2BAFCB3}"/>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04661120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2">
    <p:spTree>
      <p:nvGrpSpPr>
        <p:cNvPr id="1" name=""/>
        <p:cNvGrpSpPr/>
        <p:nvPr/>
      </p:nvGrpSpPr>
      <p:grpSpPr>
        <a:xfrm>
          <a:off x="0" y="0"/>
          <a:ext cx="0" cy="0"/>
          <a:chOff x="0" y="0"/>
          <a:chExt cx="0" cy="0"/>
        </a:xfrm>
      </p:grpSpPr>
      <p:sp>
        <p:nvSpPr>
          <p:cNvPr id="5" name="Rectangle 4"/>
          <p:cNvSpPr/>
          <p:nvPr/>
        </p:nvSpPr>
        <p:spPr>
          <a:xfrm>
            <a:off x="7924800" y="0"/>
            <a:ext cx="4267200"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DADADA"/>
              </a:solidFill>
            </a:endParaRPr>
          </a:p>
        </p:txBody>
      </p:sp>
      <p:sp>
        <p:nvSpPr>
          <p:cNvPr id="8" name="Text Placeholder 9">
            <a:extLst>
              <a:ext uri="{FF2B5EF4-FFF2-40B4-BE49-F238E27FC236}">
                <a16:creationId xmlns:a16="http://schemas.microsoft.com/office/drawing/2014/main" id="{56AFB9C0-8003-4855-B8A8-12A3A1EF98E1}"/>
              </a:ext>
            </a:extLst>
          </p:cNvPr>
          <p:cNvSpPr>
            <a:spLocks noGrp="1"/>
          </p:cNvSpPr>
          <p:nvPr>
            <p:ph type="body" sz="quarter" idx="12" hasCustomPrompt="1"/>
          </p:nvPr>
        </p:nvSpPr>
        <p:spPr>
          <a:xfrm>
            <a:off x="8439103" y="1713763"/>
            <a:ext cx="3238597" cy="341833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CF0AF651-02E6-4B30-A22D-888B2699DF66}"/>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itle 1">
            <a:extLst>
              <a:ext uri="{FF2B5EF4-FFF2-40B4-BE49-F238E27FC236}">
                <a16:creationId xmlns:a16="http://schemas.microsoft.com/office/drawing/2014/main" id="{ADBF864C-6942-4A53-A7BC-F9F4980F877F}"/>
              </a:ext>
            </a:extLst>
          </p:cNvPr>
          <p:cNvSpPr>
            <a:spLocks noGrp="1"/>
          </p:cNvSpPr>
          <p:nvPr>
            <p:ph type="title" hasCustomPrompt="1"/>
          </p:nvPr>
        </p:nvSpPr>
        <p:spPr>
          <a:xfrm>
            <a:off x="757395" y="1713764"/>
            <a:ext cx="6410100"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99892720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3">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DADADA"/>
              </a:solidFill>
            </a:endParaRPr>
          </a:p>
        </p:txBody>
      </p:sp>
      <p:sp>
        <p:nvSpPr>
          <p:cNvPr id="2" name="Slide Number Placeholder 1">
            <a:extLst>
              <a:ext uri="{FF2B5EF4-FFF2-40B4-BE49-F238E27FC236}">
                <a16:creationId xmlns:a16="http://schemas.microsoft.com/office/drawing/2014/main" id="{4850E4DE-5492-4AD5-92C8-E0776A214A52}"/>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94727030-CC6F-47DA-A8FF-A51BE816C4A0}"/>
              </a:ext>
            </a:extLst>
          </p:cNvPr>
          <p:cNvSpPr>
            <a:spLocks noGrp="1"/>
          </p:cNvSpPr>
          <p:nvPr>
            <p:ph type="body" sz="quarter" idx="12" hasCustomPrompt="1"/>
          </p:nvPr>
        </p:nvSpPr>
        <p:spPr>
          <a:xfrm>
            <a:off x="8439103" y="1713763"/>
            <a:ext cx="3238597" cy="341833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8" name="Title 1">
            <a:extLst>
              <a:ext uri="{FF2B5EF4-FFF2-40B4-BE49-F238E27FC236}">
                <a16:creationId xmlns:a16="http://schemas.microsoft.com/office/drawing/2014/main" id="{E3790C23-CC2E-4D28-B230-8047B4B5DC00}"/>
              </a:ext>
            </a:extLst>
          </p:cNvPr>
          <p:cNvSpPr>
            <a:spLocks noGrp="1"/>
          </p:cNvSpPr>
          <p:nvPr>
            <p:ph type="title" hasCustomPrompt="1"/>
          </p:nvPr>
        </p:nvSpPr>
        <p:spPr>
          <a:xfrm>
            <a:off x="757395" y="1713764"/>
            <a:ext cx="6410100"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087987191"/>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4">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DADADA"/>
              </a:solidFill>
            </a:endParaRPr>
          </a:p>
        </p:txBody>
      </p:sp>
      <p:sp>
        <p:nvSpPr>
          <p:cNvPr id="7" name="Slide Number Placeholder 6">
            <a:extLst>
              <a:ext uri="{FF2B5EF4-FFF2-40B4-BE49-F238E27FC236}">
                <a16:creationId xmlns:a16="http://schemas.microsoft.com/office/drawing/2014/main" id="{5AEF4FD2-137B-4DA9-9C4E-1C98408E308C}"/>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8" name="Text Placeholder 9">
            <a:extLst>
              <a:ext uri="{FF2B5EF4-FFF2-40B4-BE49-F238E27FC236}">
                <a16:creationId xmlns:a16="http://schemas.microsoft.com/office/drawing/2014/main" id="{DDAD72D0-D49B-4C52-87C7-0375CDE2789A}"/>
              </a:ext>
            </a:extLst>
          </p:cNvPr>
          <p:cNvSpPr>
            <a:spLocks noGrp="1"/>
          </p:cNvSpPr>
          <p:nvPr>
            <p:ph type="body" sz="quarter" idx="12" hasCustomPrompt="1"/>
          </p:nvPr>
        </p:nvSpPr>
        <p:spPr>
          <a:xfrm>
            <a:off x="8439103" y="1713763"/>
            <a:ext cx="3238597" cy="341833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9037DEC9-EE1B-4C68-80EC-24BD45907ADA}"/>
              </a:ext>
            </a:extLst>
          </p:cNvPr>
          <p:cNvSpPr>
            <a:spLocks noGrp="1"/>
          </p:cNvSpPr>
          <p:nvPr>
            <p:ph type="title" hasCustomPrompt="1"/>
          </p:nvPr>
        </p:nvSpPr>
        <p:spPr>
          <a:xfrm>
            <a:off x="757395" y="1713764"/>
            <a:ext cx="6410100" cy="3418335"/>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0129804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Quote -Slide - Grey">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309AC4-8FA3-46DD-A62A-C8969FCA1FE4}"/>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4" name="Text Placeholder 3">
            <a:extLst>
              <a:ext uri="{FF2B5EF4-FFF2-40B4-BE49-F238E27FC236}">
                <a16:creationId xmlns:a16="http://schemas.microsoft.com/office/drawing/2014/main" id="{4D3F9F47-EC76-421B-9FFD-7AE95FA5A0FA}"/>
              </a:ext>
            </a:extLst>
          </p:cNvPr>
          <p:cNvSpPr>
            <a:spLocks noGrp="1"/>
          </p:cNvSpPr>
          <p:nvPr>
            <p:ph type="body" sz="quarter" idx="12" hasCustomPrompt="1"/>
          </p:nvPr>
        </p:nvSpPr>
        <p:spPr>
          <a:xfrm>
            <a:off x="2214034" y="1437227"/>
            <a:ext cx="7763933" cy="3983567"/>
          </a:xfrm>
        </p:spPr>
        <p:txBody>
          <a:bodyPr anchor="ctr">
            <a:noAutofit/>
          </a:bodyPr>
          <a:lstStyle>
            <a:lvl1pPr marL="0" indent="0" algn="ctr">
              <a:buNone/>
              <a:defRPr sz="3200">
                <a:solidFill>
                  <a:schemeClr val="tx1"/>
                </a:solidFill>
              </a:defRPr>
            </a:lvl1pPr>
            <a:lvl2pPr marL="342811" indent="0" algn="ctr">
              <a:buNone/>
              <a:defRPr sz="3200">
                <a:solidFill>
                  <a:schemeClr val="bg1"/>
                </a:solidFill>
              </a:defRPr>
            </a:lvl2pPr>
            <a:lvl3pPr marL="685628" indent="0" algn="ctr">
              <a:buNone/>
              <a:defRPr sz="3200">
                <a:solidFill>
                  <a:schemeClr val="bg1"/>
                </a:solidFill>
              </a:defRPr>
            </a:lvl3pPr>
            <a:lvl4pPr marL="1028442" indent="0" algn="ctr">
              <a:buNone/>
              <a:defRPr sz="3200">
                <a:solidFill>
                  <a:schemeClr val="bg1"/>
                </a:solidFill>
              </a:defRPr>
            </a:lvl4pPr>
            <a:lvl5pPr marL="1371258"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2739745018"/>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671824-AB27-4A04-A61E-6CA454917B28}"/>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B0CAD1EF-2822-4F1E-8399-8C17B38C6FB3}"/>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
        <p:nvSpPr>
          <p:cNvPr id="5" name="Title 1">
            <a:extLst>
              <a:ext uri="{FF2B5EF4-FFF2-40B4-BE49-F238E27FC236}">
                <a16:creationId xmlns:a16="http://schemas.microsoft.com/office/drawing/2014/main" id="{A0F8A284-6FAE-48F8-B310-72F1B8144A56}"/>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accent1"/>
                </a:solidFill>
                <a:latin typeface="+mj-lt"/>
                <a:cs typeface="Arial"/>
              </a:defRPr>
            </a:lvl1pPr>
          </a:lstStyle>
          <a:p>
            <a:r>
              <a:rPr lang="en-US" dirty="0"/>
              <a:t>Arial 24pt</a:t>
            </a:r>
          </a:p>
        </p:txBody>
      </p:sp>
    </p:spTree>
    <p:extLst>
      <p:ext uri="{BB962C8B-B14F-4D97-AF65-F5344CB8AC3E}">
        <p14:creationId xmlns:p14="http://schemas.microsoft.com/office/powerpoint/2010/main" val="354805065"/>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1">
    <p:spTree>
      <p:nvGrpSpPr>
        <p:cNvPr id="1" name=""/>
        <p:cNvGrpSpPr/>
        <p:nvPr/>
      </p:nvGrpSpPr>
      <p:grpSpPr>
        <a:xfrm>
          <a:off x="0" y="0"/>
          <a:ext cx="0" cy="0"/>
          <a:chOff x="0" y="0"/>
          <a:chExt cx="0" cy="0"/>
        </a:xfrm>
      </p:grpSpPr>
      <p:sp>
        <p:nvSpPr>
          <p:cNvPr id="4" name="Rectangle 3"/>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6" name="Title 1"/>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DA15AF5-4611-427F-B6D7-1BF2272D34D9}"/>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511661565"/>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2">
    <p:spTree>
      <p:nvGrpSpPr>
        <p:cNvPr id="1" name=""/>
        <p:cNvGrpSpPr/>
        <p:nvPr/>
      </p:nvGrpSpPr>
      <p:grpSpPr>
        <a:xfrm>
          <a:off x="0" y="0"/>
          <a:ext cx="0" cy="0"/>
          <a:chOff x="0" y="0"/>
          <a:chExt cx="0" cy="0"/>
        </a:xfrm>
      </p:grpSpPr>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7" name="Text Placeholder 3"/>
          <p:cNvSpPr>
            <a:spLocks noGrp="1"/>
          </p:cNvSpPr>
          <p:nvPr>
            <p:ph type="body" sz="quarter" idx="11" hasCustomPrompt="1"/>
          </p:nvPr>
        </p:nvSpPr>
        <p:spPr>
          <a:xfrm>
            <a:off x="1938872" y="3733836"/>
            <a:ext cx="8269817" cy="2354263"/>
          </a:xfrm>
          <a:prstGeom prst="rect">
            <a:avLst/>
          </a:prstGeom>
        </p:spPr>
        <p:txBody>
          <a:bodyPr vert="horz" anchor="ctr">
            <a:normAutofit/>
          </a:bodyPr>
          <a:lstStyle>
            <a:lvl1pPr marL="0" indent="0" algn="ctr">
              <a:buNone/>
              <a:defRPr sz="2400" b="0" i="0">
                <a:solidFill>
                  <a:schemeClr val="accent1"/>
                </a:solidFill>
                <a:latin typeface="+mj-lt"/>
                <a:cs typeface="Arial"/>
              </a:defRPr>
            </a:lvl1pPr>
          </a:lstStyle>
          <a:p>
            <a:pPr lvl="0"/>
            <a:r>
              <a:rPr lang="en-US" dirty="0"/>
              <a:t>Arial 24pt</a:t>
            </a:r>
          </a:p>
        </p:txBody>
      </p:sp>
      <p:sp>
        <p:nvSpPr>
          <p:cNvPr id="2" name="Slide Number Placeholder 1">
            <a:extLst>
              <a:ext uri="{FF2B5EF4-FFF2-40B4-BE49-F238E27FC236}">
                <a16:creationId xmlns:a16="http://schemas.microsoft.com/office/drawing/2014/main" id="{AAD0ECD9-04D3-4F17-86BE-B9E55D6DC7F1}"/>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6" name="Title 1">
            <a:extLst>
              <a:ext uri="{FF2B5EF4-FFF2-40B4-BE49-F238E27FC236}">
                <a16:creationId xmlns:a16="http://schemas.microsoft.com/office/drawing/2014/main" id="{41A1ED42-DC5A-485A-9A02-28E5B571FC1A}"/>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044481986"/>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3">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3A372490-5BB5-4E46-80F8-94B4E97B2D78}"/>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E867C875-BB11-4913-BBD8-EA3E407A6E86}"/>
              </a:ext>
            </a:extLst>
          </p:cNvPr>
          <p:cNvSpPr>
            <a:spLocks noGrp="1"/>
          </p:cNvSpPr>
          <p:nvPr>
            <p:ph type="body" sz="quarter" idx="11" hasCustomPrompt="1"/>
          </p:nvPr>
        </p:nvSpPr>
        <p:spPr>
          <a:xfrm>
            <a:off x="1938872" y="3733836"/>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407A3B00-7469-4656-A6B9-34CB681AB0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026343950"/>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4">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53CF35B5-B3DE-44ED-93D1-EFEB2CC7B489}"/>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56827B22-9442-4E00-843D-EFE50816072F}"/>
              </a:ext>
            </a:extLst>
          </p:cNvPr>
          <p:cNvSpPr>
            <a:spLocks noGrp="1"/>
          </p:cNvSpPr>
          <p:nvPr>
            <p:ph type="body" sz="quarter" idx="11" hasCustomPrompt="1"/>
          </p:nvPr>
        </p:nvSpPr>
        <p:spPr>
          <a:xfrm>
            <a:off x="1938872" y="3733836"/>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728B6A40-A954-4726-BD1A-5C5D060FBBFC}"/>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121161347"/>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tacked - Key Callouts -05">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72E1AE0A-DC89-4EA6-B36F-D24225FF3D67}"/>
              </a:ext>
            </a:extLst>
          </p:cNvPr>
          <p:cNvSpPr>
            <a:spLocks noGrp="1"/>
          </p:cNvSpPr>
          <p:nvPr>
            <p:ph type="sldNum" sz="quarter" idx="12"/>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A42BDB48-468F-4D12-AD39-9CF2E8D99170}"/>
              </a:ext>
            </a:extLst>
          </p:cNvPr>
          <p:cNvSpPr>
            <a:spLocks noGrp="1"/>
          </p:cNvSpPr>
          <p:nvPr>
            <p:ph type="body" sz="quarter" idx="11" hasCustomPrompt="1"/>
          </p:nvPr>
        </p:nvSpPr>
        <p:spPr>
          <a:xfrm>
            <a:off x="1938872" y="3733836"/>
            <a:ext cx="8269817" cy="2354263"/>
          </a:xfrm>
          <a:prstGeom prst="rect">
            <a:avLst/>
          </a:prstGeom>
        </p:spPr>
        <p:txBody>
          <a:bodyPr vert="horz" anchor="ctr">
            <a:normAutofit/>
          </a:bodyPr>
          <a:lstStyle>
            <a:lvl1pPr marL="0" indent="0" algn="ctr">
              <a:buNone/>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6EAA90FE-39B8-44F3-B624-0734659E3F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322"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758648886"/>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1">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E6D84179-83D2-4D72-B343-D5999BEEAA7C}"/>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3">
            <a:extLst>
              <a:ext uri="{FF2B5EF4-FFF2-40B4-BE49-F238E27FC236}">
                <a16:creationId xmlns:a16="http://schemas.microsoft.com/office/drawing/2014/main" id="{449AC607-6E56-43DE-9ED4-D63885180633}"/>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8" name="Text Placeholder 3">
            <a:extLst>
              <a:ext uri="{FF2B5EF4-FFF2-40B4-BE49-F238E27FC236}">
                <a16:creationId xmlns:a16="http://schemas.microsoft.com/office/drawing/2014/main" id="{B3087A13-B3B9-4620-8299-8325476CC27B}"/>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3449226287"/>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2">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7" name="Rectangle 6"/>
          <p:cNvSpPr/>
          <p:nvPr/>
        </p:nvSpPr>
        <p:spPr>
          <a:xfrm>
            <a:off x="8128000" y="0"/>
            <a:ext cx="408432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4065D36-7F11-4FC3-8499-1D7016E2C643}"/>
              </a:ext>
            </a:extLst>
          </p:cNvPr>
          <p:cNvSpPr>
            <a:spLocks noGrp="1"/>
          </p:cNvSpPr>
          <p:nvPr>
            <p:ph type="sldNum" sz="quarter" idx="13"/>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EEAC83AA-D84E-48C1-AD66-D71DF76EF41D}"/>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0" name="Text Placeholder 3">
            <a:extLst>
              <a:ext uri="{FF2B5EF4-FFF2-40B4-BE49-F238E27FC236}">
                <a16:creationId xmlns:a16="http://schemas.microsoft.com/office/drawing/2014/main" id="{4B08FD0D-8B2A-4BDC-AE36-6B880C2B3791}"/>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3" name="Text Placeholder 3">
            <a:extLst>
              <a:ext uri="{FF2B5EF4-FFF2-40B4-BE49-F238E27FC236}">
                <a16:creationId xmlns:a16="http://schemas.microsoft.com/office/drawing/2014/main" id="{497FF39F-B11E-45C8-81F5-34208026D09E}"/>
              </a:ext>
            </a:extLst>
          </p:cNvPr>
          <p:cNvSpPr>
            <a:spLocks noGrp="1"/>
          </p:cNvSpPr>
          <p:nvPr>
            <p:ph type="body" sz="quarter" idx="14" hasCustomPrompt="1"/>
          </p:nvPr>
        </p:nvSpPr>
        <p:spPr>
          <a:xfrm>
            <a:off x="8427335" y="1578115"/>
            <a:ext cx="3498212" cy="3710572"/>
          </a:xfrm>
          <a:prstGeom prst="rect">
            <a:avLst/>
          </a:prstGeom>
        </p:spPr>
        <p:txBody>
          <a:bodyPr vert="horz" anchor="ctr">
            <a:normAutofit/>
          </a:bodyPr>
          <a:lstStyle>
            <a:lvl1pPr marL="0" indent="0" algn="ctr">
              <a:buNone/>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1106069445"/>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5">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588DC506-2E65-435F-BC2D-518DDD8FBE81}"/>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9">
            <a:extLst>
              <a:ext uri="{FF2B5EF4-FFF2-40B4-BE49-F238E27FC236}">
                <a16:creationId xmlns:a16="http://schemas.microsoft.com/office/drawing/2014/main" id="{8E35DE89-3D85-4C7C-BB2A-E6E4E839006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322" rtl="0" eaLnBrk="1" fontAlgn="auto" latinLnBrk="0" hangingPunct="1">
              <a:lnSpc>
                <a:spcPct val="100000"/>
              </a:lnSpc>
              <a:spcBef>
                <a:spcPts val="0"/>
              </a:spcBef>
              <a:spcAft>
                <a:spcPts val="0"/>
              </a:spcAft>
              <a:buClrTx/>
              <a:buSzTx/>
              <a:buFontTx/>
              <a:buNone/>
              <a:tabLst/>
              <a:defRPr sz="2400" b="0" i="0">
                <a:solidFill>
                  <a:schemeClr val="accent1"/>
                </a:solidFill>
                <a:latin typeface="+mj-lt"/>
                <a:cs typeface="Arial"/>
              </a:defRPr>
            </a:lvl1pPr>
          </a:lstStyle>
          <a:p>
            <a:pPr lvl="0"/>
            <a:r>
              <a:rPr lang="en-US" dirty="0"/>
              <a:t>Arial 24pt</a:t>
            </a:r>
          </a:p>
        </p:txBody>
      </p:sp>
      <p:sp>
        <p:nvSpPr>
          <p:cNvPr id="7" name="Text Placeholder 9">
            <a:extLst>
              <a:ext uri="{FF2B5EF4-FFF2-40B4-BE49-F238E27FC236}">
                <a16:creationId xmlns:a16="http://schemas.microsoft.com/office/drawing/2014/main" id="{B2973438-EF4E-4C65-84D6-95D5BE61E0F7}"/>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3816009850"/>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6">
    <p:spTree>
      <p:nvGrpSpPr>
        <p:cNvPr id="1" name=""/>
        <p:cNvGrpSpPr/>
        <p:nvPr/>
      </p:nvGrpSpPr>
      <p:grpSpPr>
        <a:xfrm>
          <a:off x="0" y="0"/>
          <a:ext cx="0" cy="0"/>
          <a:chOff x="0" y="0"/>
          <a:chExt cx="0" cy="0"/>
        </a:xfrm>
      </p:grpSpPr>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E36C2C92-2CE5-4ABD-972B-42B5B52329D5}"/>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4AFFF825-44D9-4E24-AE16-B25BC7A3AD5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32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5CD279F6-E27E-4AD1-80C2-55CDF8F7D3B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003C71"/>
                </a:solidFill>
                <a:latin typeface="+mj-lt"/>
                <a:cs typeface="Arial"/>
              </a:defRPr>
            </a:lvl1pPr>
          </a:lstStyle>
          <a:p>
            <a:pPr lvl="0"/>
            <a:r>
              <a:rPr lang="en-US" dirty="0"/>
              <a:t>Arial 20pt</a:t>
            </a:r>
          </a:p>
        </p:txBody>
      </p:sp>
    </p:spTree>
    <p:extLst>
      <p:ext uri="{BB962C8B-B14F-4D97-AF65-F5344CB8AC3E}">
        <p14:creationId xmlns:p14="http://schemas.microsoft.com/office/powerpoint/2010/main" val="6878633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Callout - Blue">
    <p:bg>
      <p:bgPr>
        <a:solidFill>
          <a:schemeClr val="accent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EED19DF3-147D-4708-B2F3-7D803781BEBE}"/>
              </a:ext>
            </a:extLst>
          </p:cNvPr>
          <p:cNvSpPr>
            <a:spLocks noGrp="1"/>
          </p:cNvSpPr>
          <p:nvPr>
            <p:ph type="sldNum" sz="quarter" idx="10"/>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111029364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7">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A91A15D-16B9-4A74-B0F1-B3E47DF10BB0}"/>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ext Placeholder 9">
            <a:extLst>
              <a:ext uri="{FF2B5EF4-FFF2-40B4-BE49-F238E27FC236}">
                <a16:creationId xmlns:a16="http://schemas.microsoft.com/office/drawing/2014/main" id="{C6F490BF-9532-4FCD-B2D3-418BF517E79B}"/>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32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4CD3F6E3-FA85-444A-AB5A-EC17B396D37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2424195005"/>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8">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F23601C5-02F7-445D-AB36-350CE6DF4B05}"/>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F218A3D4-6F7E-4E71-A0DD-92C5BB4B5E71}"/>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32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10C9A2EB-FA32-45BF-9CE6-FE3B91C1D61A}"/>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4D79AE23-A75B-49A1-B8C2-914AFA6BADA6}"/>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1953105055"/>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9">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03501CD-FBDB-4BFE-8B67-3F9CEC46E818}"/>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C4F0C22E-24C4-425B-AD00-57F80463EF63}"/>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32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9E4B1944-F748-46C2-A158-AF11D46D5170}"/>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F1343BEA-428F-426E-81AD-9C107093DAC5}"/>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3717909029"/>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10">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9D6E48B6-20E6-4119-8366-1E4FE241DFD2}"/>
              </a:ext>
            </a:extLst>
          </p:cNvPr>
          <p:cNvSpPr>
            <a:spLocks noGrp="1"/>
          </p:cNvSpPr>
          <p:nvPr>
            <p:ph type="sldNum" sz="quarter" idx="14"/>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2" name="Text Placeholder 9">
            <a:extLst>
              <a:ext uri="{FF2B5EF4-FFF2-40B4-BE49-F238E27FC236}">
                <a16:creationId xmlns:a16="http://schemas.microsoft.com/office/drawing/2014/main" id="{CD72B495-1B75-421F-8509-FA88C4C94B16}"/>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322"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3" name="Text Placeholder 9">
            <a:extLst>
              <a:ext uri="{FF2B5EF4-FFF2-40B4-BE49-F238E27FC236}">
                <a16:creationId xmlns:a16="http://schemas.microsoft.com/office/drawing/2014/main" id="{473FFFA9-53F4-41A9-8B65-75C793B61AB4}"/>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4" name="Text Placeholder 9">
            <a:extLst>
              <a:ext uri="{FF2B5EF4-FFF2-40B4-BE49-F238E27FC236}">
                <a16:creationId xmlns:a16="http://schemas.microsoft.com/office/drawing/2014/main" id="{61C6E911-B68A-48DC-8F9A-DD26D4C5F68B}"/>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5" name="Text Placeholder 9">
            <a:extLst>
              <a:ext uri="{FF2B5EF4-FFF2-40B4-BE49-F238E27FC236}">
                <a16:creationId xmlns:a16="http://schemas.microsoft.com/office/drawing/2014/main" id="{CFD84F5D-F59D-4554-B3C3-B9AD9BB9934C}"/>
              </a:ext>
            </a:extLst>
          </p:cNvPr>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44135065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preserve="1">
  <p:cSld name="2 Column - Key Callouts - 11">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3" name="Text Placeholder 9"/>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322" rtl="0" eaLnBrk="1" fontAlgn="auto" latinLnBrk="0" hangingPunct="1">
              <a:lnSpc>
                <a:spcPct val="100000"/>
              </a:lnSpc>
              <a:spcBef>
                <a:spcPts val="0"/>
              </a:spcBef>
              <a:spcAft>
                <a:spcPts val="0"/>
              </a:spcAft>
              <a:buClrTx/>
              <a:buSzTx/>
              <a:buFontTx/>
              <a:buNone/>
              <a:tabLst/>
              <a:defRPr sz="2400" b="0" i="0">
                <a:solidFill>
                  <a:schemeClr val="tx1"/>
                </a:solidFill>
                <a:latin typeface="+mj-lt"/>
                <a:cs typeface="Arial"/>
              </a:defRPr>
            </a:lvl1pPr>
          </a:lstStyle>
          <a:p>
            <a:pPr lvl="0"/>
            <a:r>
              <a:rPr lang="en-US" dirty="0"/>
              <a:t>Arial 24pt</a:t>
            </a:r>
          </a:p>
        </p:txBody>
      </p:sp>
      <p:sp>
        <p:nvSpPr>
          <p:cNvPr id="8" name="Text Placeholder 9"/>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7" name="Rectangle 6"/>
          <p:cNvSpPr/>
          <p:nvPr/>
        </p:nvSpPr>
        <p:spPr>
          <a:xfrm>
            <a:off x="6096000" y="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9" name="Text Placeholder 9"/>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t"/>
          <a:lstStyle/>
          <a:p>
            <a:pPr algn="ctr" defTabSz="1218326"/>
            <a:endParaRPr lang="en-US" sz="1500" dirty="0">
              <a:solidFill>
                <a:srgbClr val="424242"/>
              </a:solidFill>
            </a:endParaRPr>
          </a:p>
        </p:txBody>
      </p:sp>
      <p:sp>
        <p:nvSpPr>
          <p:cNvPr id="11" name="Text Placeholder 9"/>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322"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2" name="Slide Number Placeholder 1">
            <a:extLst>
              <a:ext uri="{FF2B5EF4-FFF2-40B4-BE49-F238E27FC236}">
                <a16:creationId xmlns:a16="http://schemas.microsoft.com/office/drawing/2014/main" id="{CCAA0658-C736-4E01-9628-4A4310E4CC7E}"/>
              </a:ext>
            </a:extLst>
          </p:cNvPr>
          <p:cNvSpPr>
            <a:spLocks noGrp="1"/>
          </p:cNvSpPr>
          <p:nvPr>
            <p:ph type="sldNum" sz="quarter" idx="14"/>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89104052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6FBE2-E8AC-4DC9-BEC5-86D077626D34}"/>
              </a:ext>
            </a:extLst>
          </p:cNvPr>
          <p:cNvSpPr>
            <a:spLocks noGrp="1"/>
          </p:cNvSpPr>
          <p:nvPr>
            <p:ph type="title" hasCustomPrompt="1"/>
          </p:nvPr>
        </p:nvSpPr>
        <p:spPr/>
        <p:txBody>
          <a:bodyPr/>
          <a:lstStyle>
            <a:lvl1pPr>
              <a:defRPr/>
            </a:lvl1pPr>
          </a:lstStyle>
          <a:p>
            <a:r>
              <a:rPr lang="en-US" dirty="0"/>
              <a:t>Arial Bold 36pt</a:t>
            </a:r>
          </a:p>
        </p:txBody>
      </p:sp>
      <p:sp>
        <p:nvSpPr>
          <p:cNvPr id="3" name="Slide Number Placeholder 2">
            <a:extLst>
              <a:ext uri="{FF2B5EF4-FFF2-40B4-BE49-F238E27FC236}">
                <a16:creationId xmlns:a16="http://schemas.microsoft.com/office/drawing/2014/main" id="{F3E3DF7E-82DA-4511-9613-383EAB5DF045}"/>
              </a:ext>
            </a:extLst>
          </p:cNvPr>
          <p:cNvSpPr>
            <a:spLocks noGrp="1"/>
          </p:cNvSpPr>
          <p:nvPr>
            <p:ph type="sldNum" sz="quarter" idx="10"/>
          </p:nvPr>
        </p:nvSpPr>
        <p:spPr/>
        <p:txBody>
          <a:bodyPr/>
          <a:lstStyle/>
          <a:p>
            <a:fld id="{C7CA7E87-410D-4887-AABD-1ABCEA8A29CF}"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FA9190F4-B4B6-4D00-B061-469B72C01C86}"/>
              </a:ext>
            </a:extLst>
          </p:cNvPr>
          <p:cNvSpPr txBox="1">
            <a:spLocks noChangeArrowheads="1"/>
          </p:cNvSpPr>
          <p:nvPr userDrawn="1"/>
        </p:nvSpPr>
        <p:spPr bwMode="auto">
          <a:xfrm>
            <a:off x="4402667" y="6549463"/>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2740407035"/>
      </p:ext>
    </p:extLst>
  </p:cSld>
  <p:clrMapOvr>
    <a:masterClrMapping/>
  </p:clrMapOvr>
  <p:hf hdr="0" ftr="0" dt="0"/>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914400" y="6416191"/>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326">
              <a:defRPr/>
            </a:pPr>
            <a:r>
              <a:rPr lang="en-US" sz="700" dirty="0">
                <a:solidFill>
                  <a:srgbClr val="FFFFFF"/>
                </a:solidFill>
              </a:rPr>
              <a:t>© 2019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36" y="2288991"/>
            <a:ext cx="10608705" cy="1495612"/>
          </a:xfrm>
          <a:prstGeom prst="rect">
            <a:avLst/>
          </a:prstGeom>
        </p:spPr>
        <p:txBody>
          <a:bodyPr vert="horz" lIns="0" rIns="0" anchor="b">
            <a:noAutofit/>
          </a:bodyPr>
          <a:lstStyle>
            <a:lvl1pPr marL="0" indent="0">
              <a:buNone/>
              <a:defRPr sz="4800" b="1" i="0">
                <a:solidFill>
                  <a:schemeClr val="bg1"/>
                </a:solidFill>
                <a:latin typeface="+mj-lt"/>
                <a:cs typeface="Arial"/>
              </a:defRPr>
            </a:lvl1pPr>
          </a:lstStyle>
          <a:p>
            <a:r>
              <a:rPr lang="en-US" dirty="0"/>
              <a:t>Title Arial Bold 48pt</a:t>
            </a:r>
          </a:p>
        </p:txBody>
      </p:sp>
      <p:sp>
        <p:nvSpPr>
          <p:cNvPr id="11" name="Text Placeholder 9"/>
          <p:cNvSpPr>
            <a:spLocks noGrp="1"/>
          </p:cNvSpPr>
          <p:nvPr>
            <p:ph type="body" sz="quarter" idx="11" hasCustomPrompt="1"/>
          </p:nvPr>
        </p:nvSpPr>
        <p:spPr>
          <a:xfrm>
            <a:off x="914436" y="3822635"/>
            <a:ext cx="10608705" cy="1044575"/>
          </a:xfrm>
          <a:prstGeom prst="rect">
            <a:avLst/>
          </a:prstGeom>
        </p:spPr>
        <p:txBody>
          <a:bodyPr vert="horz" lIns="0" rIns="0">
            <a:normAutofit/>
          </a:bodyPr>
          <a:lstStyle>
            <a:lvl1pPr marL="0" indent="0">
              <a:buNone/>
              <a:defRPr sz="2000" b="1" i="0">
                <a:solidFill>
                  <a:schemeClr val="accent4"/>
                </a:solidFill>
                <a:latin typeface="+mn-lt"/>
                <a:cs typeface="Arial"/>
              </a:defRPr>
            </a:lvl1pPr>
          </a:lstStyle>
          <a:p>
            <a:r>
              <a:rPr lang="en-US" dirty="0"/>
              <a:t>Subtitle Here Arial 20pt</a:t>
            </a:r>
          </a:p>
        </p:txBody>
      </p:sp>
      <p:pic>
        <p:nvPicPr>
          <p:cNvPr id="8" name="Picture 7">
            <a:extLst>
              <a:ext uri="{FF2B5EF4-FFF2-40B4-BE49-F238E27FC236}">
                <a16:creationId xmlns:a16="http://schemas.microsoft.com/office/drawing/2014/main" id="{F1B4C3A6-4B3F-46E6-8D2E-2A97869C20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914439" y="685803"/>
            <a:ext cx="2386604" cy="178308"/>
          </a:xfrm>
          <a:prstGeom prst="rect">
            <a:avLst/>
          </a:prstGeom>
        </p:spPr>
      </p:pic>
    </p:spTree>
    <p:extLst>
      <p:ext uri="{BB962C8B-B14F-4D97-AF65-F5344CB8AC3E}">
        <p14:creationId xmlns:p14="http://schemas.microsoft.com/office/powerpoint/2010/main" val="283719735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914400" y="6446971"/>
            <a:ext cx="8906933"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326">
              <a:defRPr/>
            </a:pPr>
            <a:r>
              <a:rPr lang="en-US" sz="500" dirty="0">
                <a:solidFill>
                  <a:srgbClr val="FFFFFF"/>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254886388"/>
      </p:ext>
    </p:extLst>
  </p:cSld>
  <p:clrMapOvr>
    <a:masterClrMapping/>
  </p:clrMapOvr>
  <p:hf hdr="0" ftr="0" dt="0"/>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preserve="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58" y="2492753"/>
            <a:ext cx="10608705" cy="2220277"/>
          </a:xfrm>
          <a:prstGeom prst="rect">
            <a:avLst/>
          </a:prstGeom>
        </p:spPr>
        <p:txBody>
          <a:bodyPr vert="horz" lIns="0" rIns="0" anchor="ctr">
            <a:noAutofit/>
          </a:bodyPr>
          <a:lstStyle>
            <a:lvl1pPr marL="0" indent="0" defTabSz="1018343">
              <a:lnSpc>
                <a:spcPts val="6685"/>
              </a:lnSpc>
              <a:spcBef>
                <a:spcPts val="0"/>
              </a:spcBef>
              <a:buClr>
                <a:schemeClr val="accent5"/>
              </a:buClr>
              <a:buNone/>
              <a:defRPr sz="6000" b="1" i="0">
                <a:solidFill>
                  <a:schemeClr val="bg1"/>
                </a:solidFill>
                <a:latin typeface="+mj-lt"/>
                <a:cs typeface="Arial"/>
              </a:defRPr>
            </a:lvl1pPr>
          </a:lstStyle>
          <a:p>
            <a:pPr marL="0" lvl="0" indent="0" defTabSz="101834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73579225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92CD38B8-AC7E-43B4-8C33-BAAD49087078}"/>
              </a:ext>
            </a:extLst>
          </p:cNvPr>
          <p:cNvSpPr>
            <a:spLocks noGrp="1"/>
          </p:cNvSpPr>
          <p:nvPr>
            <p:ph type="body" sz="quarter" idx="10" hasCustomPrompt="1"/>
          </p:nvPr>
        </p:nvSpPr>
        <p:spPr>
          <a:xfrm>
            <a:off x="1118258" y="2492753"/>
            <a:ext cx="10608705" cy="2220277"/>
          </a:xfrm>
          <a:prstGeom prst="rect">
            <a:avLst/>
          </a:prstGeom>
        </p:spPr>
        <p:txBody>
          <a:bodyPr vert="horz" lIns="0" rIns="0" anchor="ctr">
            <a:noAutofit/>
          </a:bodyPr>
          <a:lstStyle>
            <a:lvl1pPr marL="0" indent="0" defTabSz="1018343">
              <a:lnSpc>
                <a:spcPts val="6685"/>
              </a:lnSpc>
              <a:spcBef>
                <a:spcPts val="0"/>
              </a:spcBef>
              <a:buClr>
                <a:schemeClr val="accent5"/>
              </a:buClr>
              <a:buNone/>
              <a:defRPr sz="6000" b="1" i="0">
                <a:solidFill>
                  <a:schemeClr val="bg1"/>
                </a:solidFill>
                <a:latin typeface="+mj-lt"/>
                <a:cs typeface="Arial"/>
              </a:defRPr>
            </a:lvl1pPr>
          </a:lstStyle>
          <a:p>
            <a:pPr marL="0" lvl="0" indent="0" defTabSz="101834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0016255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allout - White">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FC494E-489C-428C-9F7A-FE2481D20937}"/>
              </a:ext>
            </a:extLst>
          </p:cNvPr>
          <p:cNvSpPr>
            <a:spLocks noGrp="1"/>
          </p:cNvSpPr>
          <p:nvPr>
            <p:ph type="sldNum" sz="quarter" idx="10"/>
          </p:nvPr>
        </p:nvSpPr>
        <p:spPr/>
        <p:txBody>
          <a:bodyPr/>
          <a:lstStyle/>
          <a:p>
            <a:fld id="{6575370D-4E78-C44F-8DB3-41D140BF8DE9}" type="slidenum">
              <a:rPr lang="en-US" smtClean="0"/>
              <a:pPr/>
              <a:t>‹#›</a:t>
            </a:fld>
            <a:endParaRPr lang="en-US" dirty="0"/>
          </a:p>
        </p:txBody>
      </p:sp>
      <p:sp>
        <p:nvSpPr>
          <p:cNvPr id="4" name="Title 1">
            <a:extLst>
              <a:ext uri="{FF2B5EF4-FFF2-40B4-BE49-F238E27FC236}">
                <a16:creationId xmlns:a16="http://schemas.microsoft.com/office/drawing/2014/main" id="{9366FF79-1096-4893-96E2-9D59D69F2249}"/>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tx1"/>
                </a:solidFill>
                <a:latin typeface="+mj-lt"/>
                <a:cs typeface="Arial"/>
              </a:defRPr>
            </a:lvl1pPr>
          </a:lstStyle>
          <a:p>
            <a:r>
              <a:rPr lang="en-US" dirty="0"/>
              <a:t>Arial 24pt</a:t>
            </a:r>
          </a:p>
        </p:txBody>
      </p:sp>
    </p:spTree>
    <p:extLst>
      <p:ext uri="{BB962C8B-B14F-4D97-AF65-F5344CB8AC3E}">
        <p14:creationId xmlns:p14="http://schemas.microsoft.com/office/powerpoint/2010/main" val="4262883069"/>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C8D84EE0-D6D3-4DF7-89EB-A483591203B1}"/>
              </a:ext>
            </a:extLst>
          </p:cNvPr>
          <p:cNvSpPr>
            <a:spLocks noGrp="1"/>
          </p:cNvSpPr>
          <p:nvPr>
            <p:ph type="body" sz="quarter" idx="10" hasCustomPrompt="1"/>
          </p:nvPr>
        </p:nvSpPr>
        <p:spPr>
          <a:xfrm>
            <a:off x="1118258" y="2492753"/>
            <a:ext cx="10608705" cy="2220277"/>
          </a:xfrm>
          <a:prstGeom prst="rect">
            <a:avLst/>
          </a:prstGeom>
        </p:spPr>
        <p:txBody>
          <a:bodyPr vert="horz" lIns="0" rIns="0" anchor="ctr">
            <a:noAutofit/>
          </a:bodyPr>
          <a:lstStyle>
            <a:lvl1pPr marL="0" indent="0" defTabSz="1018343">
              <a:lnSpc>
                <a:spcPts val="6685"/>
              </a:lnSpc>
              <a:spcBef>
                <a:spcPts val="0"/>
              </a:spcBef>
              <a:buClr>
                <a:schemeClr val="accent5"/>
              </a:buClr>
              <a:buNone/>
              <a:defRPr sz="6000" b="1" i="0">
                <a:solidFill>
                  <a:schemeClr val="bg1"/>
                </a:solidFill>
                <a:latin typeface="+mj-lt"/>
                <a:cs typeface="Arial"/>
              </a:defRPr>
            </a:lvl1pPr>
          </a:lstStyle>
          <a:p>
            <a:pPr marL="0" lvl="0" indent="0" defTabSz="101834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972744266"/>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8F3880FB-D2C3-4337-B7B6-06E1B7DC60AA}"/>
              </a:ext>
            </a:extLst>
          </p:cNvPr>
          <p:cNvSpPr>
            <a:spLocks noGrp="1"/>
          </p:cNvSpPr>
          <p:nvPr>
            <p:ph type="body" sz="quarter" idx="10" hasCustomPrompt="1"/>
          </p:nvPr>
        </p:nvSpPr>
        <p:spPr>
          <a:xfrm>
            <a:off x="1118258" y="2492753"/>
            <a:ext cx="10608705" cy="2220277"/>
          </a:xfrm>
          <a:prstGeom prst="rect">
            <a:avLst/>
          </a:prstGeom>
        </p:spPr>
        <p:txBody>
          <a:bodyPr vert="horz" lIns="0" rIns="0" anchor="ctr">
            <a:noAutofit/>
          </a:bodyPr>
          <a:lstStyle>
            <a:lvl1pPr marL="0" indent="0" defTabSz="1018343">
              <a:lnSpc>
                <a:spcPts val="6685"/>
              </a:lnSpc>
              <a:spcBef>
                <a:spcPts val="0"/>
              </a:spcBef>
              <a:buClr>
                <a:schemeClr val="accent5"/>
              </a:buClr>
              <a:buNone/>
              <a:defRPr sz="6000" b="1" i="0">
                <a:solidFill>
                  <a:schemeClr val="bg1"/>
                </a:solidFill>
                <a:latin typeface="+mj-lt"/>
                <a:cs typeface="Arial"/>
              </a:defRPr>
            </a:lvl1pPr>
          </a:lstStyle>
          <a:p>
            <a:pPr marL="0" lvl="0" indent="0" defTabSz="1018343">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407044223"/>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49960997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Full Page - Grey">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2119" y="1590"/>
            <a:ext cx="2116" cy="1587"/>
          </a:xfrm>
          <a:prstGeom prst="rect">
            <a:avLst/>
          </a:prstGeom>
        </p:spPr>
      </p:pic>
      <p:sp>
        <p:nvSpPr>
          <p:cNvPr id="5" name="Rectangle 4">
            <a:extLst>
              <a:ext uri="{FF2B5EF4-FFF2-40B4-BE49-F238E27FC236}">
                <a16:creationId xmlns:a16="http://schemas.microsoft.com/office/drawing/2014/main" id="{6D316E1B-CC8A-4535-8B29-F32E4F33F4BB}"/>
              </a:ext>
            </a:extLst>
          </p:cNvPr>
          <p:cNvSpPr/>
          <p:nvPr/>
        </p:nvSpPr>
        <p:spPr>
          <a:xfrm>
            <a:off x="0" y="0"/>
            <a:ext cx="12192000" cy="1371600"/>
          </a:xfrm>
          <a:prstGeom prst="rect">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2" name="Title 1">
            <a:extLst>
              <a:ext uri="{FF2B5EF4-FFF2-40B4-BE49-F238E27FC236}">
                <a16:creationId xmlns:a16="http://schemas.microsoft.com/office/drawing/2014/main" id="{E1263E92-64DE-40BC-845A-2B9C514D89C4}"/>
              </a:ext>
            </a:extLst>
          </p:cNvPr>
          <p:cNvSpPr>
            <a:spLocks noGrp="1"/>
          </p:cNvSpPr>
          <p:nvPr>
            <p:ph type="title" hasCustomPrompt="1"/>
          </p:nvPr>
        </p:nvSpPr>
        <p:spPr/>
        <p:txBody>
          <a:bodyPr/>
          <a:lstStyle>
            <a:lvl1pPr>
              <a:defRPr>
                <a:solidFill>
                  <a:schemeClr val="accent1"/>
                </a:solidFill>
              </a:defRPr>
            </a:lvl1pPr>
          </a:lstStyle>
          <a:p>
            <a:r>
              <a:rPr lang="en-US" dirty="0"/>
              <a:t>Arial Bold 36pt</a:t>
            </a:r>
          </a:p>
        </p:txBody>
      </p:sp>
      <p:sp>
        <p:nvSpPr>
          <p:cNvPr id="4" name="Content Placeholder 3">
            <a:extLst>
              <a:ext uri="{FF2B5EF4-FFF2-40B4-BE49-F238E27FC236}">
                <a16:creationId xmlns:a16="http://schemas.microsoft.com/office/drawing/2014/main" id="{2087185B-7B77-40DF-9AE9-0B7AC509CDB6}"/>
              </a:ext>
            </a:extLst>
          </p:cNvPr>
          <p:cNvSpPr>
            <a:spLocks noGrp="1"/>
          </p:cNvSpPr>
          <p:nvPr>
            <p:ph sz="quarter" idx="10" hasCustomPrompt="1"/>
          </p:nvPr>
        </p:nvSpPr>
        <p:spPr>
          <a:xfrm>
            <a:off x="938784" y="1874523"/>
            <a:ext cx="10643616" cy="438150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Slide Number Placeholder 6">
            <a:extLst>
              <a:ext uri="{FF2B5EF4-FFF2-40B4-BE49-F238E27FC236}">
                <a16:creationId xmlns:a16="http://schemas.microsoft.com/office/drawing/2014/main" id="{8805F6AA-99CB-468F-8116-E8CAEF4A8093}"/>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273240112"/>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2 Column - Blue">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DB5CC5C-F030-4724-81FA-33C3B9159A3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4" name="Content Placeholder 9">
            <a:extLst>
              <a:ext uri="{FF2B5EF4-FFF2-40B4-BE49-F238E27FC236}">
                <a16:creationId xmlns:a16="http://schemas.microsoft.com/office/drawing/2014/main" id="{EB30387D-7E51-4F68-8F96-43BFBF86D0D5}"/>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BD4E6F08-3FBF-486D-9237-EECD97B54844}"/>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800" dirty="0">
              <a:solidFill>
                <a:srgbClr val="424242"/>
              </a:solidFill>
            </a:endParaRPr>
          </a:p>
        </p:txBody>
      </p:sp>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8" name="Title 1"/>
          <p:cNvSpPr>
            <a:spLocks noGrp="1"/>
          </p:cNvSpPr>
          <p:nvPr>
            <p:ph type="title" hasCustomPrompt="1"/>
          </p:nvPr>
        </p:nvSpPr>
        <p:spPr>
          <a:xfrm>
            <a:off x="923205"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A5D6A73B-A327-4304-AE2F-3414E47D3E62}"/>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762702293"/>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2 Column - Grey">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003C71"/>
              </a:solidFill>
            </a:endParaRPr>
          </a:p>
        </p:txBody>
      </p:sp>
      <p:sp>
        <p:nvSpPr>
          <p:cNvPr id="8" name="Title 1"/>
          <p:cNvSpPr>
            <a:spLocks noGrp="1"/>
          </p:cNvSpPr>
          <p:nvPr>
            <p:ph type="title" hasCustomPrompt="1"/>
          </p:nvPr>
        </p:nvSpPr>
        <p:spPr>
          <a:xfrm>
            <a:off x="923205" y="502225"/>
            <a:ext cx="10659231" cy="634296"/>
          </a:xfrm>
          <a:prstGeom prst="rect">
            <a:avLst/>
          </a:prstGeom>
        </p:spPr>
        <p:txBody>
          <a:bodyPr vert="horz" lIns="0" rIns="0" anchor="ctr"/>
          <a:lstStyle>
            <a:lvl1pPr>
              <a:defRPr sz="3600" b="1" i="0">
                <a:solidFill>
                  <a:schemeClr val="accent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77DE31FD-76CB-4691-BC02-CD0A00A274BB}"/>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3" name="Picture 12">
            <a:extLst>
              <a:ext uri="{FF2B5EF4-FFF2-40B4-BE49-F238E27FC236}">
                <a16:creationId xmlns:a16="http://schemas.microsoft.com/office/drawing/2014/main" id="{FF9ED14C-F6CB-485D-8587-48893DD8E23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35" y="6523363"/>
            <a:ext cx="1777428" cy="132588"/>
          </a:xfrm>
          <a:prstGeom prst="rect">
            <a:avLst/>
          </a:prstGeom>
        </p:spPr>
      </p:pic>
      <p:sp>
        <p:nvSpPr>
          <p:cNvPr id="14" name="TextBox 13">
            <a:extLst>
              <a:ext uri="{FF2B5EF4-FFF2-40B4-BE49-F238E27FC236}">
                <a16:creationId xmlns:a16="http://schemas.microsoft.com/office/drawing/2014/main" id="{E5D2CDE3-20DC-4C4A-BBDB-67D563FC97D8}"/>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
        <p:nvSpPr>
          <p:cNvPr id="12" name="Content Placeholder 9">
            <a:extLst>
              <a:ext uri="{FF2B5EF4-FFF2-40B4-BE49-F238E27FC236}">
                <a16:creationId xmlns:a16="http://schemas.microsoft.com/office/drawing/2014/main" id="{2F5FB23F-1707-49AF-9719-58956A258E28}"/>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5" name="Content Placeholder 9">
            <a:extLst>
              <a:ext uri="{FF2B5EF4-FFF2-40B4-BE49-F238E27FC236}">
                <a16:creationId xmlns:a16="http://schemas.microsoft.com/office/drawing/2014/main" id="{1981F70E-E282-4481-8640-3169F7AD4F20}"/>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360776355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2 Column - Blue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8" name="Title 1"/>
          <p:cNvSpPr>
            <a:spLocks noGrp="1"/>
          </p:cNvSpPr>
          <p:nvPr>
            <p:ph type="title" hasCustomPrompt="1"/>
          </p:nvPr>
        </p:nvSpPr>
        <p:spPr>
          <a:xfrm>
            <a:off x="923205"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6" name="Content Placeholder 9">
            <a:extLst>
              <a:ext uri="{FF2B5EF4-FFF2-40B4-BE49-F238E27FC236}">
                <a16:creationId xmlns:a16="http://schemas.microsoft.com/office/drawing/2014/main" id="{ABCBEB69-3596-474E-9135-A9830D9A4E1A}"/>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Content Placeholder 9">
            <a:extLst>
              <a:ext uri="{FF2B5EF4-FFF2-40B4-BE49-F238E27FC236}">
                <a16:creationId xmlns:a16="http://schemas.microsoft.com/office/drawing/2014/main" id="{59EC4164-BF83-4701-B080-54331D734322}"/>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1066506645"/>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2 Column - Grey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8" name="Title 1"/>
          <p:cNvSpPr>
            <a:spLocks noGrp="1"/>
          </p:cNvSpPr>
          <p:nvPr>
            <p:ph type="title" hasCustomPrompt="1"/>
          </p:nvPr>
        </p:nvSpPr>
        <p:spPr>
          <a:xfrm>
            <a:off x="923205"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7" name="Content Placeholder 9">
            <a:extLst>
              <a:ext uri="{FF2B5EF4-FFF2-40B4-BE49-F238E27FC236}">
                <a16:creationId xmlns:a16="http://schemas.microsoft.com/office/drawing/2014/main" id="{AC51204B-23C2-4328-9E01-1ABF4E53A65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9" name="Content Placeholder 9">
            <a:extLst>
              <a:ext uri="{FF2B5EF4-FFF2-40B4-BE49-F238E27FC236}">
                <a16:creationId xmlns:a16="http://schemas.microsoft.com/office/drawing/2014/main" id="{F0391FB2-AFE5-45D8-A37D-D26598F5A458}"/>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150831469"/>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1 Column - Blue">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19" y="1590"/>
            <a:ext cx="2116" cy="1587"/>
          </a:xfrm>
          <a:prstGeom prst="rect">
            <a:avLst/>
          </a:prstGeom>
        </p:spPr>
      </p:pic>
      <p:sp>
        <p:nvSpPr>
          <p:cNvPr id="5" name="Content Placeholder 4">
            <a:extLst>
              <a:ext uri="{FF2B5EF4-FFF2-40B4-BE49-F238E27FC236}">
                <a16:creationId xmlns:a16="http://schemas.microsoft.com/office/drawing/2014/main" id="{379346EB-56AE-4AF5-897A-A3F2927E236E}"/>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8" name="Title 1"/>
          <p:cNvSpPr>
            <a:spLocks noGrp="1"/>
          </p:cNvSpPr>
          <p:nvPr>
            <p:ph type="title" hasCustomPrompt="1"/>
          </p:nvPr>
        </p:nvSpPr>
        <p:spPr>
          <a:xfrm>
            <a:off x="923205"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084A8A23-9D14-4EAB-8517-67BEE952D6B5}"/>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7" name="Picture 6">
            <a:extLst>
              <a:ext uri="{FF2B5EF4-FFF2-40B4-BE49-F238E27FC236}">
                <a16:creationId xmlns:a16="http://schemas.microsoft.com/office/drawing/2014/main" id="{482EECD7-8DE4-4843-81AB-C8528D3BDBE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35" y="6523363"/>
            <a:ext cx="1777428" cy="132588"/>
          </a:xfrm>
          <a:prstGeom prst="rect">
            <a:avLst/>
          </a:prstGeom>
        </p:spPr>
      </p:pic>
      <p:sp>
        <p:nvSpPr>
          <p:cNvPr id="10" name="TextBox 9">
            <a:extLst>
              <a:ext uri="{FF2B5EF4-FFF2-40B4-BE49-F238E27FC236}">
                <a16:creationId xmlns:a16="http://schemas.microsoft.com/office/drawing/2014/main" id="{4FBA9FE6-5D3D-4CD9-9F1E-59951946190E}"/>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049899644"/>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1 Column - Grey">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19" y="1590"/>
            <a:ext cx="2116" cy="1587"/>
          </a:xfrm>
          <a:prstGeom prst="rect">
            <a:avLst/>
          </a:prstGeom>
        </p:spPr>
      </p:pic>
      <p:sp>
        <p:nvSpPr>
          <p:cNvPr id="5" name="Content Placeholder 4">
            <a:extLst>
              <a:ext uri="{FF2B5EF4-FFF2-40B4-BE49-F238E27FC236}">
                <a16:creationId xmlns:a16="http://schemas.microsoft.com/office/drawing/2014/main" id="{0C2AA7B9-FD94-4FA2-91D7-313588B4E3AC}"/>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8" name="Title 1"/>
          <p:cNvSpPr>
            <a:spLocks noGrp="1"/>
          </p:cNvSpPr>
          <p:nvPr>
            <p:ph type="title" hasCustomPrompt="1"/>
          </p:nvPr>
        </p:nvSpPr>
        <p:spPr>
          <a:xfrm>
            <a:off x="923205"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CFEEE624-2216-435F-988E-56B329CCA99A}"/>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0" name="Picture 9">
            <a:extLst>
              <a:ext uri="{FF2B5EF4-FFF2-40B4-BE49-F238E27FC236}">
                <a16:creationId xmlns:a16="http://schemas.microsoft.com/office/drawing/2014/main" id="{45970F7C-EB02-4AC9-92D2-56B16237993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35" y="6523363"/>
            <a:ext cx="1777428" cy="132588"/>
          </a:xfrm>
          <a:prstGeom prst="rect">
            <a:avLst/>
          </a:prstGeom>
        </p:spPr>
      </p:pic>
      <p:sp>
        <p:nvSpPr>
          <p:cNvPr id="11" name="TextBox 10">
            <a:extLst>
              <a:ext uri="{FF2B5EF4-FFF2-40B4-BE49-F238E27FC236}">
                <a16:creationId xmlns:a16="http://schemas.microsoft.com/office/drawing/2014/main" id="{27DB6B2B-8290-4419-B4A6-AD60B060B8F4}"/>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5743924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 Key Callouts - 01">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4" name="Rectangle 3"/>
          <p:cNvSpPr/>
          <p:nvPr/>
        </p:nvSpPr>
        <p:spPr>
          <a:xfrm>
            <a:off x="6096000" y="0"/>
            <a:ext cx="6096000" cy="6858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2" name="Slide Number Placeholder 1">
            <a:extLst>
              <a:ext uri="{FF2B5EF4-FFF2-40B4-BE49-F238E27FC236}">
                <a16:creationId xmlns:a16="http://schemas.microsoft.com/office/drawing/2014/main" id="{D35E1CC8-863A-4E30-B0CD-2D7D58DB13D3}"/>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09B8395C-9ED9-4E60-AADF-9D31FFCD146B}"/>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30248F4D-8066-414E-9636-AEB6A7A654D4}"/>
              </a:ext>
            </a:extLst>
          </p:cNvPr>
          <p:cNvSpPr>
            <a:spLocks noGrp="1"/>
          </p:cNvSpPr>
          <p:nvPr>
            <p:ph type="body" sz="quarter" idx="13" hasCustomPrompt="1"/>
          </p:nvPr>
        </p:nvSpPr>
        <p:spPr>
          <a:xfrm>
            <a:off x="6659508" y="1714510"/>
            <a:ext cx="4682067"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1585661143"/>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preserve="1" userDrawn="1">
  <p:cSld name="Quote -Slide - Blue">
    <p:bg>
      <p:bgPr>
        <a:solidFill>
          <a:schemeClr val="accent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B5F5B-6677-4944-B6D3-69D8D5370642}"/>
              </a:ext>
            </a:extLst>
          </p:cNvPr>
          <p:cNvSpPr>
            <a:spLocks noGrp="1"/>
          </p:cNvSpPr>
          <p:nvPr>
            <p:ph type="sldNum" sz="quarter" idx="11"/>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3">
            <a:extLst>
              <a:ext uri="{FF2B5EF4-FFF2-40B4-BE49-F238E27FC236}">
                <a16:creationId xmlns:a16="http://schemas.microsoft.com/office/drawing/2014/main" id="{7D8A6F42-7A4A-477C-804A-281B93939E45}"/>
              </a:ext>
            </a:extLst>
          </p:cNvPr>
          <p:cNvSpPr>
            <a:spLocks noGrp="1"/>
          </p:cNvSpPr>
          <p:nvPr>
            <p:ph type="body" sz="quarter" idx="12" hasCustomPrompt="1"/>
          </p:nvPr>
        </p:nvSpPr>
        <p:spPr>
          <a:xfrm>
            <a:off x="2214067" y="1437240"/>
            <a:ext cx="7763935" cy="3983567"/>
          </a:xfrm>
        </p:spPr>
        <p:txBody>
          <a:bodyPr anchor="ctr">
            <a:noAutofit/>
          </a:bodyPr>
          <a:lstStyle>
            <a:lvl1pPr marL="0" indent="0" algn="ctr">
              <a:buNone/>
              <a:defRPr sz="3200">
                <a:solidFill>
                  <a:schemeClr val="bg1"/>
                </a:solidFill>
              </a:defRPr>
            </a:lvl1pPr>
            <a:lvl2pPr marL="342746" indent="0" algn="ctr">
              <a:buNone/>
              <a:defRPr sz="3200">
                <a:solidFill>
                  <a:schemeClr val="bg1"/>
                </a:solidFill>
              </a:defRPr>
            </a:lvl2pPr>
            <a:lvl3pPr marL="685494" indent="0" algn="ctr">
              <a:buNone/>
              <a:defRPr sz="3200">
                <a:solidFill>
                  <a:schemeClr val="bg1"/>
                </a:solidFill>
              </a:defRPr>
            </a:lvl3pPr>
            <a:lvl4pPr marL="1028218" indent="0" algn="ctr">
              <a:buNone/>
              <a:defRPr sz="3200">
                <a:solidFill>
                  <a:schemeClr val="bg1"/>
                </a:solidFill>
              </a:defRPr>
            </a:lvl4pPr>
            <a:lvl5pPr marL="1370954"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1689417319"/>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reserve="1" userDrawn="1">
  <p:cSld name="Quote -Slide - Grey">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309AC4-8FA3-46DD-A62A-C8969FCA1FE4}"/>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 Placeholder 3">
            <a:extLst>
              <a:ext uri="{FF2B5EF4-FFF2-40B4-BE49-F238E27FC236}">
                <a16:creationId xmlns:a16="http://schemas.microsoft.com/office/drawing/2014/main" id="{4D3F9F47-EC76-421B-9FFD-7AE95FA5A0FA}"/>
              </a:ext>
            </a:extLst>
          </p:cNvPr>
          <p:cNvSpPr>
            <a:spLocks noGrp="1"/>
          </p:cNvSpPr>
          <p:nvPr>
            <p:ph type="body" sz="quarter" idx="12" hasCustomPrompt="1"/>
          </p:nvPr>
        </p:nvSpPr>
        <p:spPr>
          <a:xfrm>
            <a:off x="2214067" y="1437240"/>
            <a:ext cx="7763935" cy="3983567"/>
          </a:xfrm>
        </p:spPr>
        <p:txBody>
          <a:bodyPr anchor="ctr">
            <a:noAutofit/>
          </a:bodyPr>
          <a:lstStyle>
            <a:lvl1pPr marL="0" indent="0" algn="ctr">
              <a:buNone/>
              <a:defRPr sz="3200">
                <a:solidFill>
                  <a:schemeClr val="tx1"/>
                </a:solidFill>
              </a:defRPr>
            </a:lvl1pPr>
            <a:lvl2pPr marL="342746" indent="0" algn="ctr">
              <a:buNone/>
              <a:defRPr sz="3200">
                <a:solidFill>
                  <a:schemeClr val="bg1"/>
                </a:solidFill>
              </a:defRPr>
            </a:lvl2pPr>
            <a:lvl3pPr marL="685494" indent="0" algn="ctr">
              <a:buNone/>
              <a:defRPr sz="3200">
                <a:solidFill>
                  <a:schemeClr val="bg1"/>
                </a:solidFill>
              </a:defRPr>
            </a:lvl3pPr>
            <a:lvl4pPr marL="1028218" indent="0" algn="ctr">
              <a:buNone/>
              <a:defRPr sz="3200">
                <a:solidFill>
                  <a:schemeClr val="bg1"/>
                </a:solidFill>
              </a:defRPr>
            </a:lvl4pPr>
            <a:lvl5pPr marL="1370954"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2256951511"/>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preserve="1">
  <p:cSld name="Callout - Blue">
    <p:bg>
      <p:bgPr>
        <a:solidFill>
          <a:schemeClr val="accent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708234" y="1713756"/>
            <a:ext cx="4683941"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EED19DF3-147D-4708-B2F3-7D803781BEBE}"/>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311818753"/>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preserve="1" userDrawn="1">
  <p:cSld name="Callout - White">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FC494E-489C-428C-9F7A-FE2481D20937}"/>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itle 1">
            <a:extLst>
              <a:ext uri="{FF2B5EF4-FFF2-40B4-BE49-F238E27FC236}">
                <a16:creationId xmlns:a16="http://schemas.microsoft.com/office/drawing/2014/main" id="{9366FF79-1096-4893-96E2-9D59D69F2249}"/>
              </a:ext>
            </a:extLst>
          </p:cNvPr>
          <p:cNvSpPr>
            <a:spLocks noGrp="1"/>
          </p:cNvSpPr>
          <p:nvPr>
            <p:ph type="title" hasCustomPrompt="1"/>
          </p:nvPr>
        </p:nvSpPr>
        <p:spPr>
          <a:xfrm>
            <a:off x="708234" y="1713756"/>
            <a:ext cx="4683941"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tx1"/>
                </a:solidFill>
                <a:latin typeface="+mj-lt"/>
                <a:cs typeface="Arial"/>
              </a:defRPr>
            </a:lvl1pPr>
          </a:lstStyle>
          <a:p>
            <a:r>
              <a:rPr lang="en-US" dirty="0"/>
              <a:t>Arial 24pt</a:t>
            </a:r>
          </a:p>
        </p:txBody>
      </p:sp>
    </p:spTree>
    <p:extLst>
      <p:ext uri="{BB962C8B-B14F-4D97-AF65-F5344CB8AC3E}">
        <p14:creationId xmlns:p14="http://schemas.microsoft.com/office/powerpoint/2010/main" val="2307745041"/>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preserve="1" userDrawn="1">
  <p:cSld name="2 Key Callouts - 01">
    <p:spTree>
      <p:nvGrpSpPr>
        <p:cNvPr id="1" name=""/>
        <p:cNvGrpSpPr/>
        <p:nvPr/>
      </p:nvGrpSpPr>
      <p:grpSpPr>
        <a:xfrm>
          <a:off x="0" y="0"/>
          <a:ext cx="0" cy="0"/>
          <a:chOff x="0" y="0"/>
          <a:chExt cx="0" cy="0"/>
        </a:xfrm>
      </p:grpSpPr>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D35E1CC8-863A-4E30-B0CD-2D7D58DB13D3}"/>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9B8395C-9ED9-4E60-AADF-9D31FFCD146B}"/>
              </a:ext>
            </a:extLst>
          </p:cNvPr>
          <p:cNvSpPr>
            <a:spLocks noGrp="1"/>
          </p:cNvSpPr>
          <p:nvPr>
            <p:ph type="title" hasCustomPrompt="1"/>
          </p:nvPr>
        </p:nvSpPr>
        <p:spPr>
          <a:xfrm>
            <a:off x="708234" y="1713756"/>
            <a:ext cx="4683941"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30248F4D-8066-414E-9636-AEB6A7A654D4}"/>
              </a:ext>
            </a:extLst>
          </p:cNvPr>
          <p:cNvSpPr>
            <a:spLocks noGrp="1"/>
          </p:cNvSpPr>
          <p:nvPr>
            <p:ph type="body" sz="quarter" idx="13" hasCustomPrompt="1"/>
          </p:nvPr>
        </p:nvSpPr>
        <p:spPr>
          <a:xfrm>
            <a:off x="6659539" y="1714527"/>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1379321153"/>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userDrawn="1">
  <p:cSld name="2 Key Callouts - 02">
    <p:spTree>
      <p:nvGrpSpPr>
        <p:cNvPr id="1" name=""/>
        <p:cNvGrpSpPr/>
        <p:nvPr/>
      </p:nvGrpSpPr>
      <p:grpSpPr>
        <a:xfrm>
          <a:off x="0" y="0"/>
          <a:ext cx="0" cy="0"/>
          <a:chOff x="0" y="0"/>
          <a:chExt cx="0" cy="0"/>
        </a:xfrm>
      </p:grpSpPr>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93BFE0A-41E4-4215-A8D5-C69FDF59B116}"/>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4EA95BD-2B33-48E4-B2D9-0462FC67DA6A}"/>
              </a:ext>
            </a:extLst>
          </p:cNvPr>
          <p:cNvSpPr>
            <a:spLocks noGrp="1"/>
          </p:cNvSpPr>
          <p:nvPr>
            <p:ph type="title" hasCustomPrompt="1"/>
          </p:nvPr>
        </p:nvSpPr>
        <p:spPr>
          <a:xfrm>
            <a:off x="708234" y="1713756"/>
            <a:ext cx="4683941"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9" name="Text Placeholder 5">
            <a:extLst>
              <a:ext uri="{FF2B5EF4-FFF2-40B4-BE49-F238E27FC236}">
                <a16:creationId xmlns:a16="http://schemas.microsoft.com/office/drawing/2014/main" id="{0A135A51-B1BD-4414-8DAC-E981669E288A}"/>
              </a:ext>
            </a:extLst>
          </p:cNvPr>
          <p:cNvSpPr>
            <a:spLocks noGrp="1"/>
          </p:cNvSpPr>
          <p:nvPr>
            <p:ph type="body" sz="quarter" idx="13" hasCustomPrompt="1"/>
          </p:nvPr>
        </p:nvSpPr>
        <p:spPr>
          <a:xfrm>
            <a:off x="6659539" y="1714527"/>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1779226238"/>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2 Key Callouts - 03">
    <p:spTree>
      <p:nvGrpSpPr>
        <p:cNvPr id="1" name=""/>
        <p:cNvGrpSpPr/>
        <p:nvPr/>
      </p:nvGrpSpPr>
      <p:grpSpPr>
        <a:xfrm>
          <a:off x="0" y="0"/>
          <a:ext cx="0" cy="0"/>
          <a:chOff x="0" y="0"/>
          <a:chExt cx="0" cy="0"/>
        </a:xfrm>
      </p:grpSpPr>
      <p:sp>
        <p:nvSpPr>
          <p:cNvPr id="4" name="Rectangle 3"/>
          <p:cNvSpPr/>
          <p:nvPr/>
        </p:nvSpPr>
        <p:spPr>
          <a:xfrm>
            <a:off x="6096000" y="0"/>
            <a:ext cx="6096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DDAF119C-904B-4C64-A89E-A937DFB84BFE}"/>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793D9056-AEB7-4C9D-9C19-D04468A5E1CB}"/>
              </a:ext>
            </a:extLst>
          </p:cNvPr>
          <p:cNvSpPr>
            <a:spLocks noGrp="1"/>
          </p:cNvSpPr>
          <p:nvPr>
            <p:ph type="title" hasCustomPrompt="1"/>
          </p:nvPr>
        </p:nvSpPr>
        <p:spPr>
          <a:xfrm>
            <a:off x="708234" y="1713756"/>
            <a:ext cx="4683941"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6" name="Text Placeholder 5">
            <a:extLst>
              <a:ext uri="{FF2B5EF4-FFF2-40B4-BE49-F238E27FC236}">
                <a16:creationId xmlns:a16="http://schemas.microsoft.com/office/drawing/2014/main" id="{2AE533B8-9217-4751-8BF0-C1181127E63C}"/>
              </a:ext>
            </a:extLst>
          </p:cNvPr>
          <p:cNvSpPr>
            <a:spLocks noGrp="1"/>
          </p:cNvSpPr>
          <p:nvPr>
            <p:ph type="body" sz="quarter" idx="13" hasCustomPrompt="1"/>
          </p:nvPr>
        </p:nvSpPr>
        <p:spPr>
          <a:xfrm>
            <a:off x="6659539" y="1714527"/>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2857840095"/>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2 Key Callouts - 04">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119" y="1590"/>
            <a:ext cx="2116" cy="1587"/>
          </a:xfrm>
          <a:prstGeom prst="rect">
            <a:avLst/>
          </a:prstGeom>
        </p:spPr>
      </p:pic>
      <p:sp>
        <p:nvSpPr>
          <p:cNvPr id="8" name="Rectangle 7">
            <a:extLst>
              <a:ext uri="{FF2B5EF4-FFF2-40B4-BE49-F238E27FC236}">
                <a16:creationId xmlns:a16="http://schemas.microsoft.com/office/drawing/2014/main" id="{D8B8B3B3-B4BA-44ED-BCBD-9BE67E5C5939}"/>
              </a:ext>
            </a:extLst>
          </p:cNvPr>
          <p:cNvSpPr/>
          <p:nvPr/>
        </p:nvSpPr>
        <p:spPr>
          <a:xfrm>
            <a:off x="6096000" y="0"/>
            <a:ext cx="6096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F508BA86-FFEE-4622-BBB5-A1E903FF919F}"/>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itle 1">
            <a:extLst>
              <a:ext uri="{FF2B5EF4-FFF2-40B4-BE49-F238E27FC236}">
                <a16:creationId xmlns:a16="http://schemas.microsoft.com/office/drawing/2014/main" id="{4EF62922-61D2-43A6-B8DE-FFDF3C3553ED}"/>
              </a:ext>
            </a:extLst>
          </p:cNvPr>
          <p:cNvSpPr>
            <a:spLocks noGrp="1"/>
          </p:cNvSpPr>
          <p:nvPr>
            <p:ph type="title" hasCustomPrompt="1"/>
          </p:nvPr>
        </p:nvSpPr>
        <p:spPr>
          <a:xfrm>
            <a:off x="708234" y="1713756"/>
            <a:ext cx="4683941"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42717245-58C3-429D-B775-6F5D87D76DCD}"/>
              </a:ext>
            </a:extLst>
          </p:cNvPr>
          <p:cNvSpPr>
            <a:spLocks noGrp="1"/>
          </p:cNvSpPr>
          <p:nvPr>
            <p:ph type="body" sz="quarter" idx="13" hasCustomPrompt="1"/>
          </p:nvPr>
        </p:nvSpPr>
        <p:spPr>
          <a:xfrm>
            <a:off x="6659539" y="1714527"/>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3343900544"/>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1">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4" name="Title 1"/>
          <p:cNvSpPr>
            <a:spLocks noGrp="1"/>
          </p:cNvSpPr>
          <p:nvPr>
            <p:ph type="title" hasCustomPrompt="1"/>
          </p:nvPr>
        </p:nvSpPr>
        <p:spPr>
          <a:xfrm>
            <a:off x="757386" y="1713756"/>
            <a:ext cx="6410100"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7EA0AF8-80EB-4DC1-9CC7-8D5DB2BAFCB3}"/>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549135013"/>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2">
    <p:spTree>
      <p:nvGrpSpPr>
        <p:cNvPr id="1" name=""/>
        <p:cNvGrpSpPr/>
        <p:nvPr/>
      </p:nvGrpSpPr>
      <p:grpSpPr>
        <a:xfrm>
          <a:off x="0" y="0"/>
          <a:ext cx="0" cy="0"/>
          <a:chOff x="0" y="0"/>
          <a:chExt cx="0" cy="0"/>
        </a:xfrm>
      </p:grpSpPr>
      <p:sp>
        <p:nvSpPr>
          <p:cNvPr id="5" name="Rectangle 4"/>
          <p:cNvSpPr/>
          <p:nvPr/>
        </p:nvSpPr>
        <p:spPr>
          <a:xfrm>
            <a:off x="7924800" y="0"/>
            <a:ext cx="4267200"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DADADA"/>
              </a:solidFill>
            </a:endParaRPr>
          </a:p>
        </p:txBody>
      </p:sp>
      <p:sp>
        <p:nvSpPr>
          <p:cNvPr id="8" name="Text Placeholder 9">
            <a:extLst>
              <a:ext uri="{FF2B5EF4-FFF2-40B4-BE49-F238E27FC236}">
                <a16:creationId xmlns:a16="http://schemas.microsoft.com/office/drawing/2014/main" id="{56AFB9C0-8003-4855-B8A8-12A3A1EF98E1}"/>
              </a:ext>
            </a:extLst>
          </p:cNvPr>
          <p:cNvSpPr>
            <a:spLocks noGrp="1"/>
          </p:cNvSpPr>
          <p:nvPr>
            <p:ph type="body" sz="quarter" idx="12" hasCustomPrompt="1"/>
          </p:nvPr>
        </p:nvSpPr>
        <p:spPr>
          <a:xfrm>
            <a:off x="8439103" y="1713755"/>
            <a:ext cx="3238597" cy="341833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CF0AF651-02E6-4B30-A22D-888B2699DF66}"/>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itle 1">
            <a:extLst>
              <a:ext uri="{FF2B5EF4-FFF2-40B4-BE49-F238E27FC236}">
                <a16:creationId xmlns:a16="http://schemas.microsoft.com/office/drawing/2014/main" id="{ADBF864C-6942-4A53-A7BC-F9F4980F877F}"/>
              </a:ext>
            </a:extLst>
          </p:cNvPr>
          <p:cNvSpPr>
            <a:spLocks noGrp="1"/>
          </p:cNvSpPr>
          <p:nvPr>
            <p:ph type="title" hasCustomPrompt="1"/>
          </p:nvPr>
        </p:nvSpPr>
        <p:spPr>
          <a:xfrm>
            <a:off x="757386" y="1713756"/>
            <a:ext cx="6410100"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3308838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 Key Callouts - 02">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4" name="Rectangle 3"/>
          <p:cNvSpPr/>
          <p:nvPr/>
        </p:nvSpPr>
        <p:spPr>
          <a:xfrm>
            <a:off x="6096000" y="0"/>
            <a:ext cx="6096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2" name="Slide Number Placeholder 1">
            <a:extLst>
              <a:ext uri="{FF2B5EF4-FFF2-40B4-BE49-F238E27FC236}">
                <a16:creationId xmlns:a16="http://schemas.microsoft.com/office/drawing/2014/main" id="{193BFE0A-41E4-4215-A8D5-C69FDF59B116}"/>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04EA95BD-2B33-48E4-B2D9-0462FC67DA6A}"/>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9" name="Text Placeholder 5">
            <a:extLst>
              <a:ext uri="{FF2B5EF4-FFF2-40B4-BE49-F238E27FC236}">
                <a16:creationId xmlns:a16="http://schemas.microsoft.com/office/drawing/2014/main" id="{0A135A51-B1BD-4414-8DAC-E981669E288A}"/>
              </a:ext>
            </a:extLst>
          </p:cNvPr>
          <p:cNvSpPr>
            <a:spLocks noGrp="1"/>
          </p:cNvSpPr>
          <p:nvPr>
            <p:ph type="body" sz="quarter" idx="13" hasCustomPrompt="1"/>
          </p:nvPr>
        </p:nvSpPr>
        <p:spPr>
          <a:xfrm>
            <a:off x="6659508" y="1714510"/>
            <a:ext cx="4682067"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2467793725"/>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3">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DADADA"/>
              </a:solidFill>
            </a:endParaRPr>
          </a:p>
        </p:txBody>
      </p:sp>
      <p:sp>
        <p:nvSpPr>
          <p:cNvPr id="2" name="Slide Number Placeholder 1">
            <a:extLst>
              <a:ext uri="{FF2B5EF4-FFF2-40B4-BE49-F238E27FC236}">
                <a16:creationId xmlns:a16="http://schemas.microsoft.com/office/drawing/2014/main" id="{4850E4DE-5492-4AD5-92C8-E0776A214A52}"/>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94727030-CC6F-47DA-A8FF-A51BE816C4A0}"/>
              </a:ext>
            </a:extLst>
          </p:cNvPr>
          <p:cNvSpPr>
            <a:spLocks noGrp="1"/>
          </p:cNvSpPr>
          <p:nvPr>
            <p:ph type="body" sz="quarter" idx="12" hasCustomPrompt="1"/>
          </p:nvPr>
        </p:nvSpPr>
        <p:spPr>
          <a:xfrm>
            <a:off x="8439103" y="1713755"/>
            <a:ext cx="3238597" cy="341833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8" name="Title 1">
            <a:extLst>
              <a:ext uri="{FF2B5EF4-FFF2-40B4-BE49-F238E27FC236}">
                <a16:creationId xmlns:a16="http://schemas.microsoft.com/office/drawing/2014/main" id="{E3790C23-CC2E-4D28-B230-8047B4B5DC00}"/>
              </a:ext>
            </a:extLst>
          </p:cNvPr>
          <p:cNvSpPr>
            <a:spLocks noGrp="1"/>
          </p:cNvSpPr>
          <p:nvPr>
            <p:ph type="title" hasCustomPrompt="1"/>
          </p:nvPr>
        </p:nvSpPr>
        <p:spPr>
          <a:xfrm>
            <a:off x="757386" y="1713756"/>
            <a:ext cx="6410100"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929112769"/>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4">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DADADA"/>
              </a:solidFill>
            </a:endParaRPr>
          </a:p>
        </p:txBody>
      </p:sp>
      <p:sp>
        <p:nvSpPr>
          <p:cNvPr id="7" name="Slide Number Placeholder 6">
            <a:extLst>
              <a:ext uri="{FF2B5EF4-FFF2-40B4-BE49-F238E27FC236}">
                <a16:creationId xmlns:a16="http://schemas.microsoft.com/office/drawing/2014/main" id="{5AEF4FD2-137B-4DA9-9C4E-1C98408E308C}"/>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8" name="Text Placeholder 9">
            <a:extLst>
              <a:ext uri="{FF2B5EF4-FFF2-40B4-BE49-F238E27FC236}">
                <a16:creationId xmlns:a16="http://schemas.microsoft.com/office/drawing/2014/main" id="{DDAD72D0-D49B-4C52-87C7-0375CDE2789A}"/>
              </a:ext>
            </a:extLst>
          </p:cNvPr>
          <p:cNvSpPr>
            <a:spLocks noGrp="1"/>
          </p:cNvSpPr>
          <p:nvPr>
            <p:ph type="body" sz="quarter" idx="12" hasCustomPrompt="1"/>
          </p:nvPr>
        </p:nvSpPr>
        <p:spPr>
          <a:xfrm>
            <a:off x="8439103" y="1713755"/>
            <a:ext cx="3238597" cy="341833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9037DEC9-EE1B-4C68-80EC-24BD45907ADA}"/>
              </a:ext>
            </a:extLst>
          </p:cNvPr>
          <p:cNvSpPr>
            <a:spLocks noGrp="1"/>
          </p:cNvSpPr>
          <p:nvPr>
            <p:ph type="title" hasCustomPrompt="1"/>
          </p:nvPr>
        </p:nvSpPr>
        <p:spPr>
          <a:xfrm>
            <a:off x="757386" y="1713756"/>
            <a:ext cx="6410100" cy="3418335"/>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719660935"/>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671824-AB27-4A04-A61E-6CA454917B28}"/>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B0CAD1EF-2822-4F1E-8399-8C17B38C6FB3}"/>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
        <p:nvSpPr>
          <p:cNvPr id="5" name="Title 1">
            <a:extLst>
              <a:ext uri="{FF2B5EF4-FFF2-40B4-BE49-F238E27FC236}">
                <a16:creationId xmlns:a16="http://schemas.microsoft.com/office/drawing/2014/main" id="{A0F8A284-6FAE-48F8-B310-72F1B8144A56}"/>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accent1"/>
                </a:solidFill>
                <a:latin typeface="+mj-lt"/>
                <a:cs typeface="Arial"/>
              </a:defRPr>
            </a:lvl1pPr>
          </a:lstStyle>
          <a:p>
            <a:r>
              <a:rPr lang="en-US" dirty="0"/>
              <a:t>Arial 24pt</a:t>
            </a:r>
          </a:p>
        </p:txBody>
      </p:sp>
    </p:spTree>
    <p:extLst>
      <p:ext uri="{BB962C8B-B14F-4D97-AF65-F5344CB8AC3E}">
        <p14:creationId xmlns:p14="http://schemas.microsoft.com/office/powerpoint/2010/main" val="3567718526"/>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1">
    <p:spTree>
      <p:nvGrpSpPr>
        <p:cNvPr id="1" name=""/>
        <p:cNvGrpSpPr/>
        <p:nvPr/>
      </p:nvGrpSpPr>
      <p:grpSpPr>
        <a:xfrm>
          <a:off x="0" y="0"/>
          <a:ext cx="0" cy="0"/>
          <a:chOff x="0" y="0"/>
          <a:chExt cx="0" cy="0"/>
        </a:xfrm>
      </p:grpSpPr>
      <p:sp>
        <p:nvSpPr>
          <p:cNvPr id="4" name="Rectangle 3"/>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6" name="Title 1"/>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DA15AF5-4611-427F-B6D7-1BF2272D34D9}"/>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882435570"/>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2">
    <p:spTree>
      <p:nvGrpSpPr>
        <p:cNvPr id="1" name=""/>
        <p:cNvGrpSpPr/>
        <p:nvPr/>
      </p:nvGrpSpPr>
      <p:grpSpPr>
        <a:xfrm>
          <a:off x="0" y="0"/>
          <a:ext cx="0" cy="0"/>
          <a:chOff x="0" y="0"/>
          <a:chExt cx="0" cy="0"/>
        </a:xfrm>
      </p:grpSpPr>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7" name="Text Placeholder 3"/>
          <p:cNvSpPr>
            <a:spLocks noGrp="1"/>
          </p:cNvSpPr>
          <p:nvPr>
            <p:ph type="body" sz="quarter" idx="11" hasCustomPrompt="1"/>
          </p:nvPr>
        </p:nvSpPr>
        <p:spPr>
          <a:xfrm>
            <a:off x="1938872" y="3733828"/>
            <a:ext cx="8269817" cy="2354263"/>
          </a:xfrm>
          <a:prstGeom prst="rect">
            <a:avLst/>
          </a:prstGeom>
        </p:spPr>
        <p:txBody>
          <a:bodyPr vert="horz" anchor="ctr">
            <a:normAutofit/>
          </a:bodyPr>
          <a:lstStyle>
            <a:lvl1pPr marL="0" indent="0" algn="ctr">
              <a:buNone/>
              <a:defRPr sz="2400" b="0" i="0">
                <a:solidFill>
                  <a:schemeClr val="accent1"/>
                </a:solidFill>
                <a:latin typeface="+mj-lt"/>
                <a:cs typeface="Arial"/>
              </a:defRPr>
            </a:lvl1pPr>
          </a:lstStyle>
          <a:p>
            <a:pPr lvl="0"/>
            <a:r>
              <a:rPr lang="en-US" dirty="0"/>
              <a:t>Arial 24pt</a:t>
            </a:r>
          </a:p>
        </p:txBody>
      </p:sp>
      <p:sp>
        <p:nvSpPr>
          <p:cNvPr id="2" name="Slide Number Placeholder 1">
            <a:extLst>
              <a:ext uri="{FF2B5EF4-FFF2-40B4-BE49-F238E27FC236}">
                <a16:creationId xmlns:a16="http://schemas.microsoft.com/office/drawing/2014/main" id="{AAD0ECD9-04D3-4F17-86BE-B9E55D6DC7F1}"/>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6" name="Title 1">
            <a:extLst>
              <a:ext uri="{FF2B5EF4-FFF2-40B4-BE49-F238E27FC236}">
                <a16:creationId xmlns:a16="http://schemas.microsoft.com/office/drawing/2014/main" id="{41A1ED42-DC5A-485A-9A02-28E5B571FC1A}"/>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150240673"/>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3">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3A372490-5BB5-4E46-80F8-94B4E97B2D78}"/>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E867C875-BB11-4913-BBD8-EA3E407A6E86}"/>
              </a:ext>
            </a:extLst>
          </p:cNvPr>
          <p:cNvSpPr>
            <a:spLocks noGrp="1"/>
          </p:cNvSpPr>
          <p:nvPr>
            <p:ph type="body" sz="quarter" idx="11" hasCustomPrompt="1"/>
          </p:nvPr>
        </p:nvSpPr>
        <p:spPr>
          <a:xfrm>
            <a:off x="1938872" y="3733828"/>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407A3B00-7469-4656-A6B9-34CB681AB0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083294281"/>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4">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53CF35B5-B3DE-44ED-93D1-EFEB2CC7B489}"/>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56827B22-9442-4E00-843D-EFE50816072F}"/>
              </a:ext>
            </a:extLst>
          </p:cNvPr>
          <p:cNvSpPr>
            <a:spLocks noGrp="1"/>
          </p:cNvSpPr>
          <p:nvPr>
            <p:ph type="body" sz="quarter" idx="11" hasCustomPrompt="1"/>
          </p:nvPr>
        </p:nvSpPr>
        <p:spPr>
          <a:xfrm>
            <a:off x="1938872" y="3733828"/>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728B6A40-A954-4726-BD1A-5C5D060FBBFC}"/>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63651041"/>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tacked - Key Callouts -05">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72E1AE0A-DC89-4EA6-B36F-D24225FF3D67}"/>
              </a:ext>
            </a:extLst>
          </p:cNvPr>
          <p:cNvSpPr>
            <a:spLocks noGrp="1"/>
          </p:cNvSpPr>
          <p:nvPr>
            <p:ph type="sldNum" sz="quarter" idx="12"/>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A42BDB48-468F-4D12-AD39-9CF2E8D99170}"/>
              </a:ext>
            </a:extLst>
          </p:cNvPr>
          <p:cNvSpPr>
            <a:spLocks noGrp="1"/>
          </p:cNvSpPr>
          <p:nvPr>
            <p:ph type="body" sz="quarter" idx="11" hasCustomPrompt="1"/>
          </p:nvPr>
        </p:nvSpPr>
        <p:spPr>
          <a:xfrm>
            <a:off x="1938872" y="3733828"/>
            <a:ext cx="8269817" cy="2354263"/>
          </a:xfrm>
          <a:prstGeom prst="rect">
            <a:avLst/>
          </a:prstGeom>
        </p:spPr>
        <p:txBody>
          <a:bodyPr vert="horz" anchor="ctr">
            <a:normAutofit/>
          </a:bodyPr>
          <a:lstStyle>
            <a:lvl1pPr marL="0" indent="0" algn="ctr">
              <a:buNone/>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6EAA90FE-39B8-44F3-B624-0734659E3F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494"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395628066"/>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1">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E6D84179-83D2-4D72-B343-D5999BEEAA7C}"/>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3">
            <a:extLst>
              <a:ext uri="{FF2B5EF4-FFF2-40B4-BE49-F238E27FC236}">
                <a16:creationId xmlns:a16="http://schemas.microsoft.com/office/drawing/2014/main" id="{449AC607-6E56-43DE-9ED4-D63885180633}"/>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8" name="Text Placeholder 3">
            <a:extLst>
              <a:ext uri="{FF2B5EF4-FFF2-40B4-BE49-F238E27FC236}">
                <a16:creationId xmlns:a16="http://schemas.microsoft.com/office/drawing/2014/main" id="{B3087A13-B3B9-4620-8299-8325476CC27B}"/>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767565346"/>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2">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7" name="Rectangle 6"/>
          <p:cNvSpPr/>
          <p:nvPr/>
        </p:nvSpPr>
        <p:spPr>
          <a:xfrm>
            <a:off x="8128000" y="0"/>
            <a:ext cx="408432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4065D36-7F11-4FC3-8499-1D7016E2C643}"/>
              </a:ext>
            </a:extLst>
          </p:cNvPr>
          <p:cNvSpPr>
            <a:spLocks noGrp="1"/>
          </p:cNvSpPr>
          <p:nvPr>
            <p:ph type="sldNum" sz="quarter" idx="13"/>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EEAC83AA-D84E-48C1-AD66-D71DF76EF41D}"/>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0" name="Text Placeholder 3">
            <a:extLst>
              <a:ext uri="{FF2B5EF4-FFF2-40B4-BE49-F238E27FC236}">
                <a16:creationId xmlns:a16="http://schemas.microsoft.com/office/drawing/2014/main" id="{4B08FD0D-8B2A-4BDC-AE36-6B880C2B3791}"/>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3" name="Text Placeholder 3">
            <a:extLst>
              <a:ext uri="{FF2B5EF4-FFF2-40B4-BE49-F238E27FC236}">
                <a16:creationId xmlns:a16="http://schemas.microsoft.com/office/drawing/2014/main" id="{497FF39F-B11E-45C8-81F5-34208026D09E}"/>
              </a:ext>
            </a:extLst>
          </p:cNvPr>
          <p:cNvSpPr>
            <a:spLocks noGrp="1"/>
          </p:cNvSpPr>
          <p:nvPr>
            <p:ph type="body" sz="quarter" idx="14" hasCustomPrompt="1"/>
          </p:nvPr>
        </p:nvSpPr>
        <p:spPr>
          <a:xfrm>
            <a:off x="8427335" y="1578115"/>
            <a:ext cx="3498212" cy="3710572"/>
          </a:xfrm>
          <a:prstGeom prst="rect">
            <a:avLst/>
          </a:prstGeom>
        </p:spPr>
        <p:txBody>
          <a:bodyPr vert="horz" anchor="ctr">
            <a:normAutofit/>
          </a:bodyPr>
          <a:lstStyle>
            <a:lvl1pPr marL="0" indent="0" algn="ctr">
              <a:buNone/>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3472337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2_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Round Diagonal Corner Rectangle 6"/>
          <p:cNvSpPr/>
          <p:nvPr/>
        </p:nvSpPr>
        <p:spPr>
          <a:xfrm>
            <a:off x="558800" y="381000"/>
            <a:ext cx="11074400" cy="2743200"/>
          </a:xfrm>
          <a:prstGeom prst="round2DiagRect">
            <a:avLst>
              <a:gd name="adj1" fmla="val 0"/>
              <a:gd name="adj2" fmla="val 187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914400" y="533399"/>
            <a:ext cx="10160000" cy="1242060"/>
          </a:xfrm>
        </p:spPr>
        <p:txBody>
          <a:bodyPr anchor="b"/>
          <a:lstStyle>
            <a:lvl1pPr algn="l">
              <a:defRPr sz="4000" b="0" cap="none" baseline="0">
                <a:solidFill>
                  <a:schemeClr val="bg2"/>
                </a:solidFill>
              </a:defRPr>
            </a:lvl1pPr>
          </a:lstStyle>
          <a:p>
            <a:r>
              <a:rPr lang="en-US"/>
              <a:t>Click to edit Master title style</a:t>
            </a:r>
            <a:endParaRPr lang="en-US" dirty="0"/>
          </a:p>
        </p:txBody>
      </p:sp>
      <p:sp>
        <p:nvSpPr>
          <p:cNvPr id="3" name="Text Placeholder 2"/>
          <p:cNvSpPr>
            <a:spLocks noGrp="1"/>
          </p:cNvSpPr>
          <p:nvPr>
            <p:ph type="body" idx="1"/>
          </p:nvPr>
        </p:nvSpPr>
        <p:spPr>
          <a:xfrm>
            <a:off x="963085" y="1981200"/>
            <a:ext cx="10212916" cy="990600"/>
          </a:xfrm>
        </p:spPr>
        <p:txBody>
          <a:bodyPr anchor="t"/>
          <a:lstStyle>
            <a:lvl1pPr marL="0" indent="0" algn="l">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Business Health Care Group </a:t>
            </a:r>
          </a:p>
        </p:txBody>
      </p:sp>
      <p:sp>
        <p:nvSpPr>
          <p:cNvPr id="6" name="Slide Number Placeholder 5"/>
          <p:cNvSpPr>
            <a:spLocks noGrp="1"/>
          </p:cNvSpPr>
          <p:nvPr>
            <p:ph type="sldNum" sz="quarter" idx="12"/>
          </p:nvPr>
        </p:nvSpPr>
        <p:spPr/>
        <p:txBody>
          <a:bodyPr/>
          <a:lstStyle/>
          <a:p>
            <a:fld id="{0627CD93-DB7E-4722-9CC1-C5F1E2275160}" type="slidenum">
              <a:rPr lang="en-US" smtClean="0"/>
              <a:pPr/>
              <a:t>‹#›</a:t>
            </a:fld>
            <a:endParaRPr lang="en-US" dirty="0"/>
          </a:p>
        </p:txBody>
      </p:sp>
      <p:sp>
        <p:nvSpPr>
          <p:cNvPr id="8" name="Round Diagonal Corner Rectangle 7">
            <a:extLst>
              <a:ext uri="{FF2B5EF4-FFF2-40B4-BE49-F238E27FC236}">
                <a16:creationId xmlns:a16="http://schemas.microsoft.com/office/drawing/2014/main" id="{9E74D814-3461-E942-8879-79F70B961771}"/>
              </a:ext>
            </a:extLst>
          </p:cNvPr>
          <p:cNvSpPr/>
          <p:nvPr userDrawn="1"/>
        </p:nvSpPr>
        <p:spPr>
          <a:xfrm>
            <a:off x="558800" y="381000"/>
            <a:ext cx="11074400" cy="2743200"/>
          </a:xfrm>
          <a:prstGeom prst="round2DiagRect">
            <a:avLst>
              <a:gd name="adj1" fmla="val 0"/>
              <a:gd name="adj2" fmla="val 187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3000385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 Key Callouts - 03">
    <p:spTree>
      <p:nvGrpSpPr>
        <p:cNvPr id="1" name=""/>
        <p:cNvGrpSpPr/>
        <p:nvPr/>
      </p:nvGrpSpPr>
      <p:grpSpPr>
        <a:xfrm>
          <a:off x="0" y="0"/>
          <a:ext cx="0" cy="0"/>
          <a:chOff x="0" y="0"/>
          <a:chExt cx="0" cy="0"/>
        </a:xfrm>
      </p:grpSpPr>
      <p:sp>
        <p:nvSpPr>
          <p:cNvPr id="4" name="Rectangle 3"/>
          <p:cNvSpPr/>
          <p:nvPr/>
        </p:nvSpPr>
        <p:spPr>
          <a:xfrm>
            <a:off x="6096000" y="0"/>
            <a:ext cx="6096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2" name="Slide Number Placeholder 1">
            <a:extLst>
              <a:ext uri="{FF2B5EF4-FFF2-40B4-BE49-F238E27FC236}">
                <a16:creationId xmlns:a16="http://schemas.microsoft.com/office/drawing/2014/main" id="{DDAF119C-904B-4C64-A89E-A937DFB84BFE}"/>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793D9056-AEB7-4C9D-9C19-D04468A5E1CB}"/>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6" name="Text Placeholder 5">
            <a:extLst>
              <a:ext uri="{FF2B5EF4-FFF2-40B4-BE49-F238E27FC236}">
                <a16:creationId xmlns:a16="http://schemas.microsoft.com/office/drawing/2014/main" id="{2AE533B8-9217-4751-8BF0-C1181127E63C}"/>
              </a:ext>
            </a:extLst>
          </p:cNvPr>
          <p:cNvSpPr>
            <a:spLocks noGrp="1"/>
          </p:cNvSpPr>
          <p:nvPr>
            <p:ph type="body" sz="quarter" idx="13" hasCustomPrompt="1"/>
          </p:nvPr>
        </p:nvSpPr>
        <p:spPr>
          <a:xfrm>
            <a:off x="6659508" y="1714510"/>
            <a:ext cx="4682067"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1227136937"/>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5">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588DC506-2E65-435F-BC2D-518DDD8FBE81}"/>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9">
            <a:extLst>
              <a:ext uri="{FF2B5EF4-FFF2-40B4-BE49-F238E27FC236}">
                <a16:creationId xmlns:a16="http://schemas.microsoft.com/office/drawing/2014/main" id="{8E35DE89-3D85-4C7C-BB2A-E6E4E839006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494" rtl="0" eaLnBrk="1" fontAlgn="auto" latinLnBrk="0" hangingPunct="1">
              <a:lnSpc>
                <a:spcPct val="100000"/>
              </a:lnSpc>
              <a:spcBef>
                <a:spcPts val="0"/>
              </a:spcBef>
              <a:spcAft>
                <a:spcPts val="0"/>
              </a:spcAft>
              <a:buClrTx/>
              <a:buSzTx/>
              <a:buFontTx/>
              <a:buNone/>
              <a:tabLst/>
              <a:defRPr sz="2400" b="0" i="0">
                <a:solidFill>
                  <a:schemeClr val="accent1"/>
                </a:solidFill>
                <a:latin typeface="+mj-lt"/>
                <a:cs typeface="Arial"/>
              </a:defRPr>
            </a:lvl1pPr>
          </a:lstStyle>
          <a:p>
            <a:pPr lvl="0"/>
            <a:r>
              <a:rPr lang="en-US" dirty="0"/>
              <a:t>Arial 24pt</a:t>
            </a:r>
          </a:p>
        </p:txBody>
      </p:sp>
      <p:sp>
        <p:nvSpPr>
          <p:cNvPr id="7" name="Text Placeholder 9">
            <a:extLst>
              <a:ext uri="{FF2B5EF4-FFF2-40B4-BE49-F238E27FC236}">
                <a16:creationId xmlns:a16="http://schemas.microsoft.com/office/drawing/2014/main" id="{B2973438-EF4E-4C65-84D6-95D5BE61E0F7}"/>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248335219"/>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6">
    <p:spTree>
      <p:nvGrpSpPr>
        <p:cNvPr id="1" name=""/>
        <p:cNvGrpSpPr/>
        <p:nvPr/>
      </p:nvGrpSpPr>
      <p:grpSpPr>
        <a:xfrm>
          <a:off x="0" y="0"/>
          <a:ext cx="0" cy="0"/>
          <a:chOff x="0" y="0"/>
          <a:chExt cx="0" cy="0"/>
        </a:xfrm>
      </p:grpSpPr>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E36C2C92-2CE5-4ABD-972B-42B5B52329D5}"/>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4AFFF825-44D9-4E24-AE16-B25BC7A3AD5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494"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5CD279F6-E27E-4AD1-80C2-55CDF8F7D3B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003C71"/>
                </a:solidFill>
                <a:latin typeface="+mj-lt"/>
                <a:cs typeface="Arial"/>
              </a:defRPr>
            </a:lvl1pPr>
          </a:lstStyle>
          <a:p>
            <a:pPr lvl="0"/>
            <a:r>
              <a:rPr lang="en-US" dirty="0"/>
              <a:t>Arial 20pt</a:t>
            </a:r>
          </a:p>
        </p:txBody>
      </p:sp>
    </p:spTree>
    <p:extLst>
      <p:ext uri="{BB962C8B-B14F-4D97-AF65-F5344CB8AC3E}">
        <p14:creationId xmlns:p14="http://schemas.microsoft.com/office/powerpoint/2010/main" val="3545410780"/>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7">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A91A15D-16B9-4A74-B0F1-B3E47DF10BB0}"/>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ext Placeholder 9">
            <a:extLst>
              <a:ext uri="{FF2B5EF4-FFF2-40B4-BE49-F238E27FC236}">
                <a16:creationId xmlns:a16="http://schemas.microsoft.com/office/drawing/2014/main" id="{C6F490BF-9532-4FCD-B2D3-418BF517E79B}"/>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494"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4CD3F6E3-FA85-444A-AB5A-EC17B396D37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3026143634"/>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8">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F23601C5-02F7-445D-AB36-350CE6DF4B05}"/>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F218A3D4-6F7E-4E71-A0DD-92C5BB4B5E71}"/>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494"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10C9A2EB-FA32-45BF-9CE6-FE3B91C1D61A}"/>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4D79AE23-A75B-49A1-B8C2-914AFA6BADA6}"/>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89512641"/>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9">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103501CD-FBDB-4BFE-8B67-3F9CEC46E818}"/>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C4F0C22E-24C4-425B-AD00-57F80463EF63}"/>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494"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9E4B1944-F748-46C2-A158-AF11D46D5170}"/>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F1343BEA-428F-426E-81AD-9C107093DAC5}"/>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1771138827"/>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10">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2" name="Slide Number Placeholder 1">
            <a:extLst>
              <a:ext uri="{FF2B5EF4-FFF2-40B4-BE49-F238E27FC236}">
                <a16:creationId xmlns:a16="http://schemas.microsoft.com/office/drawing/2014/main" id="{9D6E48B6-20E6-4119-8366-1E4FE241DFD2}"/>
              </a:ext>
            </a:extLst>
          </p:cNvPr>
          <p:cNvSpPr>
            <a:spLocks noGrp="1"/>
          </p:cNvSpPr>
          <p:nvPr>
            <p:ph type="sldNum" sz="quarter" idx="14"/>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2" name="Text Placeholder 9">
            <a:extLst>
              <a:ext uri="{FF2B5EF4-FFF2-40B4-BE49-F238E27FC236}">
                <a16:creationId xmlns:a16="http://schemas.microsoft.com/office/drawing/2014/main" id="{CD72B495-1B75-421F-8509-FA88C4C94B16}"/>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494"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3" name="Text Placeholder 9">
            <a:extLst>
              <a:ext uri="{FF2B5EF4-FFF2-40B4-BE49-F238E27FC236}">
                <a16:creationId xmlns:a16="http://schemas.microsoft.com/office/drawing/2014/main" id="{473FFFA9-53F4-41A9-8B65-75C793B61AB4}"/>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4" name="Text Placeholder 9">
            <a:extLst>
              <a:ext uri="{FF2B5EF4-FFF2-40B4-BE49-F238E27FC236}">
                <a16:creationId xmlns:a16="http://schemas.microsoft.com/office/drawing/2014/main" id="{61C6E911-B68A-48DC-8F9A-DD26D4C5F68B}"/>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5" name="Text Placeholder 9">
            <a:extLst>
              <a:ext uri="{FF2B5EF4-FFF2-40B4-BE49-F238E27FC236}">
                <a16:creationId xmlns:a16="http://schemas.microsoft.com/office/drawing/2014/main" id="{CFD84F5D-F59D-4554-B3C3-B9AD9BB9934C}"/>
              </a:ext>
            </a:extLst>
          </p:cNvPr>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241880912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preserve="1">
  <p:cSld name="2 Column - Key Callouts - 11">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3" name="Text Placeholder 9"/>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494" rtl="0" eaLnBrk="1" fontAlgn="auto" latinLnBrk="0" hangingPunct="1">
              <a:lnSpc>
                <a:spcPct val="100000"/>
              </a:lnSpc>
              <a:spcBef>
                <a:spcPts val="0"/>
              </a:spcBef>
              <a:spcAft>
                <a:spcPts val="0"/>
              </a:spcAft>
              <a:buClrTx/>
              <a:buSzTx/>
              <a:buFontTx/>
              <a:buNone/>
              <a:tabLst/>
              <a:defRPr sz="2400" b="0" i="0">
                <a:solidFill>
                  <a:schemeClr val="tx1"/>
                </a:solidFill>
                <a:latin typeface="+mj-lt"/>
                <a:cs typeface="Arial"/>
              </a:defRPr>
            </a:lvl1pPr>
          </a:lstStyle>
          <a:p>
            <a:pPr lvl="0"/>
            <a:r>
              <a:rPr lang="en-US" dirty="0"/>
              <a:t>Arial 24pt</a:t>
            </a:r>
          </a:p>
        </p:txBody>
      </p:sp>
      <p:sp>
        <p:nvSpPr>
          <p:cNvPr id="8" name="Text Placeholder 9"/>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7" name="Rectangle 6"/>
          <p:cNvSpPr/>
          <p:nvPr/>
        </p:nvSpPr>
        <p:spPr>
          <a:xfrm>
            <a:off x="6096000" y="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9" name="Text Placeholder 9"/>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t"/>
          <a:lstStyle/>
          <a:p>
            <a:pPr algn="ctr" defTabSz="1218326"/>
            <a:endParaRPr lang="en-US" sz="1500" dirty="0">
              <a:solidFill>
                <a:srgbClr val="424242"/>
              </a:solidFill>
            </a:endParaRPr>
          </a:p>
        </p:txBody>
      </p:sp>
      <p:sp>
        <p:nvSpPr>
          <p:cNvPr id="11" name="Text Placeholder 9"/>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494"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2" name="Slide Number Placeholder 1">
            <a:extLst>
              <a:ext uri="{FF2B5EF4-FFF2-40B4-BE49-F238E27FC236}">
                <a16:creationId xmlns:a16="http://schemas.microsoft.com/office/drawing/2014/main" id="{CCAA0658-C736-4E01-9628-4A4310E4CC7E}"/>
              </a:ext>
            </a:extLst>
          </p:cNvPr>
          <p:cNvSpPr>
            <a:spLocks noGrp="1"/>
          </p:cNvSpPr>
          <p:nvPr>
            <p:ph type="sldNum" sz="quarter" idx="14"/>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31006986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6FBE2-E8AC-4DC9-BEC5-86D077626D34}"/>
              </a:ext>
            </a:extLst>
          </p:cNvPr>
          <p:cNvSpPr>
            <a:spLocks noGrp="1"/>
          </p:cNvSpPr>
          <p:nvPr>
            <p:ph type="title" hasCustomPrompt="1"/>
          </p:nvPr>
        </p:nvSpPr>
        <p:spPr/>
        <p:txBody>
          <a:bodyPr/>
          <a:lstStyle>
            <a:lvl1pPr>
              <a:defRPr/>
            </a:lvl1pPr>
          </a:lstStyle>
          <a:p>
            <a:r>
              <a:rPr lang="en-US" dirty="0"/>
              <a:t>Arial Bold 36pt</a:t>
            </a:r>
          </a:p>
        </p:txBody>
      </p:sp>
      <p:sp>
        <p:nvSpPr>
          <p:cNvPr id="3" name="Slide Number Placeholder 2">
            <a:extLst>
              <a:ext uri="{FF2B5EF4-FFF2-40B4-BE49-F238E27FC236}">
                <a16:creationId xmlns:a16="http://schemas.microsoft.com/office/drawing/2014/main" id="{F3E3DF7E-82DA-4511-9613-383EAB5DF045}"/>
              </a:ext>
            </a:extLst>
          </p:cNvPr>
          <p:cNvSpPr>
            <a:spLocks noGrp="1"/>
          </p:cNvSpPr>
          <p:nvPr>
            <p:ph type="sldNum" sz="quarter" idx="10"/>
          </p:nvPr>
        </p:nvSpPr>
        <p:spPr/>
        <p:txBody>
          <a:bodyPr/>
          <a:lstStyle/>
          <a:p>
            <a:fld id="{C7CA7E87-410D-4887-AABD-1ABCEA8A29CF}"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FA9190F4-B4B6-4D00-B061-469B72C01C86}"/>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32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643742356"/>
      </p:ext>
    </p:extLst>
  </p:cSld>
  <p:clrMapOvr>
    <a:masterClrMapping/>
  </p:clrMapOvr>
  <p:hf hdr="0" ftr="0" dt="0"/>
</p:sldLayout>
</file>

<file path=ppt/slideLayouts/slideLayout308.xml><?xml version="1.0" encoding="utf-8"?>
<p:sldLayout xmlns:a="http://schemas.openxmlformats.org/drawingml/2006/main" xmlns:r="http://schemas.openxmlformats.org/officeDocument/2006/relationships" xmlns:p="http://schemas.openxmlformats.org/presentationml/2006/main" showMasterSp="0" preserve="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914400" y="6416191"/>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506">
              <a:defRPr/>
            </a:pPr>
            <a:r>
              <a:rPr lang="en-US" sz="700" dirty="0">
                <a:solidFill>
                  <a:srgbClr val="FFFFFF"/>
                </a:solidFill>
              </a:rPr>
              <a:t>© 2019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25" y="2288991"/>
            <a:ext cx="10608705" cy="1495612"/>
          </a:xfrm>
          <a:prstGeom prst="rect">
            <a:avLst/>
          </a:prstGeom>
        </p:spPr>
        <p:txBody>
          <a:bodyPr vert="horz" lIns="0" rIns="0" anchor="b">
            <a:noAutofit/>
          </a:bodyPr>
          <a:lstStyle>
            <a:lvl1pPr marL="0" indent="0">
              <a:buNone/>
              <a:defRPr sz="4800" b="1" i="0">
                <a:solidFill>
                  <a:schemeClr val="bg1"/>
                </a:solidFill>
                <a:latin typeface="+mj-lt"/>
                <a:cs typeface="Arial"/>
              </a:defRPr>
            </a:lvl1pPr>
          </a:lstStyle>
          <a:p>
            <a:r>
              <a:rPr lang="en-US" dirty="0"/>
              <a:t>Title Arial Bold 48pt</a:t>
            </a:r>
          </a:p>
        </p:txBody>
      </p:sp>
      <p:sp>
        <p:nvSpPr>
          <p:cNvPr id="11" name="Text Placeholder 9"/>
          <p:cNvSpPr>
            <a:spLocks noGrp="1"/>
          </p:cNvSpPr>
          <p:nvPr>
            <p:ph type="body" sz="quarter" idx="11" hasCustomPrompt="1"/>
          </p:nvPr>
        </p:nvSpPr>
        <p:spPr>
          <a:xfrm>
            <a:off x="914425" y="3822627"/>
            <a:ext cx="10608705" cy="1044575"/>
          </a:xfrm>
          <a:prstGeom prst="rect">
            <a:avLst/>
          </a:prstGeom>
        </p:spPr>
        <p:txBody>
          <a:bodyPr vert="horz" lIns="0" rIns="0">
            <a:normAutofit/>
          </a:bodyPr>
          <a:lstStyle>
            <a:lvl1pPr marL="0" indent="0">
              <a:buNone/>
              <a:defRPr sz="2000" b="1" i="0">
                <a:solidFill>
                  <a:schemeClr val="accent4"/>
                </a:solidFill>
                <a:latin typeface="+mn-lt"/>
                <a:cs typeface="Arial"/>
              </a:defRPr>
            </a:lvl1pPr>
          </a:lstStyle>
          <a:p>
            <a:r>
              <a:rPr lang="en-US" dirty="0"/>
              <a:t>Subtitle Here Arial 20pt</a:t>
            </a:r>
          </a:p>
        </p:txBody>
      </p:sp>
      <p:pic>
        <p:nvPicPr>
          <p:cNvPr id="8" name="Picture 7">
            <a:extLst>
              <a:ext uri="{FF2B5EF4-FFF2-40B4-BE49-F238E27FC236}">
                <a16:creationId xmlns:a16="http://schemas.microsoft.com/office/drawing/2014/main" id="{F1B4C3A6-4B3F-46E6-8D2E-2A97869C20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914429" y="685803"/>
            <a:ext cx="2386604" cy="178308"/>
          </a:xfrm>
          <a:prstGeom prst="rect">
            <a:avLst/>
          </a:prstGeom>
        </p:spPr>
      </p:pic>
    </p:spTree>
    <p:extLst>
      <p:ext uri="{BB962C8B-B14F-4D97-AF65-F5344CB8AC3E}">
        <p14:creationId xmlns:p14="http://schemas.microsoft.com/office/powerpoint/2010/main" val="699817856"/>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914400" y="6446971"/>
            <a:ext cx="8906933"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1218506">
              <a:defRPr/>
            </a:pPr>
            <a:r>
              <a:rPr lang="en-US" sz="500" dirty="0">
                <a:solidFill>
                  <a:srgbClr val="FFFFFF"/>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2589461027"/>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 Key Callouts - 04">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129" y="1590"/>
            <a:ext cx="2116" cy="1587"/>
          </a:xfrm>
          <a:prstGeom prst="rect">
            <a:avLst/>
          </a:prstGeom>
        </p:spPr>
      </p:pic>
      <p:sp>
        <p:nvSpPr>
          <p:cNvPr id="8" name="Rectangle 7">
            <a:extLst>
              <a:ext uri="{FF2B5EF4-FFF2-40B4-BE49-F238E27FC236}">
                <a16:creationId xmlns:a16="http://schemas.microsoft.com/office/drawing/2014/main" id="{D8B8B3B3-B4BA-44ED-BCBD-9BE67E5C5939}"/>
              </a:ext>
            </a:extLst>
          </p:cNvPr>
          <p:cNvSpPr/>
          <p:nvPr/>
        </p:nvSpPr>
        <p:spPr>
          <a:xfrm>
            <a:off x="6096000" y="0"/>
            <a:ext cx="6096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2" name="Slide Number Placeholder 1">
            <a:extLst>
              <a:ext uri="{FF2B5EF4-FFF2-40B4-BE49-F238E27FC236}">
                <a16:creationId xmlns:a16="http://schemas.microsoft.com/office/drawing/2014/main" id="{F508BA86-FFEE-4622-BBB5-A1E903FF919F}"/>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9" name="Title 1">
            <a:extLst>
              <a:ext uri="{FF2B5EF4-FFF2-40B4-BE49-F238E27FC236}">
                <a16:creationId xmlns:a16="http://schemas.microsoft.com/office/drawing/2014/main" id="{4EF62922-61D2-43A6-B8DE-FFDF3C3553ED}"/>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42717245-58C3-429D-B775-6F5D87D76DCD}"/>
              </a:ext>
            </a:extLst>
          </p:cNvPr>
          <p:cNvSpPr>
            <a:spLocks noGrp="1"/>
          </p:cNvSpPr>
          <p:nvPr>
            <p:ph type="body" sz="quarter" idx="13" hasCustomPrompt="1"/>
          </p:nvPr>
        </p:nvSpPr>
        <p:spPr>
          <a:xfrm>
            <a:off x="6659508" y="1714510"/>
            <a:ext cx="4682067"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4173284702"/>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8" y="2492753"/>
            <a:ext cx="10608705" cy="2220277"/>
          </a:xfrm>
          <a:prstGeom prst="rect">
            <a:avLst/>
          </a:prstGeom>
        </p:spPr>
        <p:txBody>
          <a:bodyPr vert="horz" lIns="0" rIns="0" anchor="ctr">
            <a:noAutofit/>
          </a:bodyPr>
          <a:lstStyle>
            <a:lvl1pPr marL="0" indent="0" defTabSz="1018495">
              <a:lnSpc>
                <a:spcPts val="6685"/>
              </a:lnSpc>
              <a:spcBef>
                <a:spcPts val="0"/>
              </a:spcBef>
              <a:buClr>
                <a:schemeClr val="accent5"/>
              </a:buClr>
              <a:buNone/>
              <a:defRPr sz="6000" b="1" i="0">
                <a:solidFill>
                  <a:schemeClr val="bg1"/>
                </a:solidFill>
                <a:latin typeface="+mj-lt"/>
                <a:cs typeface="Arial"/>
              </a:defRPr>
            </a:lvl1pPr>
          </a:lstStyle>
          <a:p>
            <a:pPr marL="0" lvl="0" indent="0" defTabSz="101849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4265184293"/>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92CD38B8-AC7E-43B4-8C33-BAAD49087078}"/>
              </a:ext>
            </a:extLst>
          </p:cNvPr>
          <p:cNvSpPr>
            <a:spLocks noGrp="1"/>
          </p:cNvSpPr>
          <p:nvPr>
            <p:ph type="body" sz="quarter" idx="10" hasCustomPrompt="1"/>
          </p:nvPr>
        </p:nvSpPr>
        <p:spPr>
          <a:xfrm>
            <a:off x="1118248" y="2492753"/>
            <a:ext cx="10608705" cy="2220277"/>
          </a:xfrm>
          <a:prstGeom prst="rect">
            <a:avLst/>
          </a:prstGeom>
        </p:spPr>
        <p:txBody>
          <a:bodyPr vert="horz" lIns="0" rIns="0" anchor="ctr">
            <a:noAutofit/>
          </a:bodyPr>
          <a:lstStyle>
            <a:lvl1pPr marL="0" indent="0" defTabSz="1018495">
              <a:lnSpc>
                <a:spcPts val="6685"/>
              </a:lnSpc>
              <a:spcBef>
                <a:spcPts val="0"/>
              </a:spcBef>
              <a:buClr>
                <a:schemeClr val="accent5"/>
              </a:buClr>
              <a:buNone/>
              <a:defRPr sz="6000" b="1" i="0">
                <a:solidFill>
                  <a:schemeClr val="bg1"/>
                </a:solidFill>
                <a:latin typeface="+mj-lt"/>
                <a:cs typeface="Arial"/>
              </a:defRPr>
            </a:lvl1pPr>
          </a:lstStyle>
          <a:p>
            <a:pPr marL="0" lvl="0" indent="0" defTabSz="101849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36526933"/>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C8D84EE0-D6D3-4DF7-89EB-A483591203B1}"/>
              </a:ext>
            </a:extLst>
          </p:cNvPr>
          <p:cNvSpPr>
            <a:spLocks noGrp="1"/>
          </p:cNvSpPr>
          <p:nvPr>
            <p:ph type="body" sz="quarter" idx="10" hasCustomPrompt="1"/>
          </p:nvPr>
        </p:nvSpPr>
        <p:spPr>
          <a:xfrm>
            <a:off x="1118248" y="2492753"/>
            <a:ext cx="10608705" cy="2220277"/>
          </a:xfrm>
          <a:prstGeom prst="rect">
            <a:avLst/>
          </a:prstGeom>
        </p:spPr>
        <p:txBody>
          <a:bodyPr vert="horz" lIns="0" rIns="0" anchor="ctr">
            <a:noAutofit/>
          </a:bodyPr>
          <a:lstStyle>
            <a:lvl1pPr marL="0" indent="0" defTabSz="1018495">
              <a:lnSpc>
                <a:spcPts val="6685"/>
              </a:lnSpc>
              <a:spcBef>
                <a:spcPts val="0"/>
              </a:spcBef>
              <a:buClr>
                <a:schemeClr val="accent5"/>
              </a:buClr>
              <a:buNone/>
              <a:defRPr sz="6000" b="1" i="0">
                <a:solidFill>
                  <a:schemeClr val="bg1"/>
                </a:solidFill>
                <a:latin typeface="+mj-lt"/>
                <a:cs typeface="Arial"/>
              </a:defRPr>
            </a:lvl1pPr>
          </a:lstStyle>
          <a:p>
            <a:pPr marL="0" lvl="0" indent="0" defTabSz="101849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748825432"/>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8F3880FB-D2C3-4337-B7B6-06E1B7DC60AA}"/>
              </a:ext>
            </a:extLst>
          </p:cNvPr>
          <p:cNvSpPr>
            <a:spLocks noGrp="1"/>
          </p:cNvSpPr>
          <p:nvPr>
            <p:ph type="body" sz="quarter" idx="10" hasCustomPrompt="1"/>
          </p:nvPr>
        </p:nvSpPr>
        <p:spPr>
          <a:xfrm>
            <a:off x="1118248" y="2492753"/>
            <a:ext cx="10608705" cy="2220277"/>
          </a:xfrm>
          <a:prstGeom prst="rect">
            <a:avLst/>
          </a:prstGeom>
        </p:spPr>
        <p:txBody>
          <a:bodyPr vert="horz" lIns="0" rIns="0" anchor="ctr">
            <a:noAutofit/>
          </a:bodyPr>
          <a:lstStyle>
            <a:lvl1pPr marL="0" indent="0" defTabSz="1018495">
              <a:lnSpc>
                <a:spcPts val="6685"/>
              </a:lnSpc>
              <a:spcBef>
                <a:spcPts val="0"/>
              </a:spcBef>
              <a:buClr>
                <a:schemeClr val="accent5"/>
              </a:buClr>
              <a:buNone/>
              <a:defRPr sz="6000" b="1" i="0">
                <a:solidFill>
                  <a:schemeClr val="bg1"/>
                </a:solidFill>
                <a:latin typeface="+mj-lt"/>
                <a:cs typeface="Arial"/>
              </a:defRPr>
            </a:lvl1pPr>
          </a:lstStyle>
          <a:p>
            <a:pPr marL="0" lvl="0" indent="0" defTabSz="1018495">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450658934"/>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164370013"/>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Full Page - Grey">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2119" y="1590"/>
            <a:ext cx="2116" cy="1587"/>
          </a:xfrm>
          <a:prstGeom prst="rect">
            <a:avLst/>
          </a:prstGeom>
        </p:spPr>
      </p:pic>
      <p:sp>
        <p:nvSpPr>
          <p:cNvPr id="5" name="Rectangle 4">
            <a:extLst>
              <a:ext uri="{FF2B5EF4-FFF2-40B4-BE49-F238E27FC236}">
                <a16:creationId xmlns:a16="http://schemas.microsoft.com/office/drawing/2014/main" id="{6D316E1B-CC8A-4535-8B29-F32E4F33F4BB}"/>
              </a:ext>
            </a:extLst>
          </p:cNvPr>
          <p:cNvSpPr/>
          <p:nvPr/>
        </p:nvSpPr>
        <p:spPr>
          <a:xfrm>
            <a:off x="0" y="0"/>
            <a:ext cx="12192000" cy="1371600"/>
          </a:xfrm>
          <a:prstGeom prst="rect">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2" name="Title 1">
            <a:extLst>
              <a:ext uri="{FF2B5EF4-FFF2-40B4-BE49-F238E27FC236}">
                <a16:creationId xmlns:a16="http://schemas.microsoft.com/office/drawing/2014/main" id="{E1263E92-64DE-40BC-845A-2B9C514D89C4}"/>
              </a:ext>
            </a:extLst>
          </p:cNvPr>
          <p:cNvSpPr>
            <a:spLocks noGrp="1"/>
          </p:cNvSpPr>
          <p:nvPr>
            <p:ph type="title" hasCustomPrompt="1"/>
          </p:nvPr>
        </p:nvSpPr>
        <p:spPr/>
        <p:txBody>
          <a:bodyPr/>
          <a:lstStyle>
            <a:lvl1pPr>
              <a:defRPr>
                <a:solidFill>
                  <a:schemeClr val="accent1"/>
                </a:solidFill>
              </a:defRPr>
            </a:lvl1pPr>
          </a:lstStyle>
          <a:p>
            <a:r>
              <a:rPr lang="en-US" dirty="0"/>
              <a:t>Arial Bold 36pt</a:t>
            </a:r>
          </a:p>
        </p:txBody>
      </p:sp>
      <p:sp>
        <p:nvSpPr>
          <p:cNvPr id="4" name="Content Placeholder 3">
            <a:extLst>
              <a:ext uri="{FF2B5EF4-FFF2-40B4-BE49-F238E27FC236}">
                <a16:creationId xmlns:a16="http://schemas.microsoft.com/office/drawing/2014/main" id="{2087185B-7B77-40DF-9AE9-0B7AC509CDB6}"/>
              </a:ext>
            </a:extLst>
          </p:cNvPr>
          <p:cNvSpPr>
            <a:spLocks noGrp="1"/>
          </p:cNvSpPr>
          <p:nvPr>
            <p:ph sz="quarter" idx="10" hasCustomPrompt="1"/>
          </p:nvPr>
        </p:nvSpPr>
        <p:spPr>
          <a:xfrm>
            <a:off x="938784" y="1874523"/>
            <a:ext cx="10643616" cy="438150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Slide Number Placeholder 6">
            <a:extLst>
              <a:ext uri="{FF2B5EF4-FFF2-40B4-BE49-F238E27FC236}">
                <a16:creationId xmlns:a16="http://schemas.microsoft.com/office/drawing/2014/main" id="{8805F6AA-99CB-468F-8116-E8CAEF4A8093}"/>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814779848"/>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2 Column - Blue">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DB5CC5C-F030-4724-81FA-33C3B9159A3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4" name="Content Placeholder 9">
            <a:extLst>
              <a:ext uri="{FF2B5EF4-FFF2-40B4-BE49-F238E27FC236}">
                <a16:creationId xmlns:a16="http://schemas.microsoft.com/office/drawing/2014/main" id="{EB30387D-7E51-4F68-8F96-43BFBF86D0D5}"/>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BD4E6F08-3FBF-486D-9237-EECD97B54844}"/>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800" dirty="0">
              <a:solidFill>
                <a:srgbClr val="424242"/>
              </a:solidFill>
            </a:endParaRPr>
          </a:p>
        </p:txBody>
      </p:sp>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8" name="Title 1"/>
          <p:cNvSpPr>
            <a:spLocks noGrp="1"/>
          </p:cNvSpPr>
          <p:nvPr>
            <p:ph type="title" hasCustomPrompt="1"/>
          </p:nvPr>
        </p:nvSpPr>
        <p:spPr>
          <a:xfrm>
            <a:off x="923194"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A5D6A73B-A327-4304-AE2F-3414E47D3E62}"/>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703815831"/>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2 Column - Grey">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003C71"/>
              </a:solidFill>
            </a:endParaRPr>
          </a:p>
        </p:txBody>
      </p:sp>
      <p:sp>
        <p:nvSpPr>
          <p:cNvPr id="8" name="Title 1"/>
          <p:cNvSpPr>
            <a:spLocks noGrp="1"/>
          </p:cNvSpPr>
          <p:nvPr>
            <p:ph type="title" hasCustomPrompt="1"/>
          </p:nvPr>
        </p:nvSpPr>
        <p:spPr>
          <a:xfrm>
            <a:off x="923194" y="502225"/>
            <a:ext cx="10659231" cy="634296"/>
          </a:xfrm>
          <a:prstGeom prst="rect">
            <a:avLst/>
          </a:prstGeom>
        </p:spPr>
        <p:txBody>
          <a:bodyPr vert="horz" lIns="0" rIns="0" anchor="ctr"/>
          <a:lstStyle>
            <a:lvl1pPr>
              <a:defRPr sz="3600" b="1" i="0">
                <a:solidFill>
                  <a:schemeClr val="accent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77DE31FD-76CB-4691-BC02-CD0A00A274BB}"/>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3" name="Picture 12">
            <a:extLst>
              <a:ext uri="{FF2B5EF4-FFF2-40B4-BE49-F238E27FC236}">
                <a16:creationId xmlns:a16="http://schemas.microsoft.com/office/drawing/2014/main" id="{FF9ED14C-F6CB-485D-8587-48893DD8E23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25" y="6523363"/>
            <a:ext cx="1777428" cy="132588"/>
          </a:xfrm>
          <a:prstGeom prst="rect">
            <a:avLst/>
          </a:prstGeom>
        </p:spPr>
      </p:pic>
      <p:sp>
        <p:nvSpPr>
          <p:cNvPr id="14" name="TextBox 13">
            <a:extLst>
              <a:ext uri="{FF2B5EF4-FFF2-40B4-BE49-F238E27FC236}">
                <a16:creationId xmlns:a16="http://schemas.microsoft.com/office/drawing/2014/main" id="{E5D2CDE3-20DC-4C4A-BBDB-67D563FC97D8}"/>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506">
              <a:defRPr/>
            </a:pPr>
            <a:r>
              <a:rPr lang="en-US" sz="700" dirty="0">
                <a:solidFill>
                  <a:srgbClr val="424242"/>
                </a:solidFill>
              </a:rPr>
              <a:t>© 2019 UnitedHealth Group. Any use, copying or distribution without written permission from UnitedHealth Group is prohibited.</a:t>
            </a:r>
          </a:p>
        </p:txBody>
      </p:sp>
      <p:sp>
        <p:nvSpPr>
          <p:cNvPr id="12" name="Content Placeholder 9">
            <a:extLst>
              <a:ext uri="{FF2B5EF4-FFF2-40B4-BE49-F238E27FC236}">
                <a16:creationId xmlns:a16="http://schemas.microsoft.com/office/drawing/2014/main" id="{2F5FB23F-1707-49AF-9719-58956A258E28}"/>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5" name="Content Placeholder 9">
            <a:extLst>
              <a:ext uri="{FF2B5EF4-FFF2-40B4-BE49-F238E27FC236}">
                <a16:creationId xmlns:a16="http://schemas.microsoft.com/office/drawing/2014/main" id="{1981F70E-E282-4481-8640-3169F7AD4F20}"/>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4241085773"/>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2 Column - Blue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8" name="Title 1"/>
          <p:cNvSpPr>
            <a:spLocks noGrp="1"/>
          </p:cNvSpPr>
          <p:nvPr>
            <p:ph type="title" hasCustomPrompt="1"/>
          </p:nvPr>
        </p:nvSpPr>
        <p:spPr>
          <a:xfrm>
            <a:off x="923194"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6" name="Content Placeholder 9">
            <a:extLst>
              <a:ext uri="{FF2B5EF4-FFF2-40B4-BE49-F238E27FC236}">
                <a16:creationId xmlns:a16="http://schemas.microsoft.com/office/drawing/2014/main" id="{ABCBEB69-3596-474E-9135-A9830D9A4E1A}"/>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Content Placeholder 9">
            <a:extLst>
              <a:ext uri="{FF2B5EF4-FFF2-40B4-BE49-F238E27FC236}">
                <a16:creationId xmlns:a16="http://schemas.microsoft.com/office/drawing/2014/main" id="{59EC4164-BF83-4701-B080-54331D734322}"/>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2796230609"/>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2 Column - Grey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1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8" name="Title 1"/>
          <p:cNvSpPr>
            <a:spLocks noGrp="1"/>
          </p:cNvSpPr>
          <p:nvPr>
            <p:ph type="title" hasCustomPrompt="1"/>
          </p:nvPr>
        </p:nvSpPr>
        <p:spPr>
          <a:xfrm>
            <a:off x="923194"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7" name="Content Placeholder 9">
            <a:extLst>
              <a:ext uri="{FF2B5EF4-FFF2-40B4-BE49-F238E27FC236}">
                <a16:creationId xmlns:a16="http://schemas.microsoft.com/office/drawing/2014/main" id="{AC51204B-23C2-4328-9E01-1ABF4E53A650}"/>
              </a:ext>
            </a:extLst>
          </p:cNvPr>
          <p:cNvSpPr>
            <a:spLocks noGrp="1"/>
          </p:cNvSpPr>
          <p:nvPr>
            <p:ph sz="quarter" idx="13" hasCustomPrompt="1"/>
          </p:nvPr>
        </p:nvSpPr>
        <p:spPr>
          <a:xfrm>
            <a:off x="6457954"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9" name="Content Placeholder 9">
            <a:extLst>
              <a:ext uri="{FF2B5EF4-FFF2-40B4-BE49-F238E27FC236}">
                <a16:creationId xmlns:a16="http://schemas.microsoft.com/office/drawing/2014/main" id="{F0391FB2-AFE5-45D8-A37D-D26598F5A458}"/>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6666697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1">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4" name="Title 1"/>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7EA0AF8-80EB-4DC1-9CC7-8D5DB2BAFCB3}"/>
              </a:ext>
            </a:extLst>
          </p:cNvPr>
          <p:cNvSpPr>
            <a:spLocks noGrp="1"/>
          </p:cNvSpPr>
          <p:nvPr>
            <p:ph type="sldNum" sz="quarter" idx="10"/>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335254739"/>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1 Column - Blue">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19" y="1590"/>
            <a:ext cx="2116" cy="1587"/>
          </a:xfrm>
          <a:prstGeom prst="rect">
            <a:avLst/>
          </a:prstGeom>
        </p:spPr>
      </p:pic>
      <p:sp>
        <p:nvSpPr>
          <p:cNvPr id="5" name="Content Placeholder 4">
            <a:extLst>
              <a:ext uri="{FF2B5EF4-FFF2-40B4-BE49-F238E27FC236}">
                <a16:creationId xmlns:a16="http://schemas.microsoft.com/office/drawing/2014/main" id="{379346EB-56AE-4AF5-897A-A3F2927E236E}"/>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8" name="Title 1"/>
          <p:cNvSpPr>
            <a:spLocks noGrp="1"/>
          </p:cNvSpPr>
          <p:nvPr>
            <p:ph type="title" hasCustomPrompt="1"/>
          </p:nvPr>
        </p:nvSpPr>
        <p:spPr>
          <a:xfrm>
            <a:off x="923194"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084A8A23-9D14-4EAB-8517-67BEE952D6B5}"/>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7" name="Picture 6">
            <a:extLst>
              <a:ext uri="{FF2B5EF4-FFF2-40B4-BE49-F238E27FC236}">
                <a16:creationId xmlns:a16="http://schemas.microsoft.com/office/drawing/2014/main" id="{482EECD7-8DE4-4843-81AB-C8528D3BDBE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25" y="6523363"/>
            <a:ext cx="1777428" cy="132588"/>
          </a:xfrm>
          <a:prstGeom prst="rect">
            <a:avLst/>
          </a:prstGeom>
        </p:spPr>
      </p:pic>
      <p:sp>
        <p:nvSpPr>
          <p:cNvPr id="10" name="TextBox 9">
            <a:extLst>
              <a:ext uri="{FF2B5EF4-FFF2-40B4-BE49-F238E27FC236}">
                <a16:creationId xmlns:a16="http://schemas.microsoft.com/office/drawing/2014/main" id="{4FBA9FE6-5D3D-4CD9-9F1E-59951946190E}"/>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50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2170498601"/>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1 Column - Grey">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19" y="1590"/>
            <a:ext cx="2116" cy="1587"/>
          </a:xfrm>
          <a:prstGeom prst="rect">
            <a:avLst/>
          </a:prstGeom>
        </p:spPr>
      </p:pic>
      <p:sp>
        <p:nvSpPr>
          <p:cNvPr id="5" name="Content Placeholder 4">
            <a:extLst>
              <a:ext uri="{FF2B5EF4-FFF2-40B4-BE49-F238E27FC236}">
                <a16:creationId xmlns:a16="http://schemas.microsoft.com/office/drawing/2014/main" id="{0C2AA7B9-FD94-4FA2-91D7-313588B4E3AC}"/>
              </a:ext>
            </a:extLst>
          </p:cNvPr>
          <p:cNvSpPr>
            <a:spLocks noGrp="1"/>
          </p:cNvSpPr>
          <p:nvPr>
            <p:ph sz="quarter" idx="12" hasCustomPrompt="1"/>
          </p:nvPr>
        </p:nvSpPr>
        <p:spPr>
          <a:xfrm>
            <a:off x="939801"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8" name="Title 1"/>
          <p:cNvSpPr>
            <a:spLocks noGrp="1"/>
          </p:cNvSpPr>
          <p:nvPr>
            <p:ph type="title" hasCustomPrompt="1"/>
          </p:nvPr>
        </p:nvSpPr>
        <p:spPr>
          <a:xfrm>
            <a:off x="923194"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CFEEE624-2216-435F-988E-56B329CCA99A}"/>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0" name="Picture 9">
            <a:extLst>
              <a:ext uri="{FF2B5EF4-FFF2-40B4-BE49-F238E27FC236}">
                <a16:creationId xmlns:a16="http://schemas.microsoft.com/office/drawing/2014/main" id="{45970F7C-EB02-4AC9-92D2-56B16237993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25" y="6523363"/>
            <a:ext cx="1777428" cy="132588"/>
          </a:xfrm>
          <a:prstGeom prst="rect">
            <a:avLst/>
          </a:prstGeom>
        </p:spPr>
      </p:pic>
      <p:sp>
        <p:nvSpPr>
          <p:cNvPr id="11" name="TextBox 10">
            <a:extLst>
              <a:ext uri="{FF2B5EF4-FFF2-40B4-BE49-F238E27FC236}">
                <a16:creationId xmlns:a16="http://schemas.microsoft.com/office/drawing/2014/main" id="{27DB6B2B-8290-4419-B4A6-AD60B060B8F4}"/>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50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419783253"/>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preserve="1" userDrawn="1">
  <p:cSld name="Quote -Slide - Blue">
    <p:bg>
      <p:bgPr>
        <a:solidFill>
          <a:schemeClr val="accent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B5F5B-6677-4944-B6D3-69D8D5370642}"/>
              </a:ext>
            </a:extLst>
          </p:cNvPr>
          <p:cNvSpPr>
            <a:spLocks noGrp="1"/>
          </p:cNvSpPr>
          <p:nvPr>
            <p:ph type="sldNum" sz="quarter" idx="11"/>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3">
            <a:extLst>
              <a:ext uri="{FF2B5EF4-FFF2-40B4-BE49-F238E27FC236}">
                <a16:creationId xmlns:a16="http://schemas.microsoft.com/office/drawing/2014/main" id="{7D8A6F42-7A4A-477C-804A-281B93939E45}"/>
              </a:ext>
            </a:extLst>
          </p:cNvPr>
          <p:cNvSpPr>
            <a:spLocks noGrp="1"/>
          </p:cNvSpPr>
          <p:nvPr>
            <p:ph type="body" sz="quarter" idx="12" hasCustomPrompt="1"/>
          </p:nvPr>
        </p:nvSpPr>
        <p:spPr>
          <a:xfrm>
            <a:off x="2214056" y="1437235"/>
            <a:ext cx="7763935" cy="3983567"/>
          </a:xfrm>
        </p:spPr>
        <p:txBody>
          <a:bodyPr anchor="ctr">
            <a:noAutofit/>
          </a:bodyPr>
          <a:lstStyle>
            <a:lvl1pPr marL="0" indent="0" algn="ctr">
              <a:buNone/>
              <a:defRPr sz="3200">
                <a:solidFill>
                  <a:schemeClr val="bg1"/>
                </a:solidFill>
              </a:defRPr>
            </a:lvl1pPr>
            <a:lvl2pPr marL="342794" indent="0" algn="ctr">
              <a:buNone/>
              <a:defRPr sz="3200">
                <a:solidFill>
                  <a:schemeClr val="bg1"/>
                </a:solidFill>
              </a:defRPr>
            </a:lvl2pPr>
            <a:lvl3pPr marL="685590" indent="0" algn="ctr">
              <a:buNone/>
              <a:defRPr sz="3200">
                <a:solidFill>
                  <a:schemeClr val="bg1"/>
                </a:solidFill>
              </a:defRPr>
            </a:lvl3pPr>
            <a:lvl4pPr marL="1028370" indent="0" algn="ctr">
              <a:buNone/>
              <a:defRPr sz="3200">
                <a:solidFill>
                  <a:schemeClr val="bg1"/>
                </a:solidFill>
              </a:defRPr>
            </a:lvl4pPr>
            <a:lvl5pPr marL="1371158"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1561149836"/>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preserve="1" userDrawn="1">
  <p:cSld name="Quote -Slide - Grey">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309AC4-8FA3-46DD-A62A-C8969FCA1FE4}"/>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 Placeholder 3">
            <a:extLst>
              <a:ext uri="{FF2B5EF4-FFF2-40B4-BE49-F238E27FC236}">
                <a16:creationId xmlns:a16="http://schemas.microsoft.com/office/drawing/2014/main" id="{4D3F9F47-EC76-421B-9FFD-7AE95FA5A0FA}"/>
              </a:ext>
            </a:extLst>
          </p:cNvPr>
          <p:cNvSpPr>
            <a:spLocks noGrp="1"/>
          </p:cNvSpPr>
          <p:nvPr>
            <p:ph type="body" sz="quarter" idx="12" hasCustomPrompt="1"/>
          </p:nvPr>
        </p:nvSpPr>
        <p:spPr>
          <a:xfrm>
            <a:off x="2214056" y="1437235"/>
            <a:ext cx="7763935" cy="3983567"/>
          </a:xfrm>
        </p:spPr>
        <p:txBody>
          <a:bodyPr anchor="ctr">
            <a:noAutofit/>
          </a:bodyPr>
          <a:lstStyle>
            <a:lvl1pPr marL="0" indent="0" algn="ctr">
              <a:buNone/>
              <a:defRPr sz="3200">
                <a:solidFill>
                  <a:schemeClr val="tx1"/>
                </a:solidFill>
              </a:defRPr>
            </a:lvl1pPr>
            <a:lvl2pPr marL="342794" indent="0" algn="ctr">
              <a:buNone/>
              <a:defRPr sz="3200">
                <a:solidFill>
                  <a:schemeClr val="bg1"/>
                </a:solidFill>
              </a:defRPr>
            </a:lvl2pPr>
            <a:lvl3pPr marL="685590" indent="0" algn="ctr">
              <a:buNone/>
              <a:defRPr sz="3200">
                <a:solidFill>
                  <a:schemeClr val="bg1"/>
                </a:solidFill>
              </a:defRPr>
            </a:lvl3pPr>
            <a:lvl4pPr marL="1028370" indent="0" algn="ctr">
              <a:buNone/>
              <a:defRPr sz="3200">
                <a:solidFill>
                  <a:schemeClr val="bg1"/>
                </a:solidFill>
              </a:defRPr>
            </a:lvl4pPr>
            <a:lvl5pPr marL="1371158"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188229944"/>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preserve="1">
  <p:cSld name="Callout - Blue">
    <p:bg>
      <p:bgPr>
        <a:solidFill>
          <a:schemeClr val="accent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708234" y="1713748"/>
            <a:ext cx="4683941"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EED19DF3-147D-4708-B2F3-7D803781BEBE}"/>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468429841"/>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userDrawn="1">
  <p:cSld name="Callout - White">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FC494E-489C-428C-9F7A-FE2481D20937}"/>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itle 1">
            <a:extLst>
              <a:ext uri="{FF2B5EF4-FFF2-40B4-BE49-F238E27FC236}">
                <a16:creationId xmlns:a16="http://schemas.microsoft.com/office/drawing/2014/main" id="{9366FF79-1096-4893-96E2-9D59D69F2249}"/>
              </a:ext>
            </a:extLst>
          </p:cNvPr>
          <p:cNvSpPr>
            <a:spLocks noGrp="1"/>
          </p:cNvSpPr>
          <p:nvPr>
            <p:ph type="title" hasCustomPrompt="1"/>
          </p:nvPr>
        </p:nvSpPr>
        <p:spPr>
          <a:xfrm>
            <a:off x="708234" y="1713748"/>
            <a:ext cx="4683941"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tx1"/>
                </a:solidFill>
                <a:latin typeface="+mj-lt"/>
                <a:cs typeface="Arial"/>
              </a:defRPr>
            </a:lvl1pPr>
          </a:lstStyle>
          <a:p>
            <a:r>
              <a:rPr lang="en-US" dirty="0"/>
              <a:t>Arial 24pt</a:t>
            </a:r>
          </a:p>
        </p:txBody>
      </p:sp>
    </p:spTree>
    <p:extLst>
      <p:ext uri="{BB962C8B-B14F-4D97-AF65-F5344CB8AC3E}">
        <p14:creationId xmlns:p14="http://schemas.microsoft.com/office/powerpoint/2010/main" val="3440892413"/>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preserve="1" userDrawn="1">
  <p:cSld name="2 Key Callouts - 01">
    <p:spTree>
      <p:nvGrpSpPr>
        <p:cNvPr id="1" name=""/>
        <p:cNvGrpSpPr/>
        <p:nvPr/>
      </p:nvGrpSpPr>
      <p:grpSpPr>
        <a:xfrm>
          <a:off x="0" y="0"/>
          <a:ext cx="0" cy="0"/>
          <a:chOff x="0" y="0"/>
          <a:chExt cx="0" cy="0"/>
        </a:xfrm>
      </p:grpSpPr>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D35E1CC8-863A-4E30-B0CD-2D7D58DB13D3}"/>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9B8395C-9ED9-4E60-AADF-9D31FFCD146B}"/>
              </a:ext>
            </a:extLst>
          </p:cNvPr>
          <p:cNvSpPr>
            <a:spLocks noGrp="1"/>
          </p:cNvSpPr>
          <p:nvPr>
            <p:ph type="title" hasCustomPrompt="1"/>
          </p:nvPr>
        </p:nvSpPr>
        <p:spPr>
          <a:xfrm>
            <a:off x="708234" y="1713748"/>
            <a:ext cx="4683941"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30248F4D-8066-414E-9636-AEB6A7A654D4}"/>
              </a:ext>
            </a:extLst>
          </p:cNvPr>
          <p:cNvSpPr>
            <a:spLocks noGrp="1"/>
          </p:cNvSpPr>
          <p:nvPr>
            <p:ph type="body" sz="quarter" idx="13" hasCustomPrompt="1"/>
          </p:nvPr>
        </p:nvSpPr>
        <p:spPr>
          <a:xfrm>
            <a:off x="6659529" y="1714519"/>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2041216459"/>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preserve="1" userDrawn="1">
  <p:cSld name="2 Key Callouts - 02">
    <p:spTree>
      <p:nvGrpSpPr>
        <p:cNvPr id="1" name=""/>
        <p:cNvGrpSpPr/>
        <p:nvPr/>
      </p:nvGrpSpPr>
      <p:grpSpPr>
        <a:xfrm>
          <a:off x="0" y="0"/>
          <a:ext cx="0" cy="0"/>
          <a:chOff x="0" y="0"/>
          <a:chExt cx="0" cy="0"/>
        </a:xfrm>
      </p:grpSpPr>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4" name="Rectangle 3"/>
          <p:cNvSpPr/>
          <p:nvPr/>
        </p:nvSpPr>
        <p:spPr>
          <a:xfrm>
            <a:off x="6096000" y="0"/>
            <a:ext cx="6096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193BFE0A-41E4-4215-A8D5-C69FDF59B116}"/>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4EA95BD-2B33-48E4-B2D9-0462FC67DA6A}"/>
              </a:ext>
            </a:extLst>
          </p:cNvPr>
          <p:cNvSpPr>
            <a:spLocks noGrp="1"/>
          </p:cNvSpPr>
          <p:nvPr>
            <p:ph type="title" hasCustomPrompt="1"/>
          </p:nvPr>
        </p:nvSpPr>
        <p:spPr>
          <a:xfrm>
            <a:off x="708234" y="1713748"/>
            <a:ext cx="4683941"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9" name="Text Placeholder 5">
            <a:extLst>
              <a:ext uri="{FF2B5EF4-FFF2-40B4-BE49-F238E27FC236}">
                <a16:creationId xmlns:a16="http://schemas.microsoft.com/office/drawing/2014/main" id="{0A135A51-B1BD-4414-8DAC-E981669E288A}"/>
              </a:ext>
            </a:extLst>
          </p:cNvPr>
          <p:cNvSpPr>
            <a:spLocks noGrp="1"/>
          </p:cNvSpPr>
          <p:nvPr>
            <p:ph type="body" sz="quarter" idx="13" hasCustomPrompt="1"/>
          </p:nvPr>
        </p:nvSpPr>
        <p:spPr>
          <a:xfrm>
            <a:off x="6659529" y="1714519"/>
            <a:ext cx="4682068"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3814357223"/>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userDrawn="1">
  <p:cSld name="2 Key Callouts - 03">
    <p:spTree>
      <p:nvGrpSpPr>
        <p:cNvPr id="1" name=""/>
        <p:cNvGrpSpPr/>
        <p:nvPr/>
      </p:nvGrpSpPr>
      <p:grpSpPr>
        <a:xfrm>
          <a:off x="0" y="0"/>
          <a:ext cx="0" cy="0"/>
          <a:chOff x="0" y="0"/>
          <a:chExt cx="0" cy="0"/>
        </a:xfrm>
      </p:grpSpPr>
      <p:sp>
        <p:nvSpPr>
          <p:cNvPr id="4" name="Rectangle 3"/>
          <p:cNvSpPr/>
          <p:nvPr/>
        </p:nvSpPr>
        <p:spPr>
          <a:xfrm>
            <a:off x="6096000" y="0"/>
            <a:ext cx="6096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DDAF119C-904B-4C64-A89E-A937DFB84BFE}"/>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793D9056-AEB7-4C9D-9C19-D04468A5E1CB}"/>
              </a:ext>
            </a:extLst>
          </p:cNvPr>
          <p:cNvSpPr>
            <a:spLocks noGrp="1"/>
          </p:cNvSpPr>
          <p:nvPr>
            <p:ph type="title" hasCustomPrompt="1"/>
          </p:nvPr>
        </p:nvSpPr>
        <p:spPr>
          <a:xfrm>
            <a:off x="708234" y="1713748"/>
            <a:ext cx="4683941"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6" name="Text Placeholder 5">
            <a:extLst>
              <a:ext uri="{FF2B5EF4-FFF2-40B4-BE49-F238E27FC236}">
                <a16:creationId xmlns:a16="http://schemas.microsoft.com/office/drawing/2014/main" id="{2AE533B8-9217-4751-8BF0-C1181127E63C}"/>
              </a:ext>
            </a:extLst>
          </p:cNvPr>
          <p:cNvSpPr>
            <a:spLocks noGrp="1"/>
          </p:cNvSpPr>
          <p:nvPr>
            <p:ph type="body" sz="quarter" idx="13" hasCustomPrompt="1"/>
          </p:nvPr>
        </p:nvSpPr>
        <p:spPr>
          <a:xfrm>
            <a:off x="6659529" y="1714519"/>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269462372"/>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showMasterSp="0" preserve="1" userDrawn="1">
  <p:cSld name="2 Key Callouts - 04">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119" y="1590"/>
            <a:ext cx="2116" cy="1587"/>
          </a:xfrm>
          <a:prstGeom prst="rect">
            <a:avLst/>
          </a:prstGeom>
        </p:spPr>
      </p:pic>
      <p:sp>
        <p:nvSpPr>
          <p:cNvPr id="8" name="Rectangle 7">
            <a:extLst>
              <a:ext uri="{FF2B5EF4-FFF2-40B4-BE49-F238E27FC236}">
                <a16:creationId xmlns:a16="http://schemas.microsoft.com/office/drawing/2014/main" id="{D8B8B3B3-B4BA-44ED-BCBD-9BE67E5C5939}"/>
              </a:ext>
            </a:extLst>
          </p:cNvPr>
          <p:cNvSpPr/>
          <p:nvPr/>
        </p:nvSpPr>
        <p:spPr>
          <a:xfrm>
            <a:off x="6096000" y="0"/>
            <a:ext cx="6096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3" name="Rectangle 2"/>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F508BA86-FFEE-4622-BBB5-A1E903FF919F}"/>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itle 1">
            <a:extLst>
              <a:ext uri="{FF2B5EF4-FFF2-40B4-BE49-F238E27FC236}">
                <a16:creationId xmlns:a16="http://schemas.microsoft.com/office/drawing/2014/main" id="{4EF62922-61D2-43A6-B8DE-FFDF3C3553ED}"/>
              </a:ext>
            </a:extLst>
          </p:cNvPr>
          <p:cNvSpPr>
            <a:spLocks noGrp="1"/>
          </p:cNvSpPr>
          <p:nvPr>
            <p:ph type="title" hasCustomPrompt="1"/>
          </p:nvPr>
        </p:nvSpPr>
        <p:spPr>
          <a:xfrm>
            <a:off x="708234" y="1713748"/>
            <a:ext cx="4683941"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42717245-58C3-429D-B775-6F5D87D76DCD}"/>
              </a:ext>
            </a:extLst>
          </p:cNvPr>
          <p:cNvSpPr>
            <a:spLocks noGrp="1"/>
          </p:cNvSpPr>
          <p:nvPr>
            <p:ph type="body" sz="quarter" idx="13" hasCustomPrompt="1"/>
          </p:nvPr>
        </p:nvSpPr>
        <p:spPr>
          <a:xfrm>
            <a:off x="6659529" y="1714519"/>
            <a:ext cx="4682068"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4975062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2">
    <p:spTree>
      <p:nvGrpSpPr>
        <p:cNvPr id="1" name=""/>
        <p:cNvGrpSpPr/>
        <p:nvPr/>
      </p:nvGrpSpPr>
      <p:grpSpPr>
        <a:xfrm>
          <a:off x="0" y="0"/>
          <a:ext cx="0" cy="0"/>
          <a:chOff x="0" y="0"/>
          <a:chExt cx="0" cy="0"/>
        </a:xfrm>
      </p:grpSpPr>
      <p:sp>
        <p:nvSpPr>
          <p:cNvPr id="5" name="Rectangle 4"/>
          <p:cNvSpPr/>
          <p:nvPr/>
        </p:nvSpPr>
        <p:spPr>
          <a:xfrm>
            <a:off x="7924800" y="0"/>
            <a:ext cx="4267200"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chemeClr val="bg2"/>
              </a:solidFill>
            </a:endParaRPr>
          </a:p>
        </p:txBody>
      </p:sp>
      <p:sp>
        <p:nvSpPr>
          <p:cNvPr id="8" name="Text Placeholder 9">
            <a:extLst>
              <a:ext uri="{FF2B5EF4-FFF2-40B4-BE49-F238E27FC236}">
                <a16:creationId xmlns:a16="http://schemas.microsoft.com/office/drawing/2014/main" id="{56AFB9C0-8003-4855-B8A8-12A3A1EF98E1}"/>
              </a:ext>
            </a:extLst>
          </p:cNvPr>
          <p:cNvSpPr>
            <a:spLocks noGrp="1"/>
          </p:cNvSpPr>
          <p:nvPr>
            <p:ph type="body" sz="quarter" idx="12" hasCustomPrompt="1"/>
          </p:nvPr>
        </p:nvSpPr>
        <p:spPr>
          <a:xfrm>
            <a:off x="8439102" y="1713738"/>
            <a:ext cx="3238597" cy="341833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CF0AF651-02E6-4B30-A22D-888B2699DF66}"/>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7" name="Title 1">
            <a:extLst>
              <a:ext uri="{FF2B5EF4-FFF2-40B4-BE49-F238E27FC236}">
                <a16:creationId xmlns:a16="http://schemas.microsoft.com/office/drawing/2014/main" id="{ADBF864C-6942-4A53-A7BC-F9F4980F877F}"/>
              </a:ext>
            </a:extLst>
          </p:cNvPr>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029871328"/>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1">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4" name="Title 1"/>
          <p:cNvSpPr>
            <a:spLocks noGrp="1"/>
          </p:cNvSpPr>
          <p:nvPr>
            <p:ph type="title" hasCustomPrompt="1"/>
          </p:nvPr>
        </p:nvSpPr>
        <p:spPr>
          <a:xfrm>
            <a:off x="757375" y="1713748"/>
            <a:ext cx="6410100"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7EA0AF8-80EB-4DC1-9CC7-8D5DB2BAFCB3}"/>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74040359"/>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2">
    <p:spTree>
      <p:nvGrpSpPr>
        <p:cNvPr id="1" name=""/>
        <p:cNvGrpSpPr/>
        <p:nvPr/>
      </p:nvGrpSpPr>
      <p:grpSpPr>
        <a:xfrm>
          <a:off x="0" y="0"/>
          <a:ext cx="0" cy="0"/>
          <a:chOff x="0" y="0"/>
          <a:chExt cx="0" cy="0"/>
        </a:xfrm>
      </p:grpSpPr>
      <p:sp>
        <p:nvSpPr>
          <p:cNvPr id="5" name="Rectangle 4"/>
          <p:cNvSpPr/>
          <p:nvPr/>
        </p:nvSpPr>
        <p:spPr>
          <a:xfrm>
            <a:off x="7924800" y="0"/>
            <a:ext cx="4267200"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DADADA"/>
              </a:solidFill>
            </a:endParaRPr>
          </a:p>
        </p:txBody>
      </p:sp>
      <p:sp>
        <p:nvSpPr>
          <p:cNvPr id="8" name="Text Placeholder 9">
            <a:extLst>
              <a:ext uri="{FF2B5EF4-FFF2-40B4-BE49-F238E27FC236}">
                <a16:creationId xmlns:a16="http://schemas.microsoft.com/office/drawing/2014/main" id="{56AFB9C0-8003-4855-B8A8-12A3A1EF98E1}"/>
              </a:ext>
            </a:extLst>
          </p:cNvPr>
          <p:cNvSpPr>
            <a:spLocks noGrp="1"/>
          </p:cNvSpPr>
          <p:nvPr>
            <p:ph type="body" sz="quarter" idx="12" hasCustomPrompt="1"/>
          </p:nvPr>
        </p:nvSpPr>
        <p:spPr>
          <a:xfrm>
            <a:off x="8439103" y="1713747"/>
            <a:ext cx="3238597" cy="341833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CF0AF651-02E6-4B30-A22D-888B2699DF66}"/>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itle 1">
            <a:extLst>
              <a:ext uri="{FF2B5EF4-FFF2-40B4-BE49-F238E27FC236}">
                <a16:creationId xmlns:a16="http://schemas.microsoft.com/office/drawing/2014/main" id="{ADBF864C-6942-4A53-A7BC-F9F4980F877F}"/>
              </a:ext>
            </a:extLst>
          </p:cNvPr>
          <p:cNvSpPr>
            <a:spLocks noGrp="1"/>
          </p:cNvSpPr>
          <p:nvPr>
            <p:ph type="title" hasCustomPrompt="1"/>
          </p:nvPr>
        </p:nvSpPr>
        <p:spPr>
          <a:xfrm>
            <a:off x="757375" y="1713748"/>
            <a:ext cx="6410100"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627128267"/>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3">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DADADA"/>
              </a:solidFill>
            </a:endParaRPr>
          </a:p>
        </p:txBody>
      </p:sp>
      <p:sp>
        <p:nvSpPr>
          <p:cNvPr id="2" name="Slide Number Placeholder 1">
            <a:extLst>
              <a:ext uri="{FF2B5EF4-FFF2-40B4-BE49-F238E27FC236}">
                <a16:creationId xmlns:a16="http://schemas.microsoft.com/office/drawing/2014/main" id="{4850E4DE-5492-4AD5-92C8-E0776A214A52}"/>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94727030-CC6F-47DA-A8FF-A51BE816C4A0}"/>
              </a:ext>
            </a:extLst>
          </p:cNvPr>
          <p:cNvSpPr>
            <a:spLocks noGrp="1"/>
          </p:cNvSpPr>
          <p:nvPr>
            <p:ph type="body" sz="quarter" idx="12" hasCustomPrompt="1"/>
          </p:nvPr>
        </p:nvSpPr>
        <p:spPr>
          <a:xfrm>
            <a:off x="8439103" y="1713747"/>
            <a:ext cx="3238597" cy="341833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8" name="Title 1">
            <a:extLst>
              <a:ext uri="{FF2B5EF4-FFF2-40B4-BE49-F238E27FC236}">
                <a16:creationId xmlns:a16="http://schemas.microsoft.com/office/drawing/2014/main" id="{E3790C23-CC2E-4D28-B230-8047B4B5DC00}"/>
              </a:ext>
            </a:extLst>
          </p:cNvPr>
          <p:cNvSpPr>
            <a:spLocks noGrp="1"/>
          </p:cNvSpPr>
          <p:nvPr>
            <p:ph type="title" hasCustomPrompt="1"/>
          </p:nvPr>
        </p:nvSpPr>
        <p:spPr>
          <a:xfrm>
            <a:off x="757375" y="1713748"/>
            <a:ext cx="6410100"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243445775"/>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4">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5" name="Rectangle 4"/>
          <p:cNvSpPr/>
          <p:nvPr/>
        </p:nvSpPr>
        <p:spPr>
          <a:xfrm>
            <a:off x="7924800" y="0"/>
            <a:ext cx="426720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DADADA"/>
              </a:solidFill>
            </a:endParaRPr>
          </a:p>
        </p:txBody>
      </p:sp>
      <p:sp>
        <p:nvSpPr>
          <p:cNvPr id="7" name="Slide Number Placeholder 6">
            <a:extLst>
              <a:ext uri="{FF2B5EF4-FFF2-40B4-BE49-F238E27FC236}">
                <a16:creationId xmlns:a16="http://schemas.microsoft.com/office/drawing/2014/main" id="{5AEF4FD2-137B-4DA9-9C4E-1C98408E308C}"/>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8" name="Text Placeholder 9">
            <a:extLst>
              <a:ext uri="{FF2B5EF4-FFF2-40B4-BE49-F238E27FC236}">
                <a16:creationId xmlns:a16="http://schemas.microsoft.com/office/drawing/2014/main" id="{DDAD72D0-D49B-4C52-87C7-0375CDE2789A}"/>
              </a:ext>
            </a:extLst>
          </p:cNvPr>
          <p:cNvSpPr>
            <a:spLocks noGrp="1"/>
          </p:cNvSpPr>
          <p:nvPr>
            <p:ph type="body" sz="quarter" idx="12" hasCustomPrompt="1"/>
          </p:nvPr>
        </p:nvSpPr>
        <p:spPr>
          <a:xfrm>
            <a:off x="8439103" y="1713747"/>
            <a:ext cx="3238597" cy="341833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9037DEC9-EE1B-4C68-80EC-24BD45907ADA}"/>
              </a:ext>
            </a:extLst>
          </p:cNvPr>
          <p:cNvSpPr>
            <a:spLocks noGrp="1"/>
          </p:cNvSpPr>
          <p:nvPr>
            <p:ph type="title" hasCustomPrompt="1"/>
          </p:nvPr>
        </p:nvSpPr>
        <p:spPr>
          <a:xfrm>
            <a:off x="757375" y="1713748"/>
            <a:ext cx="6410100" cy="3418335"/>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056219615"/>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671824-AB27-4A04-A61E-6CA454917B28}"/>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B0CAD1EF-2822-4F1E-8399-8C17B38C6FB3}"/>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506">
              <a:defRPr/>
            </a:pPr>
            <a:r>
              <a:rPr lang="en-US" sz="700" dirty="0">
                <a:solidFill>
                  <a:srgbClr val="424242"/>
                </a:solidFill>
              </a:rPr>
              <a:t>© 2019 UnitedHealth Group. Any use, copying or distribution without written permission from UnitedHealth Group is prohibited.</a:t>
            </a:r>
          </a:p>
        </p:txBody>
      </p:sp>
      <p:sp>
        <p:nvSpPr>
          <p:cNvPr id="5" name="Title 1">
            <a:extLst>
              <a:ext uri="{FF2B5EF4-FFF2-40B4-BE49-F238E27FC236}">
                <a16:creationId xmlns:a16="http://schemas.microsoft.com/office/drawing/2014/main" id="{A0F8A284-6FAE-48F8-B310-72F1B8144A56}"/>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accent1"/>
                </a:solidFill>
                <a:latin typeface="+mj-lt"/>
                <a:cs typeface="Arial"/>
              </a:defRPr>
            </a:lvl1pPr>
          </a:lstStyle>
          <a:p>
            <a:r>
              <a:rPr lang="en-US" dirty="0"/>
              <a:t>Arial 24pt</a:t>
            </a:r>
          </a:p>
        </p:txBody>
      </p:sp>
    </p:spTree>
    <p:extLst>
      <p:ext uri="{BB962C8B-B14F-4D97-AF65-F5344CB8AC3E}">
        <p14:creationId xmlns:p14="http://schemas.microsoft.com/office/powerpoint/2010/main" val="2566675010"/>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1">
    <p:spTree>
      <p:nvGrpSpPr>
        <p:cNvPr id="1" name=""/>
        <p:cNvGrpSpPr/>
        <p:nvPr/>
      </p:nvGrpSpPr>
      <p:grpSpPr>
        <a:xfrm>
          <a:off x="0" y="0"/>
          <a:ext cx="0" cy="0"/>
          <a:chOff x="0" y="0"/>
          <a:chExt cx="0" cy="0"/>
        </a:xfrm>
      </p:grpSpPr>
      <p:sp>
        <p:nvSpPr>
          <p:cNvPr id="4" name="Rectangle 3"/>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6" name="Title 1"/>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DA15AF5-4611-427F-B6D7-1BF2272D34D9}"/>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771336439"/>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2">
    <p:spTree>
      <p:nvGrpSpPr>
        <p:cNvPr id="1" name=""/>
        <p:cNvGrpSpPr/>
        <p:nvPr/>
      </p:nvGrpSpPr>
      <p:grpSpPr>
        <a:xfrm>
          <a:off x="0" y="0"/>
          <a:ext cx="0" cy="0"/>
          <a:chOff x="0" y="0"/>
          <a:chExt cx="0" cy="0"/>
        </a:xfrm>
      </p:grpSpPr>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7" name="Text Placeholder 3"/>
          <p:cNvSpPr>
            <a:spLocks noGrp="1"/>
          </p:cNvSpPr>
          <p:nvPr>
            <p:ph type="body" sz="quarter" idx="11" hasCustomPrompt="1"/>
          </p:nvPr>
        </p:nvSpPr>
        <p:spPr>
          <a:xfrm>
            <a:off x="1938872" y="3733820"/>
            <a:ext cx="8269817" cy="2354263"/>
          </a:xfrm>
          <a:prstGeom prst="rect">
            <a:avLst/>
          </a:prstGeom>
        </p:spPr>
        <p:txBody>
          <a:bodyPr vert="horz" anchor="ctr">
            <a:normAutofit/>
          </a:bodyPr>
          <a:lstStyle>
            <a:lvl1pPr marL="0" indent="0" algn="ctr">
              <a:buNone/>
              <a:defRPr sz="2400" b="0" i="0">
                <a:solidFill>
                  <a:schemeClr val="accent1"/>
                </a:solidFill>
                <a:latin typeface="+mj-lt"/>
                <a:cs typeface="Arial"/>
              </a:defRPr>
            </a:lvl1pPr>
          </a:lstStyle>
          <a:p>
            <a:pPr lvl="0"/>
            <a:r>
              <a:rPr lang="en-US" dirty="0"/>
              <a:t>Arial 24pt</a:t>
            </a:r>
          </a:p>
        </p:txBody>
      </p:sp>
      <p:sp>
        <p:nvSpPr>
          <p:cNvPr id="2" name="Slide Number Placeholder 1">
            <a:extLst>
              <a:ext uri="{FF2B5EF4-FFF2-40B4-BE49-F238E27FC236}">
                <a16:creationId xmlns:a16="http://schemas.microsoft.com/office/drawing/2014/main" id="{AAD0ECD9-04D3-4F17-86BE-B9E55D6DC7F1}"/>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6" name="Title 1">
            <a:extLst>
              <a:ext uri="{FF2B5EF4-FFF2-40B4-BE49-F238E27FC236}">
                <a16:creationId xmlns:a16="http://schemas.microsoft.com/office/drawing/2014/main" id="{41A1ED42-DC5A-485A-9A02-28E5B571FC1A}"/>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915023857"/>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3">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3A372490-5BB5-4E46-80F8-94B4E97B2D78}"/>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E867C875-BB11-4913-BBD8-EA3E407A6E86}"/>
              </a:ext>
            </a:extLst>
          </p:cNvPr>
          <p:cNvSpPr>
            <a:spLocks noGrp="1"/>
          </p:cNvSpPr>
          <p:nvPr>
            <p:ph type="body" sz="quarter" idx="11" hasCustomPrompt="1"/>
          </p:nvPr>
        </p:nvSpPr>
        <p:spPr>
          <a:xfrm>
            <a:off x="1938872" y="3733820"/>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407A3B00-7469-4656-A6B9-34CB681AB0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046025328"/>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4">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53CF35B5-B3DE-44ED-93D1-EFEB2CC7B489}"/>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56827B22-9442-4E00-843D-EFE50816072F}"/>
              </a:ext>
            </a:extLst>
          </p:cNvPr>
          <p:cNvSpPr>
            <a:spLocks noGrp="1"/>
          </p:cNvSpPr>
          <p:nvPr>
            <p:ph type="body" sz="quarter" idx="11" hasCustomPrompt="1"/>
          </p:nvPr>
        </p:nvSpPr>
        <p:spPr>
          <a:xfrm>
            <a:off x="1938872" y="3733820"/>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728B6A40-A954-4726-BD1A-5C5D060FBBFC}"/>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75374718"/>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Stacked - Key Callouts -05">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72E1AE0A-DC89-4EA6-B36F-D24225FF3D67}"/>
              </a:ext>
            </a:extLst>
          </p:cNvPr>
          <p:cNvSpPr>
            <a:spLocks noGrp="1"/>
          </p:cNvSpPr>
          <p:nvPr>
            <p:ph type="sldNum" sz="quarter" idx="12"/>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A42BDB48-468F-4D12-AD39-9CF2E8D99170}"/>
              </a:ext>
            </a:extLst>
          </p:cNvPr>
          <p:cNvSpPr>
            <a:spLocks noGrp="1"/>
          </p:cNvSpPr>
          <p:nvPr>
            <p:ph type="body" sz="quarter" idx="11" hasCustomPrompt="1"/>
          </p:nvPr>
        </p:nvSpPr>
        <p:spPr>
          <a:xfrm>
            <a:off x="1938872" y="3733820"/>
            <a:ext cx="8269817" cy="2354263"/>
          </a:xfrm>
          <a:prstGeom prst="rect">
            <a:avLst/>
          </a:prstGeom>
        </p:spPr>
        <p:txBody>
          <a:bodyPr vert="horz" anchor="ctr">
            <a:normAutofit/>
          </a:bodyPr>
          <a:lstStyle>
            <a:lvl1pPr marL="0" indent="0" algn="ctr">
              <a:buNone/>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6EAA90FE-39B8-44F3-B624-0734659E3F04}"/>
              </a:ext>
            </a:extLst>
          </p:cNvPr>
          <p:cNvSpPr>
            <a:spLocks noGrp="1"/>
          </p:cNvSpPr>
          <p:nvPr>
            <p:ph type="title" hasCustomPrompt="1"/>
          </p:nvPr>
        </p:nvSpPr>
        <p:spPr>
          <a:xfrm>
            <a:off x="1966585" y="554804"/>
            <a:ext cx="8258832" cy="2333384"/>
          </a:xfrm>
          <a:prstGeom prst="rect">
            <a:avLst/>
          </a:prstGeom>
        </p:spPr>
        <p:txBody>
          <a:bodyPr vert="horz" anchor="ctr"/>
          <a:lstStyle>
            <a:lvl1pPr marL="0" marR="0" indent="0" algn="ctr" defTabSz="685590"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7119729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3">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5" name="Rectangle 4"/>
          <p:cNvSpPr/>
          <p:nvPr/>
        </p:nvSpPr>
        <p:spPr>
          <a:xfrm>
            <a:off x="7924800" y="0"/>
            <a:ext cx="4267200"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chemeClr val="bg2"/>
              </a:solidFill>
            </a:endParaRPr>
          </a:p>
        </p:txBody>
      </p:sp>
      <p:sp>
        <p:nvSpPr>
          <p:cNvPr id="2" name="Slide Number Placeholder 1">
            <a:extLst>
              <a:ext uri="{FF2B5EF4-FFF2-40B4-BE49-F238E27FC236}">
                <a16:creationId xmlns:a16="http://schemas.microsoft.com/office/drawing/2014/main" id="{4850E4DE-5492-4AD5-92C8-E0776A214A52}"/>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7" name="Text Placeholder 9">
            <a:extLst>
              <a:ext uri="{FF2B5EF4-FFF2-40B4-BE49-F238E27FC236}">
                <a16:creationId xmlns:a16="http://schemas.microsoft.com/office/drawing/2014/main" id="{94727030-CC6F-47DA-A8FF-A51BE816C4A0}"/>
              </a:ext>
            </a:extLst>
          </p:cNvPr>
          <p:cNvSpPr>
            <a:spLocks noGrp="1"/>
          </p:cNvSpPr>
          <p:nvPr>
            <p:ph type="body" sz="quarter" idx="12" hasCustomPrompt="1"/>
          </p:nvPr>
        </p:nvSpPr>
        <p:spPr>
          <a:xfrm>
            <a:off x="8439102" y="1713738"/>
            <a:ext cx="3238597" cy="341833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8" name="Title 1">
            <a:extLst>
              <a:ext uri="{FF2B5EF4-FFF2-40B4-BE49-F238E27FC236}">
                <a16:creationId xmlns:a16="http://schemas.microsoft.com/office/drawing/2014/main" id="{E3790C23-CC2E-4D28-B230-8047B4B5DC00}"/>
              </a:ext>
            </a:extLst>
          </p:cNvPr>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465332955"/>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1">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E6D84179-83D2-4D72-B343-D5999BEEAA7C}"/>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3">
            <a:extLst>
              <a:ext uri="{FF2B5EF4-FFF2-40B4-BE49-F238E27FC236}">
                <a16:creationId xmlns:a16="http://schemas.microsoft.com/office/drawing/2014/main" id="{449AC607-6E56-43DE-9ED4-D63885180633}"/>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8" name="Text Placeholder 3">
            <a:extLst>
              <a:ext uri="{FF2B5EF4-FFF2-40B4-BE49-F238E27FC236}">
                <a16:creationId xmlns:a16="http://schemas.microsoft.com/office/drawing/2014/main" id="{B3087A13-B3B9-4620-8299-8325476CC27B}"/>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2466418098"/>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2">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7" name="Rectangle 6"/>
          <p:cNvSpPr/>
          <p:nvPr/>
        </p:nvSpPr>
        <p:spPr>
          <a:xfrm>
            <a:off x="8128000" y="0"/>
            <a:ext cx="408432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14065D36-7F11-4FC3-8499-1D7016E2C643}"/>
              </a:ext>
            </a:extLst>
          </p:cNvPr>
          <p:cNvSpPr>
            <a:spLocks noGrp="1"/>
          </p:cNvSpPr>
          <p:nvPr>
            <p:ph type="sldNum" sz="quarter" idx="13"/>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EEAC83AA-D84E-48C1-AD66-D71DF76EF41D}"/>
              </a:ext>
            </a:extLst>
          </p:cNvPr>
          <p:cNvSpPr>
            <a:spLocks noGrp="1"/>
          </p:cNvSpPr>
          <p:nvPr>
            <p:ph type="body" sz="quarter" idx="16" hasCustomPrompt="1"/>
          </p:nvPr>
        </p:nvSpPr>
        <p:spPr>
          <a:xfrm>
            <a:off x="295479"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0" name="Text Placeholder 3">
            <a:extLst>
              <a:ext uri="{FF2B5EF4-FFF2-40B4-BE49-F238E27FC236}">
                <a16:creationId xmlns:a16="http://schemas.microsoft.com/office/drawing/2014/main" id="{4B08FD0D-8B2A-4BDC-AE36-6B880C2B3791}"/>
              </a:ext>
            </a:extLst>
          </p:cNvPr>
          <p:cNvSpPr>
            <a:spLocks noGrp="1"/>
          </p:cNvSpPr>
          <p:nvPr>
            <p:ph type="body" sz="quarter" idx="15" hasCustomPrompt="1"/>
          </p:nvPr>
        </p:nvSpPr>
        <p:spPr>
          <a:xfrm>
            <a:off x="4343015" y="1578115"/>
            <a:ext cx="3498212"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3" name="Text Placeholder 3">
            <a:extLst>
              <a:ext uri="{FF2B5EF4-FFF2-40B4-BE49-F238E27FC236}">
                <a16:creationId xmlns:a16="http://schemas.microsoft.com/office/drawing/2014/main" id="{497FF39F-B11E-45C8-81F5-34208026D09E}"/>
              </a:ext>
            </a:extLst>
          </p:cNvPr>
          <p:cNvSpPr>
            <a:spLocks noGrp="1"/>
          </p:cNvSpPr>
          <p:nvPr>
            <p:ph type="body" sz="quarter" idx="14" hasCustomPrompt="1"/>
          </p:nvPr>
        </p:nvSpPr>
        <p:spPr>
          <a:xfrm>
            <a:off x="8427335" y="1578115"/>
            <a:ext cx="3498212" cy="3710572"/>
          </a:xfrm>
          <a:prstGeom prst="rect">
            <a:avLst/>
          </a:prstGeom>
        </p:spPr>
        <p:txBody>
          <a:bodyPr vert="horz" anchor="ctr">
            <a:normAutofit/>
          </a:bodyPr>
          <a:lstStyle>
            <a:lvl1pPr marL="0" indent="0" algn="ctr">
              <a:buNone/>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3411453058"/>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5">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588DC506-2E65-435F-BC2D-518DDD8FBE81}"/>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9">
            <a:extLst>
              <a:ext uri="{FF2B5EF4-FFF2-40B4-BE49-F238E27FC236}">
                <a16:creationId xmlns:a16="http://schemas.microsoft.com/office/drawing/2014/main" id="{8E35DE89-3D85-4C7C-BB2A-E6E4E839006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590" rtl="0" eaLnBrk="1" fontAlgn="auto" latinLnBrk="0" hangingPunct="1">
              <a:lnSpc>
                <a:spcPct val="100000"/>
              </a:lnSpc>
              <a:spcBef>
                <a:spcPts val="0"/>
              </a:spcBef>
              <a:spcAft>
                <a:spcPts val="0"/>
              </a:spcAft>
              <a:buClrTx/>
              <a:buSzTx/>
              <a:buFontTx/>
              <a:buNone/>
              <a:tabLst/>
              <a:defRPr sz="2400" b="0" i="0">
                <a:solidFill>
                  <a:schemeClr val="accent1"/>
                </a:solidFill>
                <a:latin typeface="+mj-lt"/>
                <a:cs typeface="Arial"/>
              </a:defRPr>
            </a:lvl1pPr>
          </a:lstStyle>
          <a:p>
            <a:pPr lvl="0"/>
            <a:r>
              <a:rPr lang="en-US" dirty="0"/>
              <a:t>Arial 24pt</a:t>
            </a:r>
          </a:p>
        </p:txBody>
      </p:sp>
      <p:sp>
        <p:nvSpPr>
          <p:cNvPr id="7" name="Text Placeholder 9">
            <a:extLst>
              <a:ext uri="{FF2B5EF4-FFF2-40B4-BE49-F238E27FC236}">
                <a16:creationId xmlns:a16="http://schemas.microsoft.com/office/drawing/2014/main" id="{B2973438-EF4E-4C65-84D6-95D5BE61E0F7}"/>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942561328"/>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6">
    <p:spTree>
      <p:nvGrpSpPr>
        <p:cNvPr id="1" name=""/>
        <p:cNvGrpSpPr/>
        <p:nvPr/>
      </p:nvGrpSpPr>
      <p:grpSpPr>
        <a:xfrm>
          <a:off x="0" y="0"/>
          <a:ext cx="0" cy="0"/>
          <a:chOff x="0" y="0"/>
          <a:chExt cx="0" cy="0"/>
        </a:xfrm>
      </p:grpSpPr>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E36C2C92-2CE5-4ABD-972B-42B5B52329D5}"/>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4AFFF825-44D9-4E24-AE16-B25BC7A3AD57}"/>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59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5CD279F6-E27E-4AD1-80C2-55CDF8F7D3B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003C71"/>
                </a:solidFill>
                <a:latin typeface="+mj-lt"/>
                <a:cs typeface="Arial"/>
              </a:defRPr>
            </a:lvl1pPr>
          </a:lstStyle>
          <a:p>
            <a:pPr lvl="0"/>
            <a:r>
              <a:rPr lang="en-US" dirty="0"/>
              <a:t>Arial 20pt</a:t>
            </a:r>
          </a:p>
        </p:txBody>
      </p:sp>
    </p:spTree>
    <p:extLst>
      <p:ext uri="{BB962C8B-B14F-4D97-AF65-F5344CB8AC3E}">
        <p14:creationId xmlns:p14="http://schemas.microsoft.com/office/powerpoint/2010/main" val="4079401181"/>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7">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1A91A15D-16B9-4A74-B0F1-B3E47DF10BB0}"/>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ext Placeholder 9">
            <a:extLst>
              <a:ext uri="{FF2B5EF4-FFF2-40B4-BE49-F238E27FC236}">
                <a16:creationId xmlns:a16="http://schemas.microsoft.com/office/drawing/2014/main" id="{C6F490BF-9532-4FCD-B2D3-418BF517E79B}"/>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59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4CD3F6E3-FA85-444A-AB5A-EC17B396D378}"/>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4047432411"/>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8">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F23601C5-02F7-445D-AB36-350CE6DF4B05}"/>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F218A3D4-6F7E-4E71-A0DD-92C5BB4B5E71}"/>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59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10C9A2EB-FA32-45BF-9CE6-FE3B91C1D61A}"/>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4D79AE23-A75B-49A1-B8C2-914AFA6BADA6}"/>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3103584097"/>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9">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103501CD-FBDB-4BFE-8B67-3F9CEC46E818}"/>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C4F0C22E-24C4-425B-AD00-57F80463EF63}"/>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59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9E4B1944-F748-46C2-A158-AF11D46D5170}"/>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F1343BEA-428F-426E-81AD-9C107093DAC5}"/>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2099468002"/>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10">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6" name="Rectangle 5"/>
          <p:cNvSpPr/>
          <p:nvPr/>
        </p:nvSpPr>
        <p:spPr>
          <a:xfrm>
            <a:off x="0"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2" name="Slide Number Placeholder 1">
            <a:extLst>
              <a:ext uri="{FF2B5EF4-FFF2-40B4-BE49-F238E27FC236}">
                <a16:creationId xmlns:a16="http://schemas.microsoft.com/office/drawing/2014/main" id="{9D6E48B6-20E6-4119-8366-1E4FE241DFD2}"/>
              </a:ext>
            </a:extLst>
          </p:cNvPr>
          <p:cNvSpPr>
            <a:spLocks noGrp="1"/>
          </p:cNvSpPr>
          <p:nvPr>
            <p:ph type="sldNum" sz="quarter" idx="14"/>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2" name="Text Placeholder 9">
            <a:extLst>
              <a:ext uri="{FF2B5EF4-FFF2-40B4-BE49-F238E27FC236}">
                <a16:creationId xmlns:a16="http://schemas.microsoft.com/office/drawing/2014/main" id="{CD72B495-1B75-421F-8509-FA88C4C94B16}"/>
              </a:ext>
            </a:extLst>
          </p:cNvPr>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590"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3" name="Text Placeholder 9">
            <a:extLst>
              <a:ext uri="{FF2B5EF4-FFF2-40B4-BE49-F238E27FC236}">
                <a16:creationId xmlns:a16="http://schemas.microsoft.com/office/drawing/2014/main" id="{473FFFA9-53F4-41A9-8B65-75C793B61AB4}"/>
              </a:ext>
            </a:extLst>
          </p:cNvPr>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4" name="Text Placeholder 9">
            <a:extLst>
              <a:ext uri="{FF2B5EF4-FFF2-40B4-BE49-F238E27FC236}">
                <a16:creationId xmlns:a16="http://schemas.microsoft.com/office/drawing/2014/main" id="{61C6E911-B68A-48DC-8F9A-DD26D4C5F68B}"/>
              </a:ext>
            </a:extLst>
          </p:cNvPr>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5" name="Text Placeholder 9">
            <a:extLst>
              <a:ext uri="{FF2B5EF4-FFF2-40B4-BE49-F238E27FC236}">
                <a16:creationId xmlns:a16="http://schemas.microsoft.com/office/drawing/2014/main" id="{CFD84F5D-F59D-4554-B3C3-B9AD9BB9934C}"/>
              </a:ext>
            </a:extLst>
          </p:cNvPr>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2739503785"/>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p:cSld name="2 Column - Key Callouts - 11">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3" name="Text Placeholder 9"/>
          <p:cNvSpPr>
            <a:spLocks noGrp="1"/>
          </p:cNvSpPr>
          <p:nvPr>
            <p:ph type="body" sz="quarter" idx="10" hasCustomPrompt="1"/>
          </p:nvPr>
        </p:nvSpPr>
        <p:spPr>
          <a:xfrm>
            <a:off x="772231" y="1578115"/>
            <a:ext cx="4587076" cy="3710572"/>
          </a:xfrm>
          <a:prstGeom prst="rect">
            <a:avLst/>
          </a:prstGeom>
        </p:spPr>
        <p:txBody>
          <a:bodyPr vert="horz" anchor="ctr">
            <a:normAutofit/>
          </a:bodyPr>
          <a:lstStyle>
            <a:lvl1pPr marL="0" marR="0" indent="0" algn="ctr" defTabSz="685590" rtl="0" eaLnBrk="1" fontAlgn="auto" latinLnBrk="0" hangingPunct="1">
              <a:lnSpc>
                <a:spcPct val="100000"/>
              </a:lnSpc>
              <a:spcBef>
                <a:spcPts val="0"/>
              </a:spcBef>
              <a:spcAft>
                <a:spcPts val="0"/>
              </a:spcAft>
              <a:buClrTx/>
              <a:buSzTx/>
              <a:buFontTx/>
              <a:buNone/>
              <a:tabLst/>
              <a:defRPr sz="2400" b="0" i="0">
                <a:solidFill>
                  <a:schemeClr val="tx1"/>
                </a:solidFill>
                <a:latin typeface="+mj-lt"/>
                <a:cs typeface="Arial"/>
              </a:defRPr>
            </a:lvl1pPr>
          </a:lstStyle>
          <a:p>
            <a:pPr lvl="0"/>
            <a:r>
              <a:rPr lang="en-US" dirty="0"/>
              <a:t>Arial 24pt</a:t>
            </a:r>
          </a:p>
        </p:txBody>
      </p:sp>
      <p:sp>
        <p:nvSpPr>
          <p:cNvPr id="8" name="Text Placeholder 9"/>
          <p:cNvSpPr>
            <a:spLocks noGrp="1"/>
          </p:cNvSpPr>
          <p:nvPr>
            <p:ph type="body" sz="quarter" idx="11" hasCustomPrompt="1"/>
          </p:nvPr>
        </p:nvSpPr>
        <p:spPr>
          <a:xfrm>
            <a:off x="7031575" y="4574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7" name="Rectangle 6"/>
          <p:cNvSpPr/>
          <p:nvPr/>
        </p:nvSpPr>
        <p:spPr>
          <a:xfrm>
            <a:off x="6096000" y="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9" name="Text Placeholder 9"/>
          <p:cNvSpPr>
            <a:spLocks noGrp="1"/>
          </p:cNvSpPr>
          <p:nvPr>
            <p:ph type="body" sz="quarter" idx="12" hasCustomPrompt="1"/>
          </p:nvPr>
        </p:nvSpPr>
        <p:spPr>
          <a:xfrm>
            <a:off x="7031575" y="2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t"/>
          <a:lstStyle/>
          <a:p>
            <a:pPr algn="ctr" defTabSz="1218506"/>
            <a:endParaRPr lang="en-US" sz="1500" dirty="0">
              <a:solidFill>
                <a:srgbClr val="424242"/>
              </a:solidFill>
            </a:endParaRPr>
          </a:p>
        </p:txBody>
      </p:sp>
      <p:sp>
        <p:nvSpPr>
          <p:cNvPr id="11" name="Text Placeholder 9"/>
          <p:cNvSpPr>
            <a:spLocks noGrp="1"/>
          </p:cNvSpPr>
          <p:nvPr>
            <p:ph type="body" sz="quarter" idx="13" hasCustomPrompt="1"/>
          </p:nvPr>
        </p:nvSpPr>
        <p:spPr>
          <a:xfrm>
            <a:off x="7031575" y="2288058"/>
            <a:ext cx="4098020" cy="2296275"/>
          </a:xfrm>
          <a:prstGeom prst="rect">
            <a:avLst/>
          </a:prstGeom>
        </p:spPr>
        <p:txBody>
          <a:bodyPr vert="horz" anchor="ctr">
            <a:normAutofit/>
          </a:bodyPr>
          <a:lstStyle>
            <a:lvl1pPr marL="0" marR="0" indent="0" algn="ctr" defTabSz="685590"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2" name="Slide Number Placeholder 1">
            <a:extLst>
              <a:ext uri="{FF2B5EF4-FFF2-40B4-BE49-F238E27FC236}">
                <a16:creationId xmlns:a16="http://schemas.microsoft.com/office/drawing/2014/main" id="{CCAA0658-C736-4E01-9628-4A4310E4CC7E}"/>
              </a:ext>
            </a:extLst>
          </p:cNvPr>
          <p:cNvSpPr>
            <a:spLocks noGrp="1"/>
          </p:cNvSpPr>
          <p:nvPr>
            <p:ph type="sldNum" sz="quarter" idx="14"/>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979114023"/>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6FBE2-E8AC-4DC9-BEC5-86D077626D34}"/>
              </a:ext>
            </a:extLst>
          </p:cNvPr>
          <p:cNvSpPr>
            <a:spLocks noGrp="1"/>
          </p:cNvSpPr>
          <p:nvPr>
            <p:ph type="title" hasCustomPrompt="1"/>
          </p:nvPr>
        </p:nvSpPr>
        <p:spPr/>
        <p:txBody>
          <a:bodyPr/>
          <a:lstStyle>
            <a:lvl1pPr>
              <a:defRPr/>
            </a:lvl1pPr>
          </a:lstStyle>
          <a:p>
            <a:r>
              <a:rPr lang="en-US" dirty="0"/>
              <a:t>Arial Bold 36pt</a:t>
            </a:r>
          </a:p>
        </p:txBody>
      </p:sp>
      <p:sp>
        <p:nvSpPr>
          <p:cNvPr id="3" name="Slide Number Placeholder 2">
            <a:extLst>
              <a:ext uri="{FF2B5EF4-FFF2-40B4-BE49-F238E27FC236}">
                <a16:creationId xmlns:a16="http://schemas.microsoft.com/office/drawing/2014/main" id="{F3E3DF7E-82DA-4511-9613-383EAB5DF045}"/>
              </a:ext>
            </a:extLst>
          </p:cNvPr>
          <p:cNvSpPr>
            <a:spLocks noGrp="1"/>
          </p:cNvSpPr>
          <p:nvPr>
            <p:ph type="sldNum" sz="quarter" idx="10"/>
          </p:nvPr>
        </p:nvSpPr>
        <p:spPr/>
        <p:txBody>
          <a:bodyPr/>
          <a:lstStyle/>
          <a:p>
            <a:fld id="{C7CA7E87-410D-4887-AABD-1ABCEA8A29CF}"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FA9190F4-B4B6-4D00-B061-469B72C01C86}"/>
              </a:ext>
            </a:extLst>
          </p:cNvPr>
          <p:cNvSpPr txBox="1">
            <a:spLocks noChangeArrowheads="1"/>
          </p:cNvSpPr>
          <p:nvPr userDrawn="1"/>
        </p:nvSpPr>
        <p:spPr bwMode="auto">
          <a:xfrm>
            <a:off x="4402667" y="6549455"/>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121850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3797579179"/>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4">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5" name="Rectangle 4"/>
          <p:cNvSpPr/>
          <p:nvPr/>
        </p:nvSpPr>
        <p:spPr>
          <a:xfrm>
            <a:off x="7924800" y="0"/>
            <a:ext cx="426720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chemeClr val="bg2"/>
              </a:solidFill>
            </a:endParaRPr>
          </a:p>
        </p:txBody>
      </p:sp>
      <p:sp>
        <p:nvSpPr>
          <p:cNvPr id="7" name="Slide Number Placeholder 6">
            <a:extLst>
              <a:ext uri="{FF2B5EF4-FFF2-40B4-BE49-F238E27FC236}">
                <a16:creationId xmlns:a16="http://schemas.microsoft.com/office/drawing/2014/main" id="{5AEF4FD2-137B-4DA9-9C4E-1C98408E308C}"/>
              </a:ext>
            </a:extLst>
          </p:cNvPr>
          <p:cNvSpPr>
            <a:spLocks noGrp="1"/>
          </p:cNvSpPr>
          <p:nvPr>
            <p:ph type="sldNum" sz="quarter" idx="11"/>
          </p:nvPr>
        </p:nvSpPr>
        <p:spPr/>
        <p:txBody>
          <a:bodyPr/>
          <a:lstStyle/>
          <a:p>
            <a:fld id="{6575370D-4E78-C44F-8DB3-41D140BF8DE9}" type="slidenum">
              <a:rPr lang="en-US" smtClean="0"/>
              <a:pPr/>
              <a:t>‹#›</a:t>
            </a:fld>
            <a:endParaRPr lang="en-US" dirty="0"/>
          </a:p>
        </p:txBody>
      </p:sp>
      <p:sp>
        <p:nvSpPr>
          <p:cNvPr id="8" name="Text Placeholder 9">
            <a:extLst>
              <a:ext uri="{FF2B5EF4-FFF2-40B4-BE49-F238E27FC236}">
                <a16:creationId xmlns:a16="http://schemas.microsoft.com/office/drawing/2014/main" id="{DDAD72D0-D49B-4C52-87C7-0375CDE2789A}"/>
              </a:ext>
            </a:extLst>
          </p:cNvPr>
          <p:cNvSpPr>
            <a:spLocks noGrp="1"/>
          </p:cNvSpPr>
          <p:nvPr>
            <p:ph type="body" sz="quarter" idx="12" hasCustomPrompt="1"/>
          </p:nvPr>
        </p:nvSpPr>
        <p:spPr>
          <a:xfrm>
            <a:off x="8439102" y="1713738"/>
            <a:ext cx="3238597" cy="341833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9037DEC9-EE1B-4C68-80EC-24BD45907ADA}"/>
              </a:ext>
            </a:extLst>
          </p:cNvPr>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155442236"/>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showMasterSp="0" preserve="1" userDrawn="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914400" y="6416198"/>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3976">
              <a:defRPr/>
            </a:pPr>
            <a:r>
              <a:rPr lang="en-US" sz="700" dirty="0">
                <a:solidFill>
                  <a:srgbClr val="FFFFFF"/>
                </a:solidFill>
              </a:rPr>
              <a:t>© 2020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30" y="2740050"/>
            <a:ext cx="10608705" cy="1044575"/>
          </a:xfrm>
          <a:prstGeom prst="rect">
            <a:avLst/>
          </a:prstGeom>
        </p:spPr>
        <p:txBody>
          <a:bodyPr vert="horz" lIns="0" rIns="0" anchor="b"/>
          <a:lstStyle>
            <a:lvl1pPr marL="0" indent="0">
              <a:buNone/>
              <a:defRPr sz="4800" b="1" i="0">
                <a:solidFill>
                  <a:schemeClr val="bg1"/>
                </a:solidFill>
                <a:latin typeface="+mj-lt"/>
                <a:cs typeface="Arial"/>
              </a:defRPr>
            </a:lvl1pPr>
          </a:lstStyle>
          <a:p>
            <a:r>
              <a:rPr lang="en-US" dirty="0"/>
              <a:t>Title Case – Arial Bold 48pt</a:t>
            </a:r>
          </a:p>
        </p:txBody>
      </p:sp>
      <p:sp>
        <p:nvSpPr>
          <p:cNvPr id="11" name="Text Placeholder 9"/>
          <p:cNvSpPr>
            <a:spLocks noGrp="1"/>
          </p:cNvSpPr>
          <p:nvPr>
            <p:ph type="body" sz="quarter" idx="11" hasCustomPrompt="1"/>
          </p:nvPr>
        </p:nvSpPr>
        <p:spPr>
          <a:xfrm>
            <a:off x="914430" y="3822632"/>
            <a:ext cx="10608705" cy="1044575"/>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grpSp>
        <p:nvGrpSpPr>
          <p:cNvPr id="2" name="Group 1"/>
          <p:cNvGrpSpPr/>
          <p:nvPr userDrawn="1"/>
        </p:nvGrpSpPr>
        <p:grpSpPr>
          <a:xfrm>
            <a:off x="914424" y="635332"/>
            <a:ext cx="6034263" cy="276999"/>
            <a:chOff x="685802" y="635320"/>
            <a:chExt cx="4525698" cy="276999"/>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685802" y="685800"/>
              <a:ext cx="2409825" cy="180045"/>
            </a:xfrm>
            <a:prstGeom prst="rect">
              <a:avLst/>
            </a:prstGeom>
          </p:spPr>
        </p:pic>
        <p:cxnSp>
          <p:nvCxnSpPr>
            <p:cNvPr id="7" name="Straight Connector 6"/>
            <p:cNvCxnSpPr/>
            <p:nvPr userDrawn="1"/>
          </p:nvCxnSpPr>
          <p:spPr>
            <a:xfrm>
              <a:off x="3226435" y="654189"/>
              <a:ext cx="0" cy="2307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3347720" y="635320"/>
              <a:ext cx="1863780" cy="276999"/>
            </a:xfrm>
            <a:prstGeom prst="rect">
              <a:avLst/>
            </a:prstGeom>
            <a:noFill/>
          </p:spPr>
          <p:txBody>
            <a:bodyPr wrap="none" lIns="0" tIns="0" rIns="0" bIns="0" rtlCol="0">
              <a:spAutoFit/>
            </a:bodyPr>
            <a:lstStyle/>
            <a:p>
              <a:pPr defTabSz="913976"/>
              <a:r>
                <a:rPr lang="en-US" sz="1800" kern="800" spc="-51" dirty="0">
                  <a:solidFill>
                    <a:srgbClr val="FFFFFF"/>
                  </a:solidFill>
                </a:rPr>
                <a:t>Research &amp; Development</a:t>
              </a:r>
            </a:p>
          </p:txBody>
        </p:sp>
      </p:grpSp>
    </p:spTree>
    <p:extLst>
      <p:ext uri="{BB962C8B-B14F-4D97-AF65-F5344CB8AC3E}">
        <p14:creationId xmlns:p14="http://schemas.microsoft.com/office/powerpoint/2010/main" val="862070562"/>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3" name="Rectangle 2"/>
          <p:cNvSpPr/>
          <p:nvPr userDrawn="1"/>
        </p:nvSpPr>
        <p:spPr>
          <a:xfrm>
            <a:off x="0" y="4343400"/>
            <a:ext cx="12192000" cy="2514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00" tIns="45710" rIns="91400" bIns="45710" rtlCol="0" anchor="t"/>
          <a:lstStyle/>
          <a:p>
            <a:pPr algn="ctr" defTabSz="913976"/>
            <a:endParaRPr lang="en-US" sz="1800" dirty="0">
              <a:solidFill>
                <a:srgbClr val="424242"/>
              </a:solidFill>
            </a:endParaRPr>
          </a:p>
        </p:txBody>
      </p:sp>
      <p:sp>
        <p:nvSpPr>
          <p:cNvPr id="4" name="Rectangle 3"/>
          <p:cNvSpPr/>
          <p:nvPr userDrawn="1"/>
        </p:nvSpPr>
        <p:spPr>
          <a:xfrm>
            <a:off x="0" y="0"/>
            <a:ext cx="12192000" cy="9144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400" tIns="45710" rIns="91400" bIns="45710" rtlCol="0" anchor="t"/>
          <a:lstStyle/>
          <a:p>
            <a:pPr algn="ctr" defTabSz="913976"/>
            <a:endParaRPr lang="en-US" sz="1800" dirty="0">
              <a:solidFill>
                <a:srgbClr val="424242"/>
              </a:solidFill>
            </a:endParaRPr>
          </a:p>
        </p:txBody>
      </p:sp>
      <p:sp>
        <p:nvSpPr>
          <p:cNvPr id="8" name="TextBox 7"/>
          <p:cNvSpPr txBox="1">
            <a:spLocks noChangeArrowheads="1"/>
          </p:cNvSpPr>
          <p:nvPr userDrawn="1"/>
        </p:nvSpPr>
        <p:spPr bwMode="auto">
          <a:xfrm>
            <a:off x="914400" y="6416198"/>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3976">
              <a:defRPr/>
            </a:pPr>
            <a:r>
              <a:rPr lang="en-US" sz="700" dirty="0">
                <a:solidFill>
                  <a:srgbClr val="FFFFFF"/>
                </a:solidFill>
              </a:rPr>
              <a:t>© 2020  UnitedHealth Group. Any use, copying, or distribution without written permission from UnitedHealth Group is prohibited.</a:t>
            </a:r>
          </a:p>
        </p:txBody>
      </p:sp>
      <p:sp>
        <p:nvSpPr>
          <p:cNvPr id="9" name="Text Placeholder 9"/>
          <p:cNvSpPr>
            <a:spLocks noGrp="1"/>
          </p:cNvSpPr>
          <p:nvPr>
            <p:ph type="body" sz="quarter" idx="10" hasCustomPrompt="1"/>
          </p:nvPr>
        </p:nvSpPr>
        <p:spPr>
          <a:xfrm>
            <a:off x="914430" y="4460323"/>
            <a:ext cx="10608705" cy="1044575"/>
          </a:xfrm>
          <a:prstGeom prst="rect">
            <a:avLst/>
          </a:prstGeom>
        </p:spPr>
        <p:txBody>
          <a:bodyPr vert="horz" lIns="0" rIns="0" anchor="b"/>
          <a:lstStyle>
            <a:lvl1pPr marL="0" indent="0">
              <a:buNone/>
              <a:defRPr sz="4800" b="1" i="0">
                <a:solidFill>
                  <a:schemeClr val="bg1"/>
                </a:solidFill>
                <a:latin typeface="Arial"/>
                <a:cs typeface="Arial"/>
              </a:defRPr>
            </a:lvl1pPr>
          </a:lstStyle>
          <a:p>
            <a:r>
              <a:rPr lang="en-US" dirty="0"/>
              <a:t>Title Case – Arial Bold 48pt</a:t>
            </a:r>
          </a:p>
        </p:txBody>
      </p:sp>
      <p:sp>
        <p:nvSpPr>
          <p:cNvPr id="10" name="Text Placeholder 9"/>
          <p:cNvSpPr>
            <a:spLocks noGrp="1"/>
          </p:cNvSpPr>
          <p:nvPr>
            <p:ph type="body" sz="quarter" idx="11" hasCustomPrompt="1"/>
          </p:nvPr>
        </p:nvSpPr>
        <p:spPr>
          <a:xfrm>
            <a:off x="914430" y="5542881"/>
            <a:ext cx="10608705" cy="539224"/>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sp>
        <p:nvSpPr>
          <p:cNvPr id="11" name="Picture Placeholder 3">
            <a:extLst>
              <a:ext uri="{FF2B5EF4-FFF2-40B4-BE49-F238E27FC236}">
                <a16:creationId xmlns:a16="http://schemas.microsoft.com/office/drawing/2014/main" id="{C9996269-7555-4764-A9C4-E64090BCAEEB}"/>
              </a:ext>
            </a:extLst>
          </p:cNvPr>
          <p:cNvSpPr>
            <a:spLocks noGrp="1"/>
          </p:cNvSpPr>
          <p:nvPr>
            <p:ph type="pic" sz="quarter" idx="12" hasCustomPrompt="1"/>
          </p:nvPr>
        </p:nvSpPr>
        <p:spPr>
          <a:xfrm>
            <a:off x="0" y="796930"/>
            <a:ext cx="12192000" cy="3546475"/>
          </a:xfrm>
          <a:solidFill>
            <a:schemeClr val="bg2"/>
          </a:solidFill>
        </p:spPr>
        <p:txBody>
          <a:bodyPr/>
          <a:lstStyle>
            <a:lvl1pPr marL="0" marR="0" indent="0" algn="ctr" defTabSz="685490" rtl="0" eaLnBrk="1" fontAlgn="auto" latinLnBrk="0" hangingPunct="1">
              <a:lnSpc>
                <a:spcPct val="150000"/>
              </a:lnSpc>
              <a:spcBef>
                <a:spcPts val="0"/>
              </a:spcBef>
              <a:spcAft>
                <a:spcPts val="0"/>
              </a:spcAft>
              <a:buClr>
                <a:schemeClr val="tx1"/>
              </a:buClr>
              <a:buSzTx/>
              <a:buFontTx/>
              <a:buNone/>
              <a:tabLst/>
              <a:defRPr/>
            </a:lvl1pPr>
          </a:lstStyle>
          <a:p>
            <a:pPr marL="257060" marR="0" lvl="0" indent="-257060" algn="l" defTabSz="685490" rtl="0" eaLnBrk="1" fontAlgn="auto" latinLnBrk="0" hangingPunct="1">
              <a:lnSpc>
                <a:spcPct val="150000"/>
              </a:lnSpc>
              <a:spcBef>
                <a:spcPts val="0"/>
              </a:spcBef>
              <a:spcAft>
                <a:spcPts val="0"/>
              </a:spcAft>
              <a:buClr>
                <a:schemeClr val="tx1"/>
              </a:buClr>
              <a:buSzTx/>
              <a:buFont typeface="Arial" pitchFamily="34" charset="0"/>
              <a:buChar char="•"/>
              <a:tabLst/>
              <a:defRPr/>
            </a:pPr>
            <a:r>
              <a:rPr lang="en-US" dirty="0"/>
              <a:t>Click icon to add photo</a:t>
            </a:r>
          </a:p>
        </p:txBody>
      </p:sp>
      <p:grpSp>
        <p:nvGrpSpPr>
          <p:cNvPr id="2" name="Group 1"/>
          <p:cNvGrpSpPr/>
          <p:nvPr userDrawn="1"/>
        </p:nvGrpSpPr>
        <p:grpSpPr>
          <a:xfrm>
            <a:off x="914409" y="361102"/>
            <a:ext cx="5462736" cy="249575"/>
            <a:chOff x="685801" y="361078"/>
            <a:chExt cx="4253090" cy="249575"/>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685801" y="418022"/>
              <a:ext cx="2406650" cy="179959"/>
            </a:xfrm>
            <a:prstGeom prst="rect">
              <a:avLst/>
            </a:prstGeom>
          </p:spPr>
        </p:pic>
        <p:cxnSp>
          <p:nvCxnSpPr>
            <p:cNvPr id="6" name="Straight Connector 5"/>
            <p:cNvCxnSpPr/>
            <p:nvPr userDrawn="1"/>
          </p:nvCxnSpPr>
          <p:spPr>
            <a:xfrm>
              <a:off x="3219450" y="379947"/>
              <a:ext cx="0" cy="230706"/>
            </a:xfrm>
            <a:prstGeom prst="line">
              <a:avLst/>
            </a:prstGeom>
            <a:ln w="12700">
              <a:solidFill>
                <a:srgbClr val="999999"/>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3341100" y="361078"/>
              <a:ext cx="1597791" cy="230832"/>
            </a:xfrm>
            <a:prstGeom prst="rect">
              <a:avLst/>
            </a:prstGeom>
            <a:noFill/>
          </p:spPr>
          <p:txBody>
            <a:bodyPr wrap="none" lIns="0" tIns="0" rIns="0" bIns="0" rtlCol="0">
              <a:spAutoFit/>
            </a:bodyPr>
            <a:lstStyle/>
            <a:p>
              <a:pPr defTabSz="913976"/>
              <a:r>
                <a:rPr lang="en-US" sz="1500" kern="800" spc="-51" dirty="0">
                  <a:solidFill>
                    <a:srgbClr val="003C71"/>
                  </a:solidFill>
                </a:rPr>
                <a:t>Research &amp; Development</a:t>
              </a:r>
            </a:p>
          </p:txBody>
        </p:sp>
      </p:grpSp>
    </p:spTree>
    <p:extLst>
      <p:ext uri="{BB962C8B-B14F-4D97-AF65-F5344CB8AC3E}">
        <p14:creationId xmlns:p14="http://schemas.microsoft.com/office/powerpoint/2010/main" val="2819606852"/>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showMasterSp="0" preserve="1" userDrawn="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54" y="2492754"/>
            <a:ext cx="10608705" cy="1844843"/>
          </a:xfrm>
          <a:prstGeom prst="rect">
            <a:avLst/>
          </a:prstGeom>
        </p:spPr>
        <p:txBody>
          <a:bodyPr vert="horz" lIns="0" rIns="0" anchor="ctr"/>
          <a:lstStyle>
            <a:lvl1pPr marL="0" indent="0" defTabSz="1018351">
              <a:lnSpc>
                <a:spcPts val="6685"/>
              </a:lnSpc>
              <a:spcBef>
                <a:spcPts val="0"/>
              </a:spcBef>
              <a:buClr>
                <a:schemeClr val="accent5"/>
              </a:buClr>
              <a:buNone/>
              <a:defRPr sz="6000" b="1" i="0">
                <a:solidFill>
                  <a:schemeClr val="bg1"/>
                </a:solidFill>
                <a:latin typeface="+mj-lt"/>
                <a:cs typeface="Arial"/>
              </a:defRPr>
            </a:lvl1pPr>
          </a:lstStyle>
          <a:p>
            <a:pPr marL="0" lvl="0" indent="0" defTabSz="101835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648021506"/>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54" y="2492754"/>
            <a:ext cx="10608705" cy="1844843"/>
          </a:xfrm>
          <a:prstGeom prst="rect">
            <a:avLst/>
          </a:prstGeom>
        </p:spPr>
        <p:txBody>
          <a:bodyPr vert="horz" lIns="0" rIns="0" anchor="ctr"/>
          <a:lstStyle>
            <a:lvl1pPr marL="0" indent="0" defTabSz="1018351">
              <a:lnSpc>
                <a:spcPts val="6685"/>
              </a:lnSpc>
              <a:spcBef>
                <a:spcPts val="0"/>
              </a:spcBef>
              <a:buClr>
                <a:schemeClr val="accent5"/>
              </a:buClr>
              <a:buNone/>
              <a:defRPr sz="6000" b="1" i="0">
                <a:solidFill>
                  <a:schemeClr val="bg1"/>
                </a:solidFill>
                <a:latin typeface="Arial"/>
                <a:cs typeface="Arial"/>
              </a:defRPr>
            </a:lvl1pPr>
          </a:lstStyle>
          <a:p>
            <a:pPr marL="0" lvl="0" indent="0" defTabSz="101835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321198043"/>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54" y="2492754"/>
            <a:ext cx="10608705" cy="1844843"/>
          </a:xfrm>
          <a:prstGeom prst="rect">
            <a:avLst/>
          </a:prstGeom>
        </p:spPr>
        <p:txBody>
          <a:bodyPr vert="horz" lIns="0" rIns="0" anchor="ctr"/>
          <a:lstStyle>
            <a:lvl1pPr marL="0" indent="0" defTabSz="1018351">
              <a:lnSpc>
                <a:spcPts val="6685"/>
              </a:lnSpc>
              <a:spcBef>
                <a:spcPts val="0"/>
              </a:spcBef>
              <a:buClr>
                <a:schemeClr val="accent5"/>
              </a:buClr>
              <a:buNone/>
              <a:defRPr sz="6000" b="1" i="0">
                <a:solidFill>
                  <a:schemeClr val="bg1"/>
                </a:solidFill>
                <a:latin typeface="+mj-lt"/>
                <a:cs typeface="Arial"/>
              </a:defRPr>
            </a:lvl1pPr>
          </a:lstStyle>
          <a:p>
            <a:pPr marL="0" lvl="0" indent="0" defTabSz="101835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4042924600"/>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54" y="2492754"/>
            <a:ext cx="10608705" cy="1844843"/>
          </a:xfrm>
          <a:prstGeom prst="rect">
            <a:avLst/>
          </a:prstGeom>
        </p:spPr>
        <p:txBody>
          <a:bodyPr vert="horz" lIns="0" rIns="0" anchor="ctr"/>
          <a:lstStyle>
            <a:lvl1pPr marL="0" indent="0" defTabSz="1018351">
              <a:lnSpc>
                <a:spcPts val="6685"/>
              </a:lnSpc>
              <a:spcBef>
                <a:spcPts val="0"/>
              </a:spcBef>
              <a:buClr>
                <a:schemeClr val="accent5"/>
              </a:buClr>
              <a:buNone/>
              <a:defRPr sz="6000" b="1" i="0">
                <a:solidFill>
                  <a:schemeClr val="bg1"/>
                </a:solidFill>
                <a:latin typeface="+mj-lt"/>
                <a:cs typeface="Arial"/>
              </a:defRPr>
            </a:lvl1pPr>
          </a:lstStyle>
          <a:p>
            <a:pPr marL="0" lvl="0" indent="0" defTabSz="101835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613632298"/>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Full Pag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a:xfrm>
            <a:off x="710532" y="110986"/>
            <a:ext cx="10655808" cy="487063"/>
          </a:xfrm>
        </p:spPr>
        <p:txBody>
          <a:bodyPr/>
          <a:lstStyle>
            <a:lvl1pPr>
              <a:defRPr/>
            </a:lvl1pPr>
          </a:lstStyle>
          <a:p>
            <a:r>
              <a:rPr lang="en-US" dirty="0"/>
              <a:t>ALL-CAPS – ARIAL BOLD 32PT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710532" y="1500271"/>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C7CA7E87-410D-4887-AABD-1ABCEA8A29CF}" type="slidenum">
              <a:rPr lang="en-US" smtClean="0">
                <a:solidFill>
                  <a:srgbClr val="FFFFFF"/>
                </a:solidFill>
              </a:rPr>
              <a:pPr/>
              <a:t>‹#›</a:t>
            </a:fld>
            <a:endParaRPr lang="en-US" dirty="0">
              <a:solidFill>
                <a:srgbClr val="FFFFFF"/>
              </a:solidFill>
            </a:endParaRPr>
          </a:p>
        </p:txBody>
      </p:sp>
      <p:sp>
        <p:nvSpPr>
          <p:cNvPr id="9" name="Text Placeholder 8"/>
          <p:cNvSpPr>
            <a:spLocks noGrp="1"/>
          </p:cNvSpPr>
          <p:nvPr>
            <p:ph type="body" sz="quarter" idx="12" hasCustomPrompt="1"/>
          </p:nvPr>
        </p:nvSpPr>
        <p:spPr>
          <a:xfrm>
            <a:off x="711053" y="505438"/>
            <a:ext cx="10655300" cy="404663"/>
          </a:xfrm>
        </p:spPr>
        <p:txBody>
          <a:bodyPr wrap="square">
            <a:spAutoFit/>
          </a:bodyPr>
          <a:lstStyle>
            <a:lvl1pPr marL="0" indent="0">
              <a:buNone/>
              <a:defRPr sz="2000">
                <a:solidFill>
                  <a:srgbClr val="ADADAD"/>
                </a:solidFill>
              </a:defRPr>
            </a:lvl1pPr>
          </a:lstStyle>
          <a:p>
            <a:pPr lvl="0"/>
            <a:r>
              <a:rPr lang="en-US" dirty="0"/>
              <a:t>lowercase subhead – Arial 20pt</a:t>
            </a:r>
          </a:p>
        </p:txBody>
      </p:sp>
    </p:spTree>
    <p:extLst>
      <p:ext uri="{BB962C8B-B14F-4D97-AF65-F5344CB8AC3E}">
        <p14:creationId xmlns:p14="http://schemas.microsoft.com/office/powerpoint/2010/main" val="4174795210"/>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8" y="1371600"/>
            <a:ext cx="10972800" cy="1828800"/>
          </a:xfrm>
        </p:spPr>
        <p:txBody>
          <a:bodyPr vert="horz" lIns="60933" tIns="0" rIns="60933"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a:xfrm>
            <a:off x="609600" y="6416677"/>
            <a:ext cx="2844800" cy="365125"/>
          </a:xfrm>
          <a:prstGeom prst="rect">
            <a:avLst/>
          </a:prstGeom>
        </p:spPr>
        <p:txBody>
          <a:bodyPr lIns="121866" tIns="60933" rIns="121866" bIns="60933"/>
          <a:lstStyle/>
          <a:p>
            <a:pPr defTabSz="913976"/>
            <a:fld id="{357171A4-643C-41A5-9E14-94BBB89AC577}" type="datetimeFigureOut">
              <a:rPr lang="en-US" sz="2400" smtClean="0">
                <a:solidFill>
                  <a:srgbClr val="424242"/>
                </a:solidFill>
              </a:rPr>
              <a:pPr defTabSz="913976"/>
              <a:t>10/31/2022</a:t>
            </a:fld>
            <a:endParaRPr lang="en-US" sz="2400" dirty="0">
              <a:solidFill>
                <a:srgbClr val="424242"/>
              </a:solidFill>
            </a:endParaRPr>
          </a:p>
        </p:txBody>
      </p:sp>
      <p:sp>
        <p:nvSpPr>
          <p:cNvPr id="17" name="Footer Placeholder 16"/>
          <p:cNvSpPr>
            <a:spLocks noGrp="1"/>
          </p:cNvSpPr>
          <p:nvPr>
            <p:ph type="ftr" sz="quarter" idx="11"/>
          </p:nvPr>
        </p:nvSpPr>
        <p:spPr>
          <a:xfrm>
            <a:off x="4165600" y="6416677"/>
            <a:ext cx="3860800" cy="365125"/>
          </a:xfrm>
          <a:prstGeom prst="rect">
            <a:avLst/>
          </a:prstGeom>
        </p:spPr>
        <p:txBody>
          <a:bodyPr lIns="121866" tIns="60933" rIns="121866" bIns="60933"/>
          <a:lstStyle/>
          <a:p>
            <a:pPr defTabSz="913976"/>
            <a:endParaRPr lang="en-US" sz="2400" dirty="0">
              <a:solidFill>
                <a:srgbClr val="424242"/>
              </a:solidFill>
            </a:endParaRPr>
          </a:p>
        </p:txBody>
      </p:sp>
      <p:sp>
        <p:nvSpPr>
          <p:cNvPr id="29" name="Slide Number Placeholder 28"/>
          <p:cNvSpPr>
            <a:spLocks noGrp="1"/>
          </p:cNvSpPr>
          <p:nvPr>
            <p:ph type="sldNum" sz="quarter" idx="12"/>
          </p:nvPr>
        </p:nvSpPr>
        <p:spPr/>
        <p:txBody>
          <a:bodyPr/>
          <a:lstStyle/>
          <a:p>
            <a:fld id="{74AD3617-57BD-4679-8046-AE4E8FD44EC5}" type="slidenum">
              <a:rPr lang="en-US" smtClean="0">
                <a:solidFill>
                  <a:srgbClr val="FFFFFF"/>
                </a:solidFill>
              </a:rPr>
              <a:pPr/>
              <a:t>‹#›</a:t>
            </a:fld>
            <a:endParaRPr lang="en-US" dirty="0">
              <a:solidFill>
                <a:srgbClr val="FFFFFF"/>
              </a:solidFill>
            </a:endParaRPr>
          </a:p>
        </p:txBody>
      </p:sp>
      <p:sp>
        <p:nvSpPr>
          <p:cNvPr id="9" name="Subtitle 8"/>
          <p:cNvSpPr>
            <a:spLocks noGrp="1"/>
          </p:cNvSpPr>
          <p:nvPr>
            <p:ph type="subTitle" idx="1"/>
          </p:nvPr>
        </p:nvSpPr>
        <p:spPr>
          <a:xfrm>
            <a:off x="1828800" y="3331699"/>
            <a:ext cx="8534400" cy="1752600"/>
          </a:xfrm>
        </p:spPr>
        <p:txBody>
          <a:bodyPr/>
          <a:lstStyle>
            <a:lvl1pPr marL="0" indent="0" algn="ctr">
              <a:buNone/>
              <a:defRPr>
                <a:solidFill>
                  <a:schemeClr val="tx1"/>
                </a:solidFill>
              </a:defRPr>
            </a:lvl1pPr>
            <a:lvl2pPr marL="456983" indent="0" algn="ctr">
              <a:buNone/>
            </a:lvl2pPr>
            <a:lvl3pPr marL="913976" indent="0" algn="ctr">
              <a:buNone/>
            </a:lvl3pPr>
            <a:lvl4pPr marL="1370964" indent="0" algn="ctr">
              <a:buNone/>
            </a:lvl4pPr>
            <a:lvl5pPr marL="1827952" indent="0" algn="ctr">
              <a:buNone/>
            </a:lvl5pPr>
            <a:lvl6pPr marL="2284946" indent="0" algn="ctr">
              <a:buNone/>
            </a:lvl6pPr>
            <a:lvl7pPr marL="2741926" indent="0" algn="ctr">
              <a:buNone/>
            </a:lvl7pPr>
            <a:lvl8pPr marL="3198907" indent="0" algn="ctr">
              <a:buNone/>
            </a:lvl8pPr>
            <a:lvl9pPr marL="3655887" indent="0" algn="ctr">
              <a:buNone/>
            </a:lvl9pPr>
          </a:lstStyle>
          <a:p>
            <a:r>
              <a:rPr kumimoji="0" lang="en-US"/>
              <a:t>Click to edit Master subtitle style</a:t>
            </a:r>
          </a:p>
        </p:txBody>
      </p:sp>
    </p:spTree>
    <p:extLst>
      <p:ext uri="{BB962C8B-B14F-4D97-AF65-F5344CB8AC3E}">
        <p14:creationId xmlns:p14="http://schemas.microsoft.com/office/powerpoint/2010/main" val="2314795325"/>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p:cSld name="Standard Slide">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56FBAC50-0E6A-F444-BC5A-1C3D878B1B39}"/>
              </a:ext>
            </a:extLst>
          </p:cNvPr>
          <p:cNvSpPr>
            <a:spLocks noGrp="1"/>
          </p:cNvSpPr>
          <p:nvPr>
            <p:ph idx="1"/>
          </p:nvPr>
        </p:nvSpPr>
        <p:spPr>
          <a:xfrm>
            <a:off x="609604" y="1658301"/>
            <a:ext cx="10515600" cy="4349749"/>
          </a:xfrm>
          <a:prstGeom prst="rect">
            <a:avLst/>
          </a:prstGeom>
        </p:spPr>
        <p:txBody>
          <a:bodyPr vert="horz" lIns="121864" tIns="60932" rIns="121864" bIns="60932"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a:extLst>
              <a:ext uri="{FF2B5EF4-FFF2-40B4-BE49-F238E27FC236}">
                <a16:creationId xmlns:a16="http://schemas.microsoft.com/office/drawing/2014/main" id="{74EC3810-B220-0E43-90BE-1EED7A66762D}"/>
              </a:ext>
            </a:extLst>
          </p:cNvPr>
          <p:cNvSpPr txBox="1"/>
          <p:nvPr/>
        </p:nvSpPr>
        <p:spPr>
          <a:xfrm>
            <a:off x="643467" y="6417733"/>
            <a:ext cx="0" cy="0"/>
          </a:xfrm>
          <a:prstGeom prst="rect">
            <a:avLst/>
          </a:prstGeom>
        </p:spPr>
        <p:txBody>
          <a:bodyPr vert="horz" wrap="none" lIns="121865" tIns="60930" rIns="121865" bIns="60930" rtlCol="0">
            <a:noAutofit/>
          </a:bodyPr>
          <a:lstStyle/>
          <a:p>
            <a:pPr defTabSz="913976">
              <a:buFont typeface="Arial"/>
              <a:buNone/>
            </a:pPr>
            <a:endParaRPr lang="en-US" sz="3200" b="1" dirty="0">
              <a:solidFill>
                <a:srgbClr val="001641"/>
              </a:solidFill>
              <a:cs typeface="Arial" panose="020B0604020202020204" pitchFamily="34" charset="0"/>
            </a:endParaRPr>
          </a:p>
        </p:txBody>
      </p:sp>
      <p:sp>
        <p:nvSpPr>
          <p:cNvPr id="3" name="Title 2">
            <a:extLst>
              <a:ext uri="{FF2B5EF4-FFF2-40B4-BE49-F238E27FC236}">
                <a16:creationId xmlns:a16="http://schemas.microsoft.com/office/drawing/2014/main" id="{94B88050-5855-754D-B6D1-27F5E829201E}"/>
              </a:ext>
            </a:extLst>
          </p:cNvPr>
          <p:cNvSpPr>
            <a:spLocks noGrp="1"/>
          </p:cNvSpPr>
          <p:nvPr>
            <p:ph type="title"/>
          </p:nvPr>
        </p:nvSpPr>
        <p:spPr>
          <a:xfrm>
            <a:off x="609600" y="331182"/>
            <a:ext cx="10972800" cy="1082439"/>
          </a:xfrm>
          <a:prstGeom prst="rect">
            <a:avLst/>
          </a:prstGeom>
        </p:spPr>
        <p:txBody>
          <a:bodyPr/>
          <a:lstStyle/>
          <a:p>
            <a:r>
              <a:rPr lang="en-US"/>
              <a:t>Click to edit Master title style</a:t>
            </a:r>
            <a:endParaRPr lang="en-US" dirty="0"/>
          </a:p>
        </p:txBody>
      </p:sp>
      <p:sp>
        <p:nvSpPr>
          <p:cNvPr id="11" name="Footer Placeholder 1">
            <a:extLst>
              <a:ext uri="{FF2B5EF4-FFF2-40B4-BE49-F238E27FC236}">
                <a16:creationId xmlns:a16="http://schemas.microsoft.com/office/drawing/2014/main" id="{248D9E72-72C2-A744-B9ED-14BA26620449}"/>
              </a:ext>
            </a:extLst>
          </p:cNvPr>
          <p:cNvSpPr>
            <a:spLocks noGrp="1"/>
          </p:cNvSpPr>
          <p:nvPr>
            <p:ph type="ftr" sz="quarter" idx="3"/>
          </p:nvPr>
        </p:nvSpPr>
        <p:spPr>
          <a:xfrm>
            <a:off x="986507" y="6295496"/>
            <a:ext cx="4520559" cy="243840"/>
          </a:xfrm>
          <a:prstGeom prst="rect">
            <a:avLst/>
          </a:prstGeom>
        </p:spPr>
        <p:txBody>
          <a:bodyPr wrap="none" lIns="0" tIns="60932" rIns="121864" bIns="60932" anchor="ctr"/>
          <a:lstStyle>
            <a:lvl1pPr>
              <a:defRPr sz="1200">
                <a:solidFill>
                  <a:schemeClr val="accent3"/>
                </a:solidFill>
              </a:defRPr>
            </a:lvl1pPr>
          </a:lstStyle>
          <a:p>
            <a:pPr defTabSz="913976"/>
            <a:r>
              <a:rPr lang="en-US">
                <a:solidFill>
                  <a:srgbClr val="009104"/>
                </a:solidFill>
                <a:cs typeface="Arial"/>
              </a:rPr>
              <a:t>Clinical Services Group, Laboratory Services</a:t>
            </a:r>
            <a:endParaRPr lang="en-US" dirty="0">
              <a:solidFill>
                <a:srgbClr val="009104"/>
              </a:solidFill>
              <a:cs typeface="Arial"/>
            </a:endParaRPr>
          </a:p>
        </p:txBody>
      </p:sp>
    </p:spTree>
    <p:extLst>
      <p:ext uri="{BB962C8B-B14F-4D97-AF65-F5344CB8AC3E}">
        <p14:creationId xmlns:p14="http://schemas.microsoft.com/office/powerpoint/2010/main" val="3047899752"/>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cSld name="1_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00" tIns="45710" rIns="91400" bIns="45710" rtlCol="0" anchor="ctr"/>
          <a:lstStyle/>
          <a:p>
            <a:pPr algn="ctr" defTabSz="913976"/>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FFFFFF"/>
                </a:solidFill>
              </a:rPr>
              <a:pPr/>
              <a:t>‹#›</a:t>
            </a:fld>
            <a:endParaRPr lang="en-US" dirty="0">
              <a:solidFill>
                <a:srgbClr val="FFFFFF"/>
              </a:solidFill>
            </a:endParaRPr>
          </a:p>
        </p:txBody>
      </p:sp>
      <p:pic>
        <p:nvPicPr>
          <p:cNvPr id="10" name="Picture 9">
            <a:extLst>
              <a:ext uri="{FF2B5EF4-FFF2-40B4-BE49-F238E27FC236}">
                <a16:creationId xmlns:a16="http://schemas.microsoft.com/office/drawing/2014/main" id="{77E75CA7-F867-4BE9-B137-EBA615DB606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914407" y="6519673"/>
            <a:ext cx="1822479" cy="136277"/>
          </a:xfrm>
          <a:prstGeom prst="rect">
            <a:avLst/>
          </a:prstGeom>
        </p:spPr>
      </p:pic>
      <p:sp>
        <p:nvSpPr>
          <p:cNvPr id="11" name="TextBox 10">
            <a:extLst>
              <a:ext uri="{FF2B5EF4-FFF2-40B4-BE49-F238E27FC236}">
                <a16:creationId xmlns:a16="http://schemas.microsoft.com/office/drawing/2014/main" id="{E1C65A50-DEA6-4CC9-8E90-5F13B4BCA22B}"/>
              </a:ext>
            </a:extLst>
          </p:cNvPr>
          <p:cNvSpPr txBox="1">
            <a:spLocks noChangeArrowheads="1"/>
          </p:cNvSpPr>
          <p:nvPr userDrawn="1"/>
        </p:nvSpPr>
        <p:spPr bwMode="auto">
          <a:xfrm>
            <a:off x="4402667" y="6549459"/>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3976">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42887615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671824-AB27-4A04-A61E-6CA454917B28}"/>
              </a:ext>
            </a:extLst>
          </p:cNvPr>
          <p:cNvSpPr>
            <a:spLocks noGrp="1"/>
          </p:cNvSpPr>
          <p:nvPr>
            <p:ph type="sldNum" sz="quarter" idx="10"/>
          </p:nvPr>
        </p:nvSpPr>
        <p:spPr/>
        <p:txBody>
          <a:bodyPr/>
          <a:lstStyle/>
          <a:p>
            <a:fld id="{6575370D-4E78-C44F-8DB3-41D140BF8DE9}" type="slidenum">
              <a:rPr lang="en-US" smtClean="0"/>
              <a:pPr/>
              <a:t>‹#›</a:t>
            </a:fld>
            <a:endParaRPr lang="en-US" dirty="0"/>
          </a:p>
        </p:txBody>
      </p:sp>
      <p:sp>
        <p:nvSpPr>
          <p:cNvPr id="4" name="TextBox 3">
            <a:extLst>
              <a:ext uri="{FF2B5EF4-FFF2-40B4-BE49-F238E27FC236}">
                <a16:creationId xmlns:a16="http://schemas.microsoft.com/office/drawing/2014/main" id="{B0CAD1EF-2822-4F1E-8399-8C17B38C6FB3}"/>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
        <p:nvSpPr>
          <p:cNvPr id="5" name="Title 1">
            <a:extLst>
              <a:ext uri="{FF2B5EF4-FFF2-40B4-BE49-F238E27FC236}">
                <a16:creationId xmlns:a16="http://schemas.microsoft.com/office/drawing/2014/main" id="{A0F8A284-6FAE-48F8-B310-72F1B8144A56}"/>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accent1"/>
                </a:solidFill>
                <a:latin typeface="+mj-lt"/>
                <a:cs typeface="Arial"/>
              </a:defRPr>
            </a:lvl1pPr>
          </a:lstStyle>
          <a:p>
            <a:r>
              <a:rPr lang="en-US" dirty="0"/>
              <a:t>Arial 24pt</a:t>
            </a:r>
          </a:p>
        </p:txBody>
      </p:sp>
    </p:spTree>
    <p:extLst>
      <p:ext uri="{BB962C8B-B14F-4D97-AF65-F5344CB8AC3E}">
        <p14:creationId xmlns:p14="http://schemas.microsoft.com/office/powerpoint/2010/main" val="3544196373"/>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6953D2-264B-1F4B-83B4-495764E26248}"/>
              </a:ext>
            </a:extLst>
          </p:cNvPr>
          <p:cNvSpPr>
            <a:spLocks noGrp="1"/>
          </p:cNvSpPr>
          <p:nvPr>
            <p:ph type="dt" sz="half" idx="10"/>
          </p:nvPr>
        </p:nvSpPr>
        <p:spPr>
          <a:xfrm>
            <a:off x="838203" y="6356353"/>
            <a:ext cx="2743200" cy="365125"/>
          </a:xfrm>
          <a:prstGeom prst="rect">
            <a:avLst/>
          </a:prstGeom>
        </p:spPr>
        <p:txBody>
          <a:bodyPr lIns="34006" tIns="17002" rIns="34006" bIns="17002"/>
          <a:lstStyle/>
          <a:p>
            <a:pPr defTabSz="913976"/>
            <a:fld id="{F0716A69-C6B3-9A4C-A6F1-5B0A7421A874}" type="datetimeFigureOut">
              <a:rPr lang="en-US" sz="2400" smtClean="0">
                <a:solidFill>
                  <a:srgbClr val="424242"/>
                </a:solidFill>
              </a:rPr>
              <a:pPr defTabSz="913976"/>
              <a:t>10/31/2022</a:t>
            </a:fld>
            <a:endParaRPr lang="en-US" sz="2400" dirty="0">
              <a:solidFill>
                <a:srgbClr val="424242"/>
              </a:solidFill>
            </a:endParaRPr>
          </a:p>
        </p:txBody>
      </p:sp>
      <p:sp>
        <p:nvSpPr>
          <p:cNvPr id="3" name="Footer Placeholder 2">
            <a:extLst>
              <a:ext uri="{FF2B5EF4-FFF2-40B4-BE49-F238E27FC236}">
                <a16:creationId xmlns:a16="http://schemas.microsoft.com/office/drawing/2014/main" id="{911CC920-0CF4-494B-8345-DABB9A92BD3E}"/>
              </a:ext>
            </a:extLst>
          </p:cNvPr>
          <p:cNvSpPr>
            <a:spLocks noGrp="1"/>
          </p:cNvSpPr>
          <p:nvPr>
            <p:ph type="ftr" sz="quarter" idx="11"/>
          </p:nvPr>
        </p:nvSpPr>
        <p:spPr>
          <a:xfrm>
            <a:off x="4038601" y="6356353"/>
            <a:ext cx="4114800" cy="365125"/>
          </a:xfrm>
          <a:prstGeom prst="rect">
            <a:avLst/>
          </a:prstGeom>
        </p:spPr>
        <p:txBody>
          <a:bodyPr lIns="34006" tIns="17002" rIns="34006" bIns="17002"/>
          <a:lstStyle/>
          <a:p>
            <a:pPr defTabSz="913976"/>
            <a:endParaRPr lang="en-US" sz="2400" dirty="0">
              <a:solidFill>
                <a:srgbClr val="424242"/>
              </a:solidFill>
            </a:endParaRPr>
          </a:p>
        </p:txBody>
      </p:sp>
      <p:sp>
        <p:nvSpPr>
          <p:cNvPr id="4" name="Slide Number Placeholder 3">
            <a:extLst>
              <a:ext uri="{FF2B5EF4-FFF2-40B4-BE49-F238E27FC236}">
                <a16:creationId xmlns:a16="http://schemas.microsoft.com/office/drawing/2014/main" id="{1C5022B6-A52A-E342-AC2E-799FD080A35D}"/>
              </a:ext>
            </a:extLst>
          </p:cNvPr>
          <p:cNvSpPr>
            <a:spLocks noGrp="1"/>
          </p:cNvSpPr>
          <p:nvPr>
            <p:ph type="sldNum" sz="quarter" idx="12"/>
          </p:nvPr>
        </p:nvSpPr>
        <p:spPr/>
        <p:txBody>
          <a:bodyPr/>
          <a:lstStyle/>
          <a:p>
            <a:fld id="{8FDF18CB-07C3-6A4D-8BBF-A2C7594D294A}"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1900380776"/>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userDrawn="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914400" y="6416198"/>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082">
              <a:defRPr/>
            </a:pPr>
            <a:r>
              <a:rPr lang="en-US" sz="700" dirty="0">
                <a:solidFill>
                  <a:srgbClr val="FFFFFF"/>
                </a:solidFill>
              </a:rPr>
              <a:t>© 2020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24" y="2740044"/>
            <a:ext cx="10608705" cy="1044575"/>
          </a:xfrm>
          <a:prstGeom prst="rect">
            <a:avLst/>
          </a:prstGeom>
        </p:spPr>
        <p:txBody>
          <a:bodyPr vert="horz" lIns="0" rIns="0" anchor="b"/>
          <a:lstStyle>
            <a:lvl1pPr marL="0" indent="0">
              <a:buNone/>
              <a:defRPr sz="4800" b="1" i="0">
                <a:solidFill>
                  <a:schemeClr val="bg1"/>
                </a:solidFill>
                <a:latin typeface="+mj-lt"/>
                <a:cs typeface="Arial"/>
              </a:defRPr>
            </a:lvl1pPr>
          </a:lstStyle>
          <a:p>
            <a:r>
              <a:rPr lang="en-US" dirty="0"/>
              <a:t>Title Case – Arial Bold 48pt</a:t>
            </a:r>
          </a:p>
        </p:txBody>
      </p:sp>
      <p:sp>
        <p:nvSpPr>
          <p:cNvPr id="11" name="Text Placeholder 9"/>
          <p:cNvSpPr>
            <a:spLocks noGrp="1"/>
          </p:cNvSpPr>
          <p:nvPr>
            <p:ph type="body" sz="quarter" idx="11" hasCustomPrompt="1"/>
          </p:nvPr>
        </p:nvSpPr>
        <p:spPr>
          <a:xfrm>
            <a:off x="914424" y="3822627"/>
            <a:ext cx="10608705" cy="1044575"/>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grpSp>
        <p:nvGrpSpPr>
          <p:cNvPr id="2" name="Group 1"/>
          <p:cNvGrpSpPr/>
          <p:nvPr userDrawn="1"/>
        </p:nvGrpSpPr>
        <p:grpSpPr>
          <a:xfrm>
            <a:off x="914419" y="635332"/>
            <a:ext cx="6034263" cy="276999"/>
            <a:chOff x="685802" y="635320"/>
            <a:chExt cx="4525698" cy="276999"/>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685802" y="685800"/>
              <a:ext cx="2409825" cy="180045"/>
            </a:xfrm>
            <a:prstGeom prst="rect">
              <a:avLst/>
            </a:prstGeom>
          </p:spPr>
        </p:pic>
        <p:cxnSp>
          <p:nvCxnSpPr>
            <p:cNvPr id="7" name="Straight Connector 6"/>
            <p:cNvCxnSpPr/>
            <p:nvPr userDrawn="1"/>
          </p:nvCxnSpPr>
          <p:spPr>
            <a:xfrm>
              <a:off x="3226435" y="654189"/>
              <a:ext cx="0" cy="2307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3347720" y="635320"/>
              <a:ext cx="1863780" cy="276999"/>
            </a:xfrm>
            <a:prstGeom prst="rect">
              <a:avLst/>
            </a:prstGeom>
            <a:noFill/>
          </p:spPr>
          <p:txBody>
            <a:bodyPr wrap="none" lIns="0" tIns="0" rIns="0" bIns="0" rtlCol="0">
              <a:spAutoFit/>
            </a:bodyPr>
            <a:lstStyle/>
            <a:p>
              <a:pPr defTabSz="914082"/>
              <a:r>
                <a:rPr lang="en-US" sz="1800" kern="800" spc="-51" dirty="0">
                  <a:solidFill>
                    <a:srgbClr val="FFFFFF"/>
                  </a:solidFill>
                </a:rPr>
                <a:t>Research &amp; Development</a:t>
              </a:r>
            </a:p>
          </p:txBody>
        </p:sp>
      </p:grpSp>
    </p:spTree>
    <p:extLst>
      <p:ext uri="{BB962C8B-B14F-4D97-AF65-F5344CB8AC3E}">
        <p14:creationId xmlns:p14="http://schemas.microsoft.com/office/powerpoint/2010/main" val="1500348259"/>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3" name="Rectangle 2"/>
          <p:cNvSpPr/>
          <p:nvPr userDrawn="1"/>
        </p:nvSpPr>
        <p:spPr>
          <a:xfrm>
            <a:off x="0" y="4343400"/>
            <a:ext cx="12192000" cy="2514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0" tIns="45714" rIns="91410" bIns="45714" rtlCol="0" anchor="t"/>
          <a:lstStyle/>
          <a:p>
            <a:pPr algn="ctr" defTabSz="914082"/>
            <a:endParaRPr lang="en-US" sz="1800" dirty="0">
              <a:solidFill>
                <a:srgbClr val="424242"/>
              </a:solidFill>
            </a:endParaRPr>
          </a:p>
        </p:txBody>
      </p:sp>
      <p:sp>
        <p:nvSpPr>
          <p:cNvPr id="4" name="Rectangle 3"/>
          <p:cNvSpPr/>
          <p:nvPr userDrawn="1"/>
        </p:nvSpPr>
        <p:spPr>
          <a:xfrm>
            <a:off x="0" y="0"/>
            <a:ext cx="12192000" cy="9144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410" tIns="45714" rIns="91410" bIns="45714" rtlCol="0" anchor="t"/>
          <a:lstStyle/>
          <a:p>
            <a:pPr algn="ctr" defTabSz="914082"/>
            <a:endParaRPr lang="en-US" sz="1800" dirty="0">
              <a:solidFill>
                <a:srgbClr val="424242"/>
              </a:solidFill>
            </a:endParaRPr>
          </a:p>
        </p:txBody>
      </p:sp>
      <p:sp>
        <p:nvSpPr>
          <p:cNvPr id="8" name="TextBox 7"/>
          <p:cNvSpPr txBox="1">
            <a:spLocks noChangeArrowheads="1"/>
          </p:cNvSpPr>
          <p:nvPr userDrawn="1"/>
        </p:nvSpPr>
        <p:spPr bwMode="auto">
          <a:xfrm>
            <a:off x="914400" y="6416198"/>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082">
              <a:defRPr/>
            </a:pPr>
            <a:r>
              <a:rPr lang="en-US" sz="700" dirty="0">
                <a:solidFill>
                  <a:srgbClr val="FFFFFF"/>
                </a:solidFill>
              </a:rPr>
              <a:t>© 2020  UnitedHealth Group. Any use, copying, or distribution without written permission from UnitedHealth Group is prohibited.</a:t>
            </a:r>
          </a:p>
        </p:txBody>
      </p:sp>
      <p:sp>
        <p:nvSpPr>
          <p:cNvPr id="9" name="Text Placeholder 9"/>
          <p:cNvSpPr>
            <a:spLocks noGrp="1"/>
          </p:cNvSpPr>
          <p:nvPr>
            <p:ph type="body" sz="quarter" idx="10" hasCustomPrompt="1"/>
          </p:nvPr>
        </p:nvSpPr>
        <p:spPr>
          <a:xfrm>
            <a:off x="914424" y="4460318"/>
            <a:ext cx="10608705" cy="1044575"/>
          </a:xfrm>
          <a:prstGeom prst="rect">
            <a:avLst/>
          </a:prstGeom>
        </p:spPr>
        <p:txBody>
          <a:bodyPr vert="horz" lIns="0" rIns="0" anchor="b"/>
          <a:lstStyle>
            <a:lvl1pPr marL="0" indent="0">
              <a:buNone/>
              <a:defRPr sz="4800" b="1" i="0">
                <a:solidFill>
                  <a:schemeClr val="bg1"/>
                </a:solidFill>
                <a:latin typeface="Arial"/>
                <a:cs typeface="Arial"/>
              </a:defRPr>
            </a:lvl1pPr>
          </a:lstStyle>
          <a:p>
            <a:r>
              <a:rPr lang="en-US" dirty="0"/>
              <a:t>Title Case – Arial Bold 48pt</a:t>
            </a:r>
          </a:p>
        </p:txBody>
      </p:sp>
      <p:sp>
        <p:nvSpPr>
          <p:cNvPr id="10" name="Text Placeholder 9"/>
          <p:cNvSpPr>
            <a:spLocks noGrp="1"/>
          </p:cNvSpPr>
          <p:nvPr>
            <p:ph type="body" sz="quarter" idx="11" hasCustomPrompt="1"/>
          </p:nvPr>
        </p:nvSpPr>
        <p:spPr>
          <a:xfrm>
            <a:off x="914424" y="5542881"/>
            <a:ext cx="10608705" cy="539224"/>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sp>
        <p:nvSpPr>
          <p:cNvPr id="11" name="Picture Placeholder 3">
            <a:extLst>
              <a:ext uri="{FF2B5EF4-FFF2-40B4-BE49-F238E27FC236}">
                <a16:creationId xmlns:a16="http://schemas.microsoft.com/office/drawing/2014/main" id="{C9996269-7555-4764-A9C4-E64090BCAEEB}"/>
              </a:ext>
            </a:extLst>
          </p:cNvPr>
          <p:cNvSpPr>
            <a:spLocks noGrp="1"/>
          </p:cNvSpPr>
          <p:nvPr>
            <p:ph type="pic" sz="quarter" idx="12" hasCustomPrompt="1"/>
          </p:nvPr>
        </p:nvSpPr>
        <p:spPr>
          <a:xfrm>
            <a:off x="0" y="796930"/>
            <a:ext cx="12192000" cy="3546475"/>
          </a:xfrm>
          <a:solidFill>
            <a:schemeClr val="bg2"/>
          </a:solidFill>
        </p:spPr>
        <p:txBody>
          <a:bodyPr/>
          <a:lstStyle>
            <a:lvl1pPr marL="0" marR="0" indent="0" algn="ctr" defTabSz="685570" rtl="0" eaLnBrk="1" fontAlgn="auto" latinLnBrk="0" hangingPunct="1">
              <a:lnSpc>
                <a:spcPct val="150000"/>
              </a:lnSpc>
              <a:spcBef>
                <a:spcPts val="0"/>
              </a:spcBef>
              <a:spcAft>
                <a:spcPts val="0"/>
              </a:spcAft>
              <a:buClr>
                <a:schemeClr val="tx1"/>
              </a:buClr>
              <a:buSzTx/>
              <a:buFontTx/>
              <a:buNone/>
              <a:tabLst/>
              <a:defRPr/>
            </a:lvl1pPr>
          </a:lstStyle>
          <a:p>
            <a:pPr marL="257088" marR="0" lvl="0" indent="-257088" algn="l" defTabSz="685570" rtl="0" eaLnBrk="1" fontAlgn="auto" latinLnBrk="0" hangingPunct="1">
              <a:lnSpc>
                <a:spcPct val="150000"/>
              </a:lnSpc>
              <a:spcBef>
                <a:spcPts val="0"/>
              </a:spcBef>
              <a:spcAft>
                <a:spcPts val="0"/>
              </a:spcAft>
              <a:buClr>
                <a:schemeClr val="tx1"/>
              </a:buClr>
              <a:buSzTx/>
              <a:buFont typeface="Arial" pitchFamily="34" charset="0"/>
              <a:buChar char="•"/>
              <a:tabLst/>
              <a:defRPr/>
            </a:pPr>
            <a:r>
              <a:rPr lang="en-US" dirty="0"/>
              <a:t>Click icon to add photo</a:t>
            </a:r>
          </a:p>
        </p:txBody>
      </p:sp>
      <p:grpSp>
        <p:nvGrpSpPr>
          <p:cNvPr id="2" name="Group 1"/>
          <p:cNvGrpSpPr/>
          <p:nvPr userDrawn="1"/>
        </p:nvGrpSpPr>
        <p:grpSpPr>
          <a:xfrm>
            <a:off x="914409" y="361096"/>
            <a:ext cx="5462736" cy="249575"/>
            <a:chOff x="685801" y="361078"/>
            <a:chExt cx="4253090" cy="249575"/>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685801" y="418022"/>
              <a:ext cx="2406650" cy="179959"/>
            </a:xfrm>
            <a:prstGeom prst="rect">
              <a:avLst/>
            </a:prstGeom>
          </p:spPr>
        </p:pic>
        <p:cxnSp>
          <p:nvCxnSpPr>
            <p:cNvPr id="6" name="Straight Connector 5"/>
            <p:cNvCxnSpPr/>
            <p:nvPr userDrawn="1"/>
          </p:nvCxnSpPr>
          <p:spPr>
            <a:xfrm>
              <a:off x="3219450" y="379947"/>
              <a:ext cx="0" cy="230706"/>
            </a:xfrm>
            <a:prstGeom prst="line">
              <a:avLst/>
            </a:prstGeom>
            <a:ln w="12700">
              <a:solidFill>
                <a:srgbClr val="999999"/>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3341100" y="361078"/>
              <a:ext cx="1597791" cy="230832"/>
            </a:xfrm>
            <a:prstGeom prst="rect">
              <a:avLst/>
            </a:prstGeom>
            <a:noFill/>
          </p:spPr>
          <p:txBody>
            <a:bodyPr wrap="none" lIns="0" tIns="0" rIns="0" bIns="0" rtlCol="0">
              <a:spAutoFit/>
            </a:bodyPr>
            <a:lstStyle/>
            <a:p>
              <a:pPr defTabSz="914082"/>
              <a:r>
                <a:rPr lang="en-US" sz="1500" kern="800" spc="-51" dirty="0">
                  <a:solidFill>
                    <a:srgbClr val="003C71"/>
                  </a:solidFill>
                </a:rPr>
                <a:t>Research &amp; Development</a:t>
              </a:r>
            </a:p>
          </p:txBody>
        </p:sp>
      </p:grpSp>
    </p:spTree>
    <p:extLst>
      <p:ext uri="{BB962C8B-B14F-4D97-AF65-F5344CB8AC3E}">
        <p14:creationId xmlns:p14="http://schemas.microsoft.com/office/powerpoint/2010/main" val="467492012"/>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preserve="1" userDrawn="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8" y="2492754"/>
            <a:ext cx="10608705" cy="1844843"/>
          </a:xfrm>
          <a:prstGeom prst="rect">
            <a:avLst/>
          </a:prstGeom>
        </p:spPr>
        <p:txBody>
          <a:bodyPr vert="horz" lIns="0" rIns="0" anchor="ctr"/>
          <a:lstStyle>
            <a:lvl1pPr marL="0" indent="0" defTabSz="1018469">
              <a:lnSpc>
                <a:spcPts val="6685"/>
              </a:lnSpc>
              <a:spcBef>
                <a:spcPts val="0"/>
              </a:spcBef>
              <a:buClr>
                <a:schemeClr val="accent5"/>
              </a:buClr>
              <a:buNone/>
              <a:defRPr sz="6000" b="1" i="0">
                <a:solidFill>
                  <a:schemeClr val="bg1"/>
                </a:solidFill>
                <a:latin typeface="+mj-lt"/>
                <a:cs typeface="Arial"/>
              </a:defRPr>
            </a:lvl1pPr>
          </a:lstStyle>
          <a:p>
            <a:pPr marL="0" lvl="0" indent="0" defTabSz="101846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884766138"/>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8" y="2492754"/>
            <a:ext cx="10608705" cy="1844843"/>
          </a:xfrm>
          <a:prstGeom prst="rect">
            <a:avLst/>
          </a:prstGeom>
        </p:spPr>
        <p:txBody>
          <a:bodyPr vert="horz" lIns="0" rIns="0" anchor="ctr"/>
          <a:lstStyle>
            <a:lvl1pPr marL="0" indent="0" defTabSz="1018469">
              <a:lnSpc>
                <a:spcPts val="6685"/>
              </a:lnSpc>
              <a:spcBef>
                <a:spcPts val="0"/>
              </a:spcBef>
              <a:buClr>
                <a:schemeClr val="accent5"/>
              </a:buClr>
              <a:buNone/>
              <a:defRPr sz="6000" b="1" i="0">
                <a:solidFill>
                  <a:schemeClr val="bg1"/>
                </a:solidFill>
                <a:latin typeface="Arial"/>
                <a:cs typeface="Arial"/>
              </a:defRPr>
            </a:lvl1pPr>
          </a:lstStyle>
          <a:p>
            <a:pPr marL="0" lvl="0" indent="0" defTabSz="101846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112204883"/>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8" y="2492754"/>
            <a:ext cx="10608705" cy="1844843"/>
          </a:xfrm>
          <a:prstGeom prst="rect">
            <a:avLst/>
          </a:prstGeom>
        </p:spPr>
        <p:txBody>
          <a:bodyPr vert="horz" lIns="0" rIns="0" anchor="ctr"/>
          <a:lstStyle>
            <a:lvl1pPr marL="0" indent="0" defTabSz="1018469">
              <a:lnSpc>
                <a:spcPts val="6685"/>
              </a:lnSpc>
              <a:spcBef>
                <a:spcPts val="0"/>
              </a:spcBef>
              <a:buClr>
                <a:schemeClr val="accent5"/>
              </a:buClr>
              <a:buNone/>
              <a:defRPr sz="6000" b="1" i="0">
                <a:solidFill>
                  <a:schemeClr val="bg1"/>
                </a:solidFill>
                <a:latin typeface="+mj-lt"/>
                <a:cs typeface="Arial"/>
              </a:defRPr>
            </a:lvl1pPr>
          </a:lstStyle>
          <a:p>
            <a:pPr marL="0" lvl="0" indent="0" defTabSz="101846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36428291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8" y="2492754"/>
            <a:ext cx="10608705" cy="1844843"/>
          </a:xfrm>
          <a:prstGeom prst="rect">
            <a:avLst/>
          </a:prstGeom>
        </p:spPr>
        <p:txBody>
          <a:bodyPr vert="horz" lIns="0" rIns="0" anchor="ctr"/>
          <a:lstStyle>
            <a:lvl1pPr marL="0" indent="0" defTabSz="1018469">
              <a:lnSpc>
                <a:spcPts val="6685"/>
              </a:lnSpc>
              <a:spcBef>
                <a:spcPts val="0"/>
              </a:spcBef>
              <a:buClr>
                <a:schemeClr val="accent5"/>
              </a:buClr>
              <a:buNone/>
              <a:defRPr sz="6000" b="1" i="0">
                <a:solidFill>
                  <a:schemeClr val="bg1"/>
                </a:solidFill>
                <a:latin typeface="+mj-lt"/>
                <a:cs typeface="Arial"/>
              </a:defRPr>
            </a:lvl1pPr>
          </a:lstStyle>
          <a:p>
            <a:pPr marL="0" lvl="0" indent="0" defTabSz="1018469">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428132301"/>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Full Pag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a:xfrm>
            <a:off x="710532" y="110980"/>
            <a:ext cx="10655808" cy="487063"/>
          </a:xfrm>
        </p:spPr>
        <p:txBody>
          <a:bodyPr/>
          <a:lstStyle>
            <a:lvl1pPr>
              <a:defRPr/>
            </a:lvl1pPr>
          </a:lstStyle>
          <a:p>
            <a:r>
              <a:rPr lang="en-US" dirty="0"/>
              <a:t>ALL-CAPS – ARIAL BOLD 32PT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710532" y="1500271"/>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C7CA7E87-410D-4887-AABD-1ABCEA8A29CF}" type="slidenum">
              <a:rPr lang="en-US" smtClean="0">
                <a:solidFill>
                  <a:srgbClr val="FFFFFF"/>
                </a:solidFill>
              </a:rPr>
              <a:pPr/>
              <a:t>‹#›</a:t>
            </a:fld>
            <a:endParaRPr lang="en-US" dirty="0">
              <a:solidFill>
                <a:srgbClr val="FFFFFF"/>
              </a:solidFill>
            </a:endParaRPr>
          </a:p>
        </p:txBody>
      </p:sp>
      <p:sp>
        <p:nvSpPr>
          <p:cNvPr id="9" name="Text Placeholder 8"/>
          <p:cNvSpPr>
            <a:spLocks noGrp="1"/>
          </p:cNvSpPr>
          <p:nvPr>
            <p:ph type="body" sz="quarter" idx="12" hasCustomPrompt="1"/>
          </p:nvPr>
        </p:nvSpPr>
        <p:spPr>
          <a:xfrm>
            <a:off x="711047" y="505434"/>
            <a:ext cx="10655300" cy="404663"/>
          </a:xfrm>
        </p:spPr>
        <p:txBody>
          <a:bodyPr wrap="square">
            <a:spAutoFit/>
          </a:bodyPr>
          <a:lstStyle>
            <a:lvl1pPr marL="0" indent="0">
              <a:buNone/>
              <a:defRPr sz="2000">
                <a:solidFill>
                  <a:srgbClr val="ADADAD"/>
                </a:solidFill>
              </a:defRPr>
            </a:lvl1pPr>
          </a:lstStyle>
          <a:p>
            <a:pPr lvl="0"/>
            <a:r>
              <a:rPr lang="en-US" dirty="0"/>
              <a:t>lowercase subhead – Arial 20pt</a:t>
            </a:r>
          </a:p>
        </p:txBody>
      </p:sp>
    </p:spTree>
    <p:extLst>
      <p:ext uri="{BB962C8B-B14F-4D97-AF65-F5344CB8AC3E}">
        <p14:creationId xmlns:p14="http://schemas.microsoft.com/office/powerpoint/2010/main" val="114667438"/>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8" y="1371600"/>
            <a:ext cx="10972800" cy="1828800"/>
          </a:xfrm>
        </p:spPr>
        <p:txBody>
          <a:bodyPr vert="horz" lIns="60940" tIns="0" rIns="6094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a:xfrm>
            <a:off x="609600" y="6416677"/>
            <a:ext cx="2844800" cy="365125"/>
          </a:xfrm>
          <a:prstGeom prst="rect">
            <a:avLst/>
          </a:prstGeom>
        </p:spPr>
        <p:txBody>
          <a:bodyPr lIns="121880" tIns="60940" rIns="121880" bIns="60940"/>
          <a:lstStyle/>
          <a:p>
            <a:pPr defTabSz="914082"/>
            <a:fld id="{357171A4-643C-41A5-9E14-94BBB89AC577}" type="datetimeFigureOut">
              <a:rPr lang="en-US" sz="2400" smtClean="0">
                <a:solidFill>
                  <a:srgbClr val="424242"/>
                </a:solidFill>
              </a:rPr>
              <a:pPr defTabSz="914082"/>
              <a:t>10/31/2022</a:t>
            </a:fld>
            <a:endParaRPr lang="en-US" sz="2400" dirty="0">
              <a:solidFill>
                <a:srgbClr val="424242"/>
              </a:solidFill>
            </a:endParaRPr>
          </a:p>
        </p:txBody>
      </p:sp>
      <p:sp>
        <p:nvSpPr>
          <p:cNvPr id="17" name="Footer Placeholder 16"/>
          <p:cNvSpPr>
            <a:spLocks noGrp="1"/>
          </p:cNvSpPr>
          <p:nvPr>
            <p:ph type="ftr" sz="quarter" idx="11"/>
          </p:nvPr>
        </p:nvSpPr>
        <p:spPr>
          <a:xfrm>
            <a:off x="4165600" y="6416677"/>
            <a:ext cx="3860800" cy="365125"/>
          </a:xfrm>
          <a:prstGeom prst="rect">
            <a:avLst/>
          </a:prstGeom>
        </p:spPr>
        <p:txBody>
          <a:bodyPr lIns="121880" tIns="60940" rIns="121880" bIns="60940"/>
          <a:lstStyle/>
          <a:p>
            <a:pPr defTabSz="914082"/>
            <a:endParaRPr lang="en-US" sz="2400" dirty="0">
              <a:solidFill>
                <a:srgbClr val="424242"/>
              </a:solidFill>
            </a:endParaRPr>
          </a:p>
        </p:txBody>
      </p:sp>
      <p:sp>
        <p:nvSpPr>
          <p:cNvPr id="29" name="Slide Number Placeholder 28"/>
          <p:cNvSpPr>
            <a:spLocks noGrp="1"/>
          </p:cNvSpPr>
          <p:nvPr>
            <p:ph type="sldNum" sz="quarter" idx="12"/>
          </p:nvPr>
        </p:nvSpPr>
        <p:spPr/>
        <p:txBody>
          <a:bodyPr/>
          <a:lstStyle/>
          <a:p>
            <a:fld id="{74AD3617-57BD-4679-8046-AE4E8FD44EC5}" type="slidenum">
              <a:rPr lang="en-US" smtClean="0">
                <a:solidFill>
                  <a:srgbClr val="FFFFFF"/>
                </a:solidFill>
              </a:rPr>
              <a:pPr/>
              <a:t>‹#›</a:t>
            </a:fld>
            <a:endParaRPr lang="en-US" dirty="0">
              <a:solidFill>
                <a:srgbClr val="FFFFFF"/>
              </a:solidFill>
            </a:endParaRPr>
          </a:p>
        </p:txBody>
      </p:sp>
      <p:sp>
        <p:nvSpPr>
          <p:cNvPr id="9" name="Subtitle 8"/>
          <p:cNvSpPr>
            <a:spLocks noGrp="1"/>
          </p:cNvSpPr>
          <p:nvPr>
            <p:ph type="subTitle" idx="1"/>
          </p:nvPr>
        </p:nvSpPr>
        <p:spPr>
          <a:xfrm>
            <a:off x="1828800" y="3331699"/>
            <a:ext cx="8534400" cy="1752600"/>
          </a:xfrm>
        </p:spPr>
        <p:txBody>
          <a:bodyPr/>
          <a:lstStyle>
            <a:lvl1pPr marL="0" indent="0" algn="ctr">
              <a:buNone/>
              <a:defRPr>
                <a:solidFill>
                  <a:schemeClr val="tx1"/>
                </a:solidFill>
              </a:defRPr>
            </a:lvl1pPr>
            <a:lvl2pPr marL="457035" indent="0" algn="ctr">
              <a:buNone/>
            </a:lvl2pPr>
            <a:lvl3pPr marL="914082" indent="0" algn="ctr">
              <a:buNone/>
            </a:lvl3pPr>
            <a:lvl4pPr marL="1371122" indent="0" algn="ctr">
              <a:buNone/>
            </a:lvl4pPr>
            <a:lvl5pPr marL="1828164" indent="0" algn="ctr">
              <a:buNone/>
            </a:lvl5pPr>
            <a:lvl6pPr marL="2285210" indent="0" algn="ctr">
              <a:buNone/>
            </a:lvl6pPr>
            <a:lvl7pPr marL="2742246" indent="0" algn="ctr">
              <a:buNone/>
            </a:lvl7pPr>
            <a:lvl8pPr marL="3199279" indent="0" algn="ctr">
              <a:buNone/>
            </a:lvl8pPr>
            <a:lvl9pPr marL="3656315" indent="0" algn="ctr">
              <a:buNone/>
            </a:lvl9pPr>
          </a:lstStyle>
          <a:p>
            <a:r>
              <a:rPr kumimoji="0" lang="en-US"/>
              <a:t>Click to edit Master subtitle style</a:t>
            </a:r>
          </a:p>
        </p:txBody>
      </p:sp>
    </p:spTree>
    <p:extLst>
      <p:ext uri="{BB962C8B-B14F-4D97-AF65-F5344CB8AC3E}">
        <p14:creationId xmlns:p14="http://schemas.microsoft.com/office/powerpoint/2010/main" val="3659744886"/>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cSld name="Standard Slide">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56FBAC50-0E6A-F444-BC5A-1C3D878B1B39}"/>
              </a:ext>
            </a:extLst>
          </p:cNvPr>
          <p:cNvSpPr>
            <a:spLocks noGrp="1"/>
          </p:cNvSpPr>
          <p:nvPr>
            <p:ph idx="1"/>
          </p:nvPr>
        </p:nvSpPr>
        <p:spPr>
          <a:xfrm>
            <a:off x="609604" y="1658301"/>
            <a:ext cx="10515600" cy="4349749"/>
          </a:xfrm>
          <a:prstGeom prst="rect">
            <a:avLst/>
          </a:prstGeom>
        </p:spPr>
        <p:txBody>
          <a:bodyPr vert="horz" lIns="121877" tIns="60938" rIns="121877" bIns="60938"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a:extLst>
              <a:ext uri="{FF2B5EF4-FFF2-40B4-BE49-F238E27FC236}">
                <a16:creationId xmlns:a16="http://schemas.microsoft.com/office/drawing/2014/main" id="{74EC3810-B220-0E43-90BE-1EED7A66762D}"/>
              </a:ext>
            </a:extLst>
          </p:cNvPr>
          <p:cNvSpPr txBox="1"/>
          <p:nvPr/>
        </p:nvSpPr>
        <p:spPr>
          <a:xfrm>
            <a:off x="643467" y="6417733"/>
            <a:ext cx="0" cy="0"/>
          </a:xfrm>
          <a:prstGeom prst="rect">
            <a:avLst/>
          </a:prstGeom>
        </p:spPr>
        <p:txBody>
          <a:bodyPr vert="horz" wrap="none" lIns="121878" tIns="60937" rIns="121878" bIns="60937" rtlCol="0">
            <a:noAutofit/>
          </a:bodyPr>
          <a:lstStyle/>
          <a:p>
            <a:pPr defTabSz="914082">
              <a:buFont typeface="Arial"/>
              <a:buNone/>
            </a:pPr>
            <a:endParaRPr lang="en-US" sz="3200" b="1" dirty="0">
              <a:solidFill>
                <a:srgbClr val="001641"/>
              </a:solidFill>
              <a:cs typeface="Arial" panose="020B0604020202020204" pitchFamily="34" charset="0"/>
            </a:endParaRPr>
          </a:p>
        </p:txBody>
      </p:sp>
      <p:sp>
        <p:nvSpPr>
          <p:cNvPr id="3" name="Title 2">
            <a:extLst>
              <a:ext uri="{FF2B5EF4-FFF2-40B4-BE49-F238E27FC236}">
                <a16:creationId xmlns:a16="http://schemas.microsoft.com/office/drawing/2014/main" id="{94B88050-5855-754D-B6D1-27F5E829201E}"/>
              </a:ext>
            </a:extLst>
          </p:cNvPr>
          <p:cNvSpPr>
            <a:spLocks noGrp="1"/>
          </p:cNvSpPr>
          <p:nvPr>
            <p:ph type="title"/>
          </p:nvPr>
        </p:nvSpPr>
        <p:spPr>
          <a:xfrm>
            <a:off x="609600" y="331176"/>
            <a:ext cx="10972800" cy="1082439"/>
          </a:xfrm>
          <a:prstGeom prst="rect">
            <a:avLst/>
          </a:prstGeom>
        </p:spPr>
        <p:txBody>
          <a:bodyPr/>
          <a:lstStyle/>
          <a:p>
            <a:r>
              <a:rPr lang="en-US"/>
              <a:t>Click to edit Master title style</a:t>
            </a:r>
            <a:endParaRPr lang="en-US" dirty="0"/>
          </a:p>
        </p:txBody>
      </p:sp>
      <p:sp>
        <p:nvSpPr>
          <p:cNvPr id="11" name="Footer Placeholder 1">
            <a:extLst>
              <a:ext uri="{FF2B5EF4-FFF2-40B4-BE49-F238E27FC236}">
                <a16:creationId xmlns:a16="http://schemas.microsoft.com/office/drawing/2014/main" id="{248D9E72-72C2-A744-B9ED-14BA26620449}"/>
              </a:ext>
            </a:extLst>
          </p:cNvPr>
          <p:cNvSpPr>
            <a:spLocks noGrp="1"/>
          </p:cNvSpPr>
          <p:nvPr>
            <p:ph type="ftr" sz="quarter" idx="3"/>
          </p:nvPr>
        </p:nvSpPr>
        <p:spPr>
          <a:xfrm>
            <a:off x="986507" y="6295496"/>
            <a:ext cx="4520559" cy="243840"/>
          </a:xfrm>
          <a:prstGeom prst="rect">
            <a:avLst/>
          </a:prstGeom>
        </p:spPr>
        <p:txBody>
          <a:bodyPr wrap="none" lIns="0" tIns="60938" rIns="121877" bIns="60938" anchor="ctr"/>
          <a:lstStyle>
            <a:lvl1pPr>
              <a:defRPr sz="1200">
                <a:solidFill>
                  <a:schemeClr val="accent3"/>
                </a:solidFill>
              </a:defRPr>
            </a:lvl1pPr>
          </a:lstStyle>
          <a:p>
            <a:pPr defTabSz="914082"/>
            <a:r>
              <a:rPr lang="en-US">
                <a:solidFill>
                  <a:srgbClr val="009104"/>
                </a:solidFill>
                <a:cs typeface="Arial"/>
              </a:rPr>
              <a:t>Clinical Services Group, Laboratory Services</a:t>
            </a:r>
            <a:endParaRPr lang="en-US" dirty="0">
              <a:solidFill>
                <a:srgbClr val="009104"/>
              </a:solidFill>
              <a:cs typeface="Arial"/>
            </a:endParaRPr>
          </a:p>
        </p:txBody>
      </p:sp>
    </p:spTree>
    <p:extLst>
      <p:ext uri="{BB962C8B-B14F-4D97-AF65-F5344CB8AC3E}">
        <p14:creationId xmlns:p14="http://schemas.microsoft.com/office/powerpoint/2010/main" val="24942534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1">
    <p:spTree>
      <p:nvGrpSpPr>
        <p:cNvPr id="1" name=""/>
        <p:cNvGrpSpPr/>
        <p:nvPr/>
      </p:nvGrpSpPr>
      <p:grpSpPr>
        <a:xfrm>
          <a:off x="0" y="0"/>
          <a:ext cx="0" cy="0"/>
          <a:chOff x="0" y="0"/>
          <a:chExt cx="0" cy="0"/>
        </a:xfrm>
      </p:grpSpPr>
      <p:sp>
        <p:nvSpPr>
          <p:cNvPr id="4" name="Rectangle 3"/>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6" name="Title 1"/>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DA15AF5-4611-427F-B6D7-1BF2272D34D9}"/>
              </a:ext>
            </a:extLst>
          </p:cNvPr>
          <p:cNvSpPr>
            <a:spLocks noGrp="1"/>
          </p:cNvSpPr>
          <p:nvPr>
            <p:ph type="sldNum" sz="quarter" idx="10"/>
          </p:nvPr>
        </p:nvSpPr>
        <p:spPr/>
        <p:txBody>
          <a:body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541975820"/>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cSld name="1_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0" tIns="45714" rIns="91410" bIns="45714" rtlCol="0" anchor="ctr"/>
          <a:lstStyle/>
          <a:p>
            <a:pPr algn="ctr" defTabSz="914082"/>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FFFFFF"/>
                </a:solidFill>
              </a:rPr>
              <a:pPr/>
              <a:t>‹#›</a:t>
            </a:fld>
            <a:endParaRPr lang="en-US" dirty="0">
              <a:solidFill>
                <a:srgbClr val="FFFFFF"/>
              </a:solidFill>
            </a:endParaRPr>
          </a:p>
        </p:txBody>
      </p:sp>
      <p:pic>
        <p:nvPicPr>
          <p:cNvPr id="10" name="Picture 9">
            <a:extLst>
              <a:ext uri="{FF2B5EF4-FFF2-40B4-BE49-F238E27FC236}">
                <a16:creationId xmlns:a16="http://schemas.microsoft.com/office/drawing/2014/main" id="{77E75CA7-F867-4BE9-B137-EBA615DB606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914407" y="6519673"/>
            <a:ext cx="1822479" cy="136277"/>
          </a:xfrm>
          <a:prstGeom prst="rect">
            <a:avLst/>
          </a:prstGeom>
        </p:spPr>
      </p:pic>
      <p:sp>
        <p:nvSpPr>
          <p:cNvPr id="11" name="TextBox 10">
            <a:extLst>
              <a:ext uri="{FF2B5EF4-FFF2-40B4-BE49-F238E27FC236}">
                <a16:creationId xmlns:a16="http://schemas.microsoft.com/office/drawing/2014/main" id="{E1C65A50-DEA6-4CC9-8E90-5F13B4BCA22B}"/>
              </a:ext>
            </a:extLst>
          </p:cNvPr>
          <p:cNvSpPr txBox="1">
            <a:spLocks noChangeArrowheads="1"/>
          </p:cNvSpPr>
          <p:nvPr userDrawn="1"/>
        </p:nvSpPr>
        <p:spPr bwMode="auto">
          <a:xfrm>
            <a:off x="4402667" y="6549459"/>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082">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2366179376"/>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6953D2-264B-1F4B-83B4-495764E26248}"/>
              </a:ext>
            </a:extLst>
          </p:cNvPr>
          <p:cNvSpPr>
            <a:spLocks noGrp="1"/>
          </p:cNvSpPr>
          <p:nvPr>
            <p:ph type="dt" sz="half" idx="10"/>
          </p:nvPr>
        </p:nvSpPr>
        <p:spPr>
          <a:xfrm>
            <a:off x="838203" y="6356353"/>
            <a:ext cx="2743200" cy="365125"/>
          </a:xfrm>
          <a:prstGeom prst="rect">
            <a:avLst/>
          </a:prstGeom>
        </p:spPr>
        <p:txBody>
          <a:bodyPr lIns="34006" tIns="17002" rIns="34006" bIns="17002"/>
          <a:lstStyle/>
          <a:p>
            <a:pPr defTabSz="914082"/>
            <a:fld id="{F0716A69-C6B3-9A4C-A6F1-5B0A7421A874}" type="datetimeFigureOut">
              <a:rPr lang="en-US" sz="2400" smtClean="0">
                <a:solidFill>
                  <a:srgbClr val="424242"/>
                </a:solidFill>
              </a:rPr>
              <a:pPr defTabSz="914082"/>
              <a:t>10/31/2022</a:t>
            </a:fld>
            <a:endParaRPr lang="en-US" sz="2400" dirty="0">
              <a:solidFill>
                <a:srgbClr val="424242"/>
              </a:solidFill>
            </a:endParaRPr>
          </a:p>
        </p:txBody>
      </p:sp>
      <p:sp>
        <p:nvSpPr>
          <p:cNvPr id="3" name="Footer Placeholder 2">
            <a:extLst>
              <a:ext uri="{FF2B5EF4-FFF2-40B4-BE49-F238E27FC236}">
                <a16:creationId xmlns:a16="http://schemas.microsoft.com/office/drawing/2014/main" id="{911CC920-0CF4-494B-8345-DABB9A92BD3E}"/>
              </a:ext>
            </a:extLst>
          </p:cNvPr>
          <p:cNvSpPr>
            <a:spLocks noGrp="1"/>
          </p:cNvSpPr>
          <p:nvPr>
            <p:ph type="ftr" sz="quarter" idx="11"/>
          </p:nvPr>
        </p:nvSpPr>
        <p:spPr>
          <a:xfrm>
            <a:off x="4038601" y="6356353"/>
            <a:ext cx="4114800" cy="365125"/>
          </a:xfrm>
          <a:prstGeom prst="rect">
            <a:avLst/>
          </a:prstGeom>
        </p:spPr>
        <p:txBody>
          <a:bodyPr lIns="34006" tIns="17002" rIns="34006" bIns="17002"/>
          <a:lstStyle/>
          <a:p>
            <a:pPr defTabSz="914082"/>
            <a:endParaRPr lang="en-US" sz="2400" dirty="0">
              <a:solidFill>
                <a:srgbClr val="424242"/>
              </a:solidFill>
            </a:endParaRPr>
          </a:p>
        </p:txBody>
      </p:sp>
      <p:sp>
        <p:nvSpPr>
          <p:cNvPr id="4" name="Slide Number Placeholder 3">
            <a:extLst>
              <a:ext uri="{FF2B5EF4-FFF2-40B4-BE49-F238E27FC236}">
                <a16:creationId xmlns:a16="http://schemas.microsoft.com/office/drawing/2014/main" id="{1C5022B6-A52A-E342-AC2E-799FD080A35D}"/>
              </a:ext>
            </a:extLst>
          </p:cNvPr>
          <p:cNvSpPr>
            <a:spLocks noGrp="1"/>
          </p:cNvSpPr>
          <p:nvPr>
            <p:ph type="sldNum" sz="quarter" idx="12"/>
          </p:nvPr>
        </p:nvSpPr>
        <p:spPr/>
        <p:txBody>
          <a:bodyPr/>
          <a:lstStyle/>
          <a:p>
            <a:fld id="{8FDF18CB-07C3-6A4D-8BBF-A2C7594D294A}"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907325218"/>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showMasterSp="0" preserve="1" userDrawn="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914400" y="6416198"/>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128">
              <a:defRPr/>
            </a:pPr>
            <a:r>
              <a:rPr lang="en-US" sz="700" dirty="0">
                <a:solidFill>
                  <a:srgbClr val="FFFFFF"/>
                </a:solidFill>
              </a:rPr>
              <a:t>© 2020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20" y="2740042"/>
            <a:ext cx="10608705" cy="1044575"/>
          </a:xfrm>
          <a:prstGeom prst="rect">
            <a:avLst/>
          </a:prstGeom>
        </p:spPr>
        <p:txBody>
          <a:bodyPr vert="horz" lIns="0" rIns="0" anchor="b"/>
          <a:lstStyle>
            <a:lvl1pPr marL="0" indent="0">
              <a:buNone/>
              <a:defRPr sz="4800" b="1" i="0">
                <a:solidFill>
                  <a:schemeClr val="bg1"/>
                </a:solidFill>
                <a:latin typeface="+mj-lt"/>
                <a:cs typeface="Arial"/>
              </a:defRPr>
            </a:lvl1pPr>
          </a:lstStyle>
          <a:p>
            <a:r>
              <a:rPr lang="en-US" dirty="0"/>
              <a:t>Title Case – Arial Bold 48pt</a:t>
            </a:r>
          </a:p>
        </p:txBody>
      </p:sp>
      <p:sp>
        <p:nvSpPr>
          <p:cNvPr id="11" name="Text Placeholder 9"/>
          <p:cNvSpPr>
            <a:spLocks noGrp="1"/>
          </p:cNvSpPr>
          <p:nvPr>
            <p:ph type="body" sz="quarter" idx="11" hasCustomPrompt="1"/>
          </p:nvPr>
        </p:nvSpPr>
        <p:spPr>
          <a:xfrm>
            <a:off x="914420" y="3822624"/>
            <a:ext cx="10608705" cy="1044575"/>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grpSp>
        <p:nvGrpSpPr>
          <p:cNvPr id="2" name="Group 1"/>
          <p:cNvGrpSpPr/>
          <p:nvPr userDrawn="1"/>
        </p:nvGrpSpPr>
        <p:grpSpPr>
          <a:xfrm>
            <a:off x="914416" y="635332"/>
            <a:ext cx="6034263" cy="276999"/>
            <a:chOff x="685802" y="635320"/>
            <a:chExt cx="4525698" cy="276999"/>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685802" y="685800"/>
              <a:ext cx="2409825" cy="180045"/>
            </a:xfrm>
            <a:prstGeom prst="rect">
              <a:avLst/>
            </a:prstGeom>
          </p:spPr>
        </p:pic>
        <p:cxnSp>
          <p:nvCxnSpPr>
            <p:cNvPr id="7" name="Straight Connector 6"/>
            <p:cNvCxnSpPr/>
            <p:nvPr userDrawn="1"/>
          </p:nvCxnSpPr>
          <p:spPr>
            <a:xfrm>
              <a:off x="3226435" y="654189"/>
              <a:ext cx="0" cy="2307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3347720" y="635320"/>
              <a:ext cx="1863780" cy="276999"/>
            </a:xfrm>
            <a:prstGeom prst="rect">
              <a:avLst/>
            </a:prstGeom>
            <a:noFill/>
          </p:spPr>
          <p:txBody>
            <a:bodyPr wrap="none" lIns="0" tIns="0" rIns="0" bIns="0" rtlCol="0">
              <a:spAutoFit/>
            </a:bodyPr>
            <a:lstStyle/>
            <a:p>
              <a:pPr defTabSz="914128"/>
              <a:r>
                <a:rPr lang="en-US" sz="1800" kern="800" spc="-51" dirty="0">
                  <a:solidFill>
                    <a:srgbClr val="FFFFFF"/>
                  </a:solidFill>
                </a:rPr>
                <a:t>Research &amp; Development</a:t>
              </a:r>
            </a:p>
          </p:txBody>
        </p:sp>
      </p:grpSp>
    </p:spTree>
    <p:extLst>
      <p:ext uri="{BB962C8B-B14F-4D97-AF65-F5344CB8AC3E}">
        <p14:creationId xmlns:p14="http://schemas.microsoft.com/office/powerpoint/2010/main" val="218677120"/>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3" name="Rectangle 2"/>
          <p:cNvSpPr/>
          <p:nvPr userDrawn="1"/>
        </p:nvSpPr>
        <p:spPr>
          <a:xfrm>
            <a:off x="0" y="4343400"/>
            <a:ext cx="12192000" cy="2514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4" tIns="45714" rIns="91414" bIns="45714" rtlCol="0" anchor="t"/>
          <a:lstStyle/>
          <a:p>
            <a:pPr algn="ctr" defTabSz="914128"/>
            <a:endParaRPr lang="en-US" sz="1800" dirty="0">
              <a:solidFill>
                <a:srgbClr val="424242"/>
              </a:solidFill>
            </a:endParaRPr>
          </a:p>
        </p:txBody>
      </p:sp>
      <p:sp>
        <p:nvSpPr>
          <p:cNvPr id="4" name="Rectangle 3"/>
          <p:cNvSpPr/>
          <p:nvPr userDrawn="1"/>
        </p:nvSpPr>
        <p:spPr>
          <a:xfrm>
            <a:off x="0" y="0"/>
            <a:ext cx="12192000" cy="9144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414" tIns="45714" rIns="91414" bIns="45714" rtlCol="0" anchor="t"/>
          <a:lstStyle/>
          <a:p>
            <a:pPr algn="ctr" defTabSz="914128"/>
            <a:endParaRPr lang="en-US" sz="1800" dirty="0">
              <a:solidFill>
                <a:srgbClr val="424242"/>
              </a:solidFill>
            </a:endParaRPr>
          </a:p>
        </p:txBody>
      </p:sp>
      <p:sp>
        <p:nvSpPr>
          <p:cNvPr id="8" name="TextBox 7"/>
          <p:cNvSpPr txBox="1">
            <a:spLocks noChangeArrowheads="1"/>
          </p:cNvSpPr>
          <p:nvPr userDrawn="1"/>
        </p:nvSpPr>
        <p:spPr bwMode="auto">
          <a:xfrm>
            <a:off x="914400" y="6416198"/>
            <a:ext cx="890693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defTabSz="914128">
              <a:defRPr/>
            </a:pPr>
            <a:r>
              <a:rPr lang="en-US" sz="700" dirty="0">
                <a:solidFill>
                  <a:srgbClr val="FFFFFF"/>
                </a:solidFill>
              </a:rPr>
              <a:t>© 2020  UnitedHealth Group. Any use, copying, or distribution without written permission from UnitedHealth Group is prohibited.</a:t>
            </a:r>
          </a:p>
        </p:txBody>
      </p:sp>
      <p:sp>
        <p:nvSpPr>
          <p:cNvPr id="9" name="Text Placeholder 9"/>
          <p:cNvSpPr>
            <a:spLocks noGrp="1"/>
          </p:cNvSpPr>
          <p:nvPr>
            <p:ph type="body" sz="quarter" idx="10" hasCustomPrompt="1"/>
          </p:nvPr>
        </p:nvSpPr>
        <p:spPr>
          <a:xfrm>
            <a:off x="914420" y="4460315"/>
            <a:ext cx="10608705" cy="1044575"/>
          </a:xfrm>
          <a:prstGeom prst="rect">
            <a:avLst/>
          </a:prstGeom>
        </p:spPr>
        <p:txBody>
          <a:bodyPr vert="horz" lIns="0" rIns="0" anchor="b"/>
          <a:lstStyle>
            <a:lvl1pPr marL="0" indent="0">
              <a:buNone/>
              <a:defRPr sz="4800" b="1" i="0">
                <a:solidFill>
                  <a:schemeClr val="bg1"/>
                </a:solidFill>
                <a:latin typeface="Arial"/>
                <a:cs typeface="Arial"/>
              </a:defRPr>
            </a:lvl1pPr>
          </a:lstStyle>
          <a:p>
            <a:r>
              <a:rPr lang="en-US" dirty="0"/>
              <a:t>Title Case – Arial Bold 48pt</a:t>
            </a:r>
          </a:p>
        </p:txBody>
      </p:sp>
      <p:sp>
        <p:nvSpPr>
          <p:cNvPr id="10" name="Text Placeholder 9"/>
          <p:cNvSpPr>
            <a:spLocks noGrp="1"/>
          </p:cNvSpPr>
          <p:nvPr>
            <p:ph type="body" sz="quarter" idx="11" hasCustomPrompt="1"/>
          </p:nvPr>
        </p:nvSpPr>
        <p:spPr>
          <a:xfrm>
            <a:off x="914420" y="5542881"/>
            <a:ext cx="10608705" cy="539224"/>
          </a:xfrm>
          <a:prstGeom prst="rect">
            <a:avLst/>
          </a:prstGeom>
        </p:spPr>
        <p:txBody>
          <a:bodyPr vert="horz" lIns="0" rIns="0"/>
          <a:lstStyle>
            <a:lvl1pPr marL="0" indent="0">
              <a:buNone/>
              <a:defRPr sz="2000" b="1" i="0">
                <a:solidFill>
                  <a:schemeClr val="accent4"/>
                </a:solidFill>
                <a:latin typeface="+mn-lt"/>
                <a:cs typeface="Arial"/>
              </a:defRPr>
            </a:lvl1pPr>
          </a:lstStyle>
          <a:p>
            <a:r>
              <a:rPr lang="en-US" dirty="0"/>
              <a:t>Date – Arial 20pt</a:t>
            </a:r>
          </a:p>
        </p:txBody>
      </p:sp>
      <p:sp>
        <p:nvSpPr>
          <p:cNvPr id="11" name="Picture Placeholder 3">
            <a:extLst>
              <a:ext uri="{FF2B5EF4-FFF2-40B4-BE49-F238E27FC236}">
                <a16:creationId xmlns:a16="http://schemas.microsoft.com/office/drawing/2014/main" id="{C9996269-7555-4764-A9C4-E64090BCAEEB}"/>
              </a:ext>
            </a:extLst>
          </p:cNvPr>
          <p:cNvSpPr>
            <a:spLocks noGrp="1"/>
          </p:cNvSpPr>
          <p:nvPr>
            <p:ph type="pic" sz="quarter" idx="12" hasCustomPrompt="1"/>
          </p:nvPr>
        </p:nvSpPr>
        <p:spPr>
          <a:xfrm>
            <a:off x="0" y="796930"/>
            <a:ext cx="12192000" cy="3546475"/>
          </a:xfrm>
          <a:solidFill>
            <a:schemeClr val="bg2"/>
          </a:solidFill>
        </p:spPr>
        <p:txBody>
          <a:bodyPr/>
          <a:lstStyle>
            <a:lvl1pPr marL="0" marR="0" indent="0" algn="ctr" defTabSz="685602" rtl="0" eaLnBrk="1" fontAlgn="auto" latinLnBrk="0" hangingPunct="1">
              <a:lnSpc>
                <a:spcPct val="150000"/>
              </a:lnSpc>
              <a:spcBef>
                <a:spcPts val="0"/>
              </a:spcBef>
              <a:spcAft>
                <a:spcPts val="0"/>
              </a:spcAft>
              <a:buClr>
                <a:schemeClr val="tx1"/>
              </a:buClr>
              <a:buSzTx/>
              <a:buFontTx/>
              <a:buNone/>
              <a:tabLst/>
              <a:defRPr/>
            </a:lvl1pPr>
          </a:lstStyle>
          <a:p>
            <a:pPr marL="257100" marR="0" lvl="0" indent="-257100" algn="l" defTabSz="685602" rtl="0" eaLnBrk="1" fontAlgn="auto" latinLnBrk="0" hangingPunct="1">
              <a:lnSpc>
                <a:spcPct val="150000"/>
              </a:lnSpc>
              <a:spcBef>
                <a:spcPts val="0"/>
              </a:spcBef>
              <a:spcAft>
                <a:spcPts val="0"/>
              </a:spcAft>
              <a:buClr>
                <a:schemeClr val="tx1"/>
              </a:buClr>
              <a:buSzTx/>
              <a:buFont typeface="Arial" pitchFamily="34" charset="0"/>
              <a:buChar char="•"/>
              <a:tabLst/>
              <a:defRPr/>
            </a:pPr>
            <a:r>
              <a:rPr lang="en-US" dirty="0"/>
              <a:t>Click icon to add photo</a:t>
            </a:r>
          </a:p>
        </p:txBody>
      </p:sp>
      <p:grpSp>
        <p:nvGrpSpPr>
          <p:cNvPr id="2" name="Group 1"/>
          <p:cNvGrpSpPr/>
          <p:nvPr userDrawn="1"/>
        </p:nvGrpSpPr>
        <p:grpSpPr>
          <a:xfrm>
            <a:off x="914409" y="361093"/>
            <a:ext cx="5462736" cy="249575"/>
            <a:chOff x="685801" y="361078"/>
            <a:chExt cx="4253090" cy="249575"/>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685801" y="418022"/>
              <a:ext cx="2406650" cy="179959"/>
            </a:xfrm>
            <a:prstGeom prst="rect">
              <a:avLst/>
            </a:prstGeom>
          </p:spPr>
        </p:pic>
        <p:cxnSp>
          <p:nvCxnSpPr>
            <p:cNvPr id="6" name="Straight Connector 5"/>
            <p:cNvCxnSpPr/>
            <p:nvPr userDrawn="1"/>
          </p:nvCxnSpPr>
          <p:spPr>
            <a:xfrm>
              <a:off x="3219450" y="379947"/>
              <a:ext cx="0" cy="230706"/>
            </a:xfrm>
            <a:prstGeom prst="line">
              <a:avLst/>
            </a:prstGeom>
            <a:ln w="12700">
              <a:solidFill>
                <a:srgbClr val="999999"/>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3341100" y="361078"/>
              <a:ext cx="1597791" cy="230832"/>
            </a:xfrm>
            <a:prstGeom prst="rect">
              <a:avLst/>
            </a:prstGeom>
            <a:noFill/>
          </p:spPr>
          <p:txBody>
            <a:bodyPr wrap="none" lIns="0" tIns="0" rIns="0" bIns="0" rtlCol="0">
              <a:spAutoFit/>
            </a:bodyPr>
            <a:lstStyle/>
            <a:p>
              <a:pPr defTabSz="914128"/>
              <a:r>
                <a:rPr lang="en-US" sz="1500" kern="800" spc="-51" dirty="0">
                  <a:solidFill>
                    <a:srgbClr val="003C71"/>
                  </a:solidFill>
                </a:rPr>
                <a:t>Research &amp; Development</a:t>
              </a:r>
            </a:p>
          </p:txBody>
        </p:sp>
      </p:grpSp>
    </p:spTree>
    <p:extLst>
      <p:ext uri="{BB962C8B-B14F-4D97-AF65-F5344CB8AC3E}">
        <p14:creationId xmlns:p14="http://schemas.microsoft.com/office/powerpoint/2010/main" val="727988957"/>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showMasterSp="0" preserve="1" userDrawn="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4" y="2492754"/>
            <a:ext cx="10608705" cy="1844843"/>
          </a:xfrm>
          <a:prstGeom prst="rect">
            <a:avLst/>
          </a:prstGeom>
        </p:spPr>
        <p:txBody>
          <a:bodyPr vert="horz" lIns="0" rIns="0" anchor="ctr"/>
          <a:lstStyle>
            <a:lvl1pPr marL="0" indent="0" defTabSz="1018520">
              <a:lnSpc>
                <a:spcPts val="6685"/>
              </a:lnSpc>
              <a:spcBef>
                <a:spcPts val="0"/>
              </a:spcBef>
              <a:buClr>
                <a:schemeClr val="accent5"/>
              </a:buClr>
              <a:buNone/>
              <a:defRPr sz="6000" b="1" i="0">
                <a:solidFill>
                  <a:schemeClr val="bg1"/>
                </a:solidFill>
                <a:latin typeface="+mj-lt"/>
                <a:cs typeface="Arial"/>
              </a:defRPr>
            </a:lvl1pPr>
          </a:lstStyle>
          <a:p>
            <a:pPr marL="0" lvl="0" indent="0" defTabSz="1018520">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59393942"/>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4" y="2492754"/>
            <a:ext cx="10608705" cy="1844843"/>
          </a:xfrm>
          <a:prstGeom prst="rect">
            <a:avLst/>
          </a:prstGeom>
        </p:spPr>
        <p:txBody>
          <a:bodyPr vert="horz" lIns="0" rIns="0" anchor="ctr"/>
          <a:lstStyle>
            <a:lvl1pPr marL="0" indent="0" defTabSz="1018520">
              <a:lnSpc>
                <a:spcPts val="6685"/>
              </a:lnSpc>
              <a:spcBef>
                <a:spcPts val="0"/>
              </a:spcBef>
              <a:buClr>
                <a:schemeClr val="accent5"/>
              </a:buClr>
              <a:buNone/>
              <a:defRPr sz="6000" b="1" i="0">
                <a:solidFill>
                  <a:schemeClr val="bg1"/>
                </a:solidFill>
                <a:latin typeface="Arial"/>
                <a:cs typeface="Arial"/>
              </a:defRPr>
            </a:lvl1pPr>
          </a:lstStyle>
          <a:p>
            <a:pPr marL="0" lvl="0" indent="0" defTabSz="1018520">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980876903"/>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4" y="2492754"/>
            <a:ext cx="10608705" cy="1844843"/>
          </a:xfrm>
          <a:prstGeom prst="rect">
            <a:avLst/>
          </a:prstGeom>
        </p:spPr>
        <p:txBody>
          <a:bodyPr vert="horz" lIns="0" rIns="0" anchor="ctr"/>
          <a:lstStyle>
            <a:lvl1pPr marL="0" indent="0" defTabSz="1018520">
              <a:lnSpc>
                <a:spcPts val="6685"/>
              </a:lnSpc>
              <a:spcBef>
                <a:spcPts val="0"/>
              </a:spcBef>
              <a:buClr>
                <a:schemeClr val="accent5"/>
              </a:buClr>
              <a:buNone/>
              <a:defRPr sz="6000" b="1" i="0">
                <a:solidFill>
                  <a:schemeClr val="bg1"/>
                </a:solidFill>
                <a:latin typeface="+mj-lt"/>
                <a:cs typeface="Arial"/>
              </a:defRPr>
            </a:lvl1pPr>
          </a:lstStyle>
          <a:p>
            <a:pPr marL="0" lvl="0" indent="0" defTabSz="1018520">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973689510"/>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44" y="2492754"/>
            <a:ext cx="10608705" cy="1844843"/>
          </a:xfrm>
          <a:prstGeom prst="rect">
            <a:avLst/>
          </a:prstGeom>
        </p:spPr>
        <p:txBody>
          <a:bodyPr vert="horz" lIns="0" rIns="0" anchor="ctr"/>
          <a:lstStyle>
            <a:lvl1pPr marL="0" indent="0" defTabSz="1018520">
              <a:lnSpc>
                <a:spcPts val="6685"/>
              </a:lnSpc>
              <a:spcBef>
                <a:spcPts val="0"/>
              </a:spcBef>
              <a:buClr>
                <a:schemeClr val="accent5"/>
              </a:buClr>
              <a:buNone/>
              <a:defRPr sz="6000" b="1" i="0">
                <a:solidFill>
                  <a:schemeClr val="bg1"/>
                </a:solidFill>
                <a:latin typeface="+mj-lt"/>
                <a:cs typeface="Arial"/>
              </a:defRPr>
            </a:lvl1pPr>
          </a:lstStyle>
          <a:p>
            <a:pPr marL="0" lvl="0" indent="0" defTabSz="1018520">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037937781"/>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Full Page -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a:xfrm>
            <a:off x="710532" y="110978"/>
            <a:ext cx="10655808" cy="487063"/>
          </a:xfrm>
        </p:spPr>
        <p:txBody>
          <a:bodyPr/>
          <a:lstStyle>
            <a:lvl1pPr>
              <a:defRPr/>
            </a:lvl1pPr>
          </a:lstStyle>
          <a:p>
            <a:r>
              <a:rPr lang="en-US" dirty="0"/>
              <a:t>ALL-CAPS – ARIAL BOLD 32PT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710532" y="1500271"/>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C7CA7E87-410D-4887-AABD-1ABCEA8A29CF}" type="slidenum">
              <a:rPr lang="en-US" smtClean="0">
                <a:solidFill>
                  <a:srgbClr val="FFFFFF"/>
                </a:solidFill>
              </a:rPr>
              <a:pPr/>
              <a:t>‹#›</a:t>
            </a:fld>
            <a:endParaRPr lang="en-US" dirty="0">
              <a:solidFill>
                <a:srgbClr val="FFFFFF"/>
              </a:solidFill>
            </a:endParaRPr>
          </a:p>
        </p:txBody>
      </p:sp>
      <p:sp>
        <p:nvSpPr>
          <p:cNvPr id="9" name="Text Placeholder 8"/>
          <p:cNvSpPr>
            <a:spLocks noGrp="1"/>
          </p:cNvSpPr>
          <p:nvPr>
            <p:ph type="body" sz="quarter" idx="12" hasCustomPrompt="1"/>
          </p:nvPr>
        </p:nvSpPr>
        <p:spPr>
          <a:xfrm>
            <a:off x="711047" y="505431"/>
            <a:ext cx="10655300" cy="404663"/>
          </a:xfrm>
        </p:spPr>
        <p:txBody>
          <a:bodyPr wrap="square">
            <a:spAutoFit/>
          </a:bodyPr>
          <a:lstStyle>
            <a:lvl1pPr marL="0" indent="0">
              <a:buNone/>
              <a:defRPr sz="2000">
                <a:solidFill>
                  <a:srgbClr val="ADADAD"/>
                </a:solidFill>
              </a:defRPr>
            </a:lvl1pPr>
          </a:lstStyle>
          <a:p>
            <a:pPr lvl="0"/>
            <a:r>
              <a:rPr lang="en-US" dirty="0"/>
              <a:t>lowercase subhead – Arial 20pt</a:t>
            </a:r>
          </a:p>
        </p:txBody>
      </p:sp>
    </p:spTree>
    <p:extLst>
      <p:ext uri="{BB962C8B-B14F-4D97-AF65-F5344CB8AC3E}">
        <p14:creationId xmlns:p14="http://schemas.microsoft.com/office/powerpoint/2010/main" val="3372190882"/>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8" y="1371600"/>
            <a:ext cx="10972800" cy="1828800"/>
          </a:xfrm>
        </p:spPr>
        <p:txBody>
          <a:bodyPr vert="horz" lIns="60942" tIns="0" rIns="60942"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a:xfrm>
            <a:off x="609600" y="6416677"/>
            <a:ext cx="2844800" cy="365125"/>
          </a:xfrm>
          <a:prstGeom prst="rect">
            <a:avLst/>
          </a:prstGeom>
        </p:spPr>
        <p:txBody>
          <a:bodyPr lIns="121885" tIns="60942" rIns="121885" bIns="60942"/>
          <a:lstStyle/>
          <a:p>
            <a:pPr defTabSz="914128"/>
            <a:fld id="{357171A4-643C-41A5-9E14-94BBB89AC577}" type="datetimeFigureOut">
              <a:rPr lang="en-US" sz="2400" smtClean="0">
                <a:solidFill>
                  <a:srgbClr val="424242"/>
                </a:solidFill>
              </a:rPr>
              <a:pPr defTabSz="914128"/>
              <a:t>10/31/2022</a:t>
            </a:fld>
            <a:endParaRPr lang="en-US" sz="2400" dirty="0">
              <a:solidFill>
                <a:srgbClr val="424242"/>
              </a:solidFill>
            </a:endParaRPr>
          </a:p>
        </p:txBody>
      </p:sp>
      <p:sp>
        <p:nvSpPr>
          <p:cNvPr id="17" name="Footer Placeholder 16"/>
          <p:cNvSpPr>
            <a:spLocks noGrp="1"/>
          </p:cNvSpPr>
          <p:nvPr>
            <p:ph type="ftr" sz="quarter" idx="11"/>
          </p:nvPr>
        </p:nvSpPr>
        <p:spPr>
          <a:xfrm>
            <a:off x="4165600" y="6416677"/>
            <a:ext cx="3860800" cy="365125"/>
          </a:xfrm>
          <a:prstGeom prst="rect">
            <a:avLst/>
          </a:prstGeom>
        </p:spPr>
        <p:txBody>
          <a:bodyPr lIns="121885" tIns="60942" rIns="121885" bIns="60942"/>
          <a:lstStyle/>
          <a:p>
            <a:pPr defTabSz="914128"/>
            <a:endParaRPr lang="en-US" sz="2400" dirty="0">
              <a:solidFill>
                <a:srgbClr val="424242"/>
              </a:solidFill>
            </a:endParaRPr>
          </a:p>
        </p:txBody>
      </p:sp>
      <p:sp>
        <p:nvSpPr>
          <p:cNvPr id="29" name="Slide Number Placeholder 28"/>
          <p:cNvSpPr>
            <a:spLocks noGrp="1"/>
          </p:cNvSpPr>
          <p:nvPr>
            <p:ph type="sldNum" sz="quarter" idx="12"/>
          </p:nvPr>
        </p:nvSpPr>
        <p:spPr/>
        <p:txBody>
          <a:bodyPr/>
          <a:lstStyle/>
          <a:p>
            <a:fld id="{74AD3617-57BD-4679-8046-AE4E8FD44EC5}" type="slidenum">
              <a:rPr lang="en-US" smtClean="0">
                <a:solidFill>
                  <a:srgbClr val="FFFFFF"/>
                </a:solidFill>
              </a:rPr>
              <a:pPr/>
              <a:t>‹#›</a:t>
            </a:fld>
            <a:endParaRPr lang="en-US" dirty="0">
              <a:solidFill>
                <a:srgbClr val="FFFFFF"/>
              </a:solidFill>
            </a:endParaRPr>
          </a:p>
        </p:txBody>
      </p:sp>
      <p:sp>
        <p:nvSpPr>
          <p:cNvPr id="9" name="Subtitle 8"/>
          <p:cNvSpPr>
            <a:spLocks noGrp="1"/>
          </p:cNvSpPr>
          <p:nvPr>
            <p:ph type="subTitle" idx="1"/>
          </p:nvPr>
        </p:nvSpPr>
        <p:spPr>
          <a:xfrm>
            <a:off x="1828800" y="3331699"/>
            <a:ext cx="8534400" cy="1752600"/>
          </a:xfrm>
        </p:spPr>
        <p:txBody>
          <a:bodyPr/>
          <a:lstStyle>
            <a:lvl1pPr marL="0" indent="0" algn="ctr">
              <a:buNone/>
              <a:defRPr>
                <a:solidFill>
                  <a:schemeClr val="tx1"/>
                </a:solidFill>
              </a:defRPr>
            </a:lvl1pPr>
            <a:lvl2pPr marL="457059" indent="0" algn="ctr">
              <a:buNone/>
            </a:lvl2pPr>
            <a:lvl3pPr marL="914128" indent="0" algn="ctr">
              <a:buNone/>
            </a:lvl3pPr>
            <a:lvl4pPr marL="1371190" indent="0" algn="ctr">
              <a:buNone/>
            </a:lvl4pPr>
            <a:lvl5pPr marL="1828254" indent="0" algn="ctr">
              <a:buNone/>
            </a:lvl5pPr>
            <a:lvl6pPr marL="2285322" indent="0" algn="ctr">
              <a:buNone/>
            </a:lvl6pPr>
            <a:lvl7pPr marL="2742382" indent="0" algn="ctr">
              <a:buNone/>
            </a:lvl7pPr>
            <a:lvl8pPr marL="3199439" indent="0" algn="ctr">
              <a:buNone/>
            </a:lvl8pPr>
            <a:lvl9pPr marL="3656499" indent="0" algn="ctr">
              <a:buNone/>
            </a:lvl9pPr>
          </a:lstStyle>
          <a:p>
            <a:r>
              <a:rPr kumimoji="0" lang="en-US"/>
              <a:t>Click to edit Master subtitle style</a:t>
            </a:r>
          </a:p>
        </p:txBody>
      </p:sp>
    </p:spTree>
    <p:extLst>
      <p:ext uri="{BB962C8B-B14F-4D97-AF65-F5344CB8AC3E}">
        <p14:creationId xmlns:p14="http://schemas.microsoft.com/office/powerpoint/2010/main" val="1671673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2">
    <p:spTree>
      <p:nvGrpSpPr>
        <p:cNvPr id="1" name=""/>
        <p:cNvGrpSpPr/>
        <p:nvPr/>
      </p:nvGrpSpPr>
      <p:grpSpPr>
        <a:xfrm>
          <a:off x="0" y="0"/>
          <a:ext cx="0" cy="0"/>
          <a:chOff x="0" y="0"/>
          <a:chExt cx="0" cy="0"/>
        </a:xfrm>
      </p:grpSpPr>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7" name="Text Placeholder 3"/>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accent1"/>
                </a:solidFill>
                <a:latin typeface="+mj-lt"/>
                <a:cs typeface="Arial"/>
              </a:defRPr>
            </a:lvl1pPr>
          </a:lstStyle>
          <a:p>
            <a:pPr lvl="0"/>
            <a:r>
              <a:rPr lang="en-US" dirty="0"/>
              <a:t>Arial 24pt</a:t>
            </a:r>
          </a:p>
        </p:txBody>
      </p:sp>
      <p:sp>
        <p:nvSpPr>
          <p:cNvPr id="2" name="Slide Number Placeholder 1">
            <a:extLst>
              <a:ext uri="{FF2B5EF4-FFF2-40B4-BE49-F238E27FC236}">
                <a16:creationId xmlns:a16="http://schemas.microsoft.com/office/drawing/2014/main" id="{AAD0ECD9-04D3-4F17-86BE-B9E55D6DC7F1}"/>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6" name="Title 1">
            <a:extLst>
              <a:ext uri="{FF2B5EF4-FFF2-40B4-BE49-F238E27FC236}">
                <a16:creationId xmlns:a16="http://schemas.microsoft.com/office/drawing/2014/main" id="{41A1ED42-DC5A-485A-9A02-28E5B571FC1A}"/>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367720702"/>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cSld name="Standard Slide">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56FBAC50-0E6A-F444-BC5A-1C3D878B1B39}"/>
              </a:ext>
            </a:extLst>
          </p:cNvPr>
          <p:cNvSpPr>
            <a:spLocks noGrp="1"/>
          </p:cNvSpPr>
          <p:nvPr>
            <p:ph idx="1"/>
          </p:nvPr>
        </p:nvSpPr>
        <p:spPr>
          <a:xfrm>
            <a:off x="609604" y="1658301"/>
            <a:ext cx="10515600" cy="4349749"/>
          </a:xfrm>
          <a:prstGeom prst="rect">
            <a:avLst/>
          </a:prstGeom>
        </p:spPr>
        <p:txBody>
          <a:bodyPr vert="horz" lIns="121882" tIns="60941" rIns="121882" bIns="60941"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a:extLst>
              <a:ext uri="{FF2B5EF4-FFF2-40B4-BE49-F238E27FC236}">
                <a16:creationId xmlns:a16="http://schemas.microsoft.com/office/drawing/2014/main" id="{74EC3810-B220-0E43-90BE-1EED7A66762D}"/>
              </a:ext>
            </a:extLst>
          </p:cNvPr>
          <p:cNvSpPr txBox="1"/>
          <p:nvPr/>
        </p:nvSpPr>
        <p:spPr>
          <a:xfrm>
            <a:off x="643467" y="6417733"/>
            <a:ext cx="0" cy="0"/>
          </a:xfrm>
          <a:prstGeom prst="rect">
            <a:avLst/>
          </a:prstGeom>
        </p:spPr>
        <p:txBody>
          <a:bodyPr vert="horz" wrap="none" lIns="121884" tIns="60940" rIns="121884" bIns="60940" rtlCol="0">
            <a:noAutofit/>
          </a:bodyPr>
          <a:lstStyle/>
          <a:p>
            <a:pPr defTabSz="914128">
              <a:buFont typeface="Arial"/>
              <a:buNone/>
            </a:pPr>
            <a:endParaRPr lang="en-US" sz="3200" b="1" dirty="0">
              <a:solidFill>
                <a:srgbClr val="001641"/>
              </a:solidFill>
              <a:cs typeface="Arial" panose="020B0604020202020204" pitchFamily="34" charset="0"/>
            </a:endParaRPr>
          </a:p>
        </p:txBody>
      </p:sp>
      <p:sp>
        <p:nvSpPr>
          <p:cNvPr id="3" name="Title 2">
            <a:extLst>
              <a:ext uri="{FF2B5EF4-FFF2-40B4-BE49-F238E27FC236}">
                <a16:creationId xmlns:a16="http://schemas.microsoft.com/office/drawing/2014/main" id="{94B88050-5855-754D-B6D1-27F5E829201E}"/>
              </a:ext>
            </a:extLst>
          </p:cNvPr>
          <p:cNvSpPr>
            <a:spLocks noGrp="1"/>
          </p:cNvSpPr>
          <p:nvPr>
            <p:ph type="title"/>
          </p:nvPr>
        </p:nvSpPr>
        <p:spPr>
          <a:xfrm>
            <a:off x="609600" y="331174"/>
            <a:ext cx="10972800" cy="1082439"/>
          </a:xfrm>
          <a:prstGeom prst="rect">
            <a:avLst/>
          </a:prstGeom>
        </p:spPr>
        <p:txBody>
          <a:bodyPr/>
          <a:lstStyle/>
          <a:p>
            <a:r>
              <a:rPr lang="en-US"/>
              <a:t>Click to edit Master title style</a:t>
            </a:r>
            <a:endParaRPr lang="en-US" dirty="0"/>
          </a:p>
        </p:txBody>
      </p:sp>
      <p:sp>
        <p:nvSpPr>
          <p:cNvPr id="11" name="Footer Placeholder 1">
            <a:extLst>
              <a:ext uri="{FF2B5EF4-FFF2-40B4-BE49-F238E27FC236}">
                <a16:creationId xmlns:a16="http://schemas.microsoft.com/office/drawing/2014/main" id="{248D9E72-72C2-A744-B9ED-14BA26620449}"/>
              </a:ext>
            </a:extLst>
          </p:cNvPr>
          <p:cNvSpPr>
            <a:spLocks noGrp="1"/>
          </p:cNvSpPr>
          <p:nvPr>
            <p:ph type="ftr" sz="quarter" idx="3"/>
          </p:nvPr>
        </p:nvSpPr>
        <p:spPr>
          <a:xfrm>
            <a:off x="986507" y="6295496"/>
            <a:ext cx="4520559" cy="243840"/>
          </a:xfrm>
          <a:prstGeom prst="rect">
            <a:avLst/>
          </a:prstGeom>
        </p:spPr>
        <p:txBody>
          <a:bodyPr wrap="none" lIns="0" tIns="60941" rIns="121882" bIns="60941" anchor="ctr"/>
          <a:lstStyle>
            <a:lvl1pPr>
              <a:defRPr sz="1200">
                <a:solidFill>
                  <a:schemeClr val="accent3"/>
                </a:solidFill>
              </a:defRPr>
            </a:lvl1pPr>
          </a:lstStyle>
          <a:p>
            <a:pPr defTabSz="914128"/>
            <a:r>
              <a:rPr lang="en-US">
                <a:solidFill>
                  <a:srgbClr val="009104"/>
                </a:solidFill>
                <a:cs typeface="Arial"/>
              </a:rPr>
              <a:t>Clinical Services Group, Laboratory Services</a:t>
            </a:r>
            <a:endParaRPr lang="en-US" dirty="0">
              <a:solidFill>
                <a:srgbClr val="009104"/>
              </a:solidFill>
              <a:cs typeface="Arial"/>
            </a:endParaRPr>
          </a:p>
        </p:txBody>
      </p:sp>
    </p:spTree>
    <p:extLst>
      <p:ext uri="{BB962C8B-B14F-4D97-AF65-F5344CB8AC3E}">
        <p14:creationId xmlns:p14="http://schemas.microsoft.com/office/powerpoint/2010/main" val="2684831699"/>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p:cSld name="1_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4" tIns="45714" rIns="91414" bIns="45714" rtlCol="0" anchor="ctr"/>
          <a:lstStyle/>
          <a:p>
            <a:pPr algn="ctr" defTabSz="914128"/>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FFFFFF"/>
                </a:solidFill>
              </a:rPr>
              <a:pPr/>
              <a:t>‹#›</a:t>
            </a:fld>
            <a:endParaRPr lang="en-US" dirty="0">
              <a:solidFill>
                <a:srgbClr val="FFFFFF"/>
              </a:solidFill>
            </a:endParaRPr>
          </a:p>
        </p:txBody>
      </p:sp>
      <p:pic>
        <p:nvPicPr>
          <p:cNvPr id="10" name="Picture 9">
            <a:extLst>
              <a:ext uri="{FF2B5EF4-FFF2-40B4-BE49-F238E27FC236}">
                <a16:creationId xmlns:a16="http://schemas.microsoft.com/office/drawing/2014/main" id="{77E75CA7-F867-4BE9-B137-EBA615DB606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 r="2147" b="-2"/>
          <a:stretch/>
        </p:blipFill>
        <p:spPr>
          <a:xfrm>
            <a:off x="914407" y="6519673"/>
            <a:ext cx="1822479" cy="136277"/>
          </a:xfrm>
          <a:prstGeom prst="rect">
            <a:avLst/>
          </a:prstGeom>
        </p:spPr>
      </p:pic>
      <p:sp>
        <p:nvSpPr>
          <p:cNvPr id="11" name="TextBox 10">
            <a:extLst>
              <a:ext uri="{FF2B5EF4-FFF2-40B4-BE49-F238E27FC236}">
                <a16:creationId xmlns:a16="http://schemas.microsoft.com/office/drawing/2014/main" id="{E1C65A50-DEA6-4CC9-8E90-5F13B4BCA22B}"/>
              </a:ext>
            </a:extLst>
          </p:cNvPr>
          <p:cNvSpPr txBox="1">
            <a:spLocks noChangeArrowheads="1"/>
          </p:cNvSpPr>
          <p:nvPr userDrawn="1"/>
        </p:nvSpPr>
        <p:spPr bwMode="auto">
          <a:xfrm>
            <a:off x="4402667" y="6549459"/>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128">
              <a:defRPr/>
            </a:pPr>
            <a:r>
              <a:rPr lang="en-US" sz="7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3033839221"/>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6953D2-264B-1F4B-83B4-495764E26248}"/>
              </a:ext>
            </a:extLst>
          </p:cNvPr>
          <p:cNvSpPr>
            <a:spLocks noGrp="1"/>
          </p:cNvSpPr>
          <p:nvPr>
            <p:ph type="dt" sz="half" idx="10"/>
          </p:nvPr>
        </p:nvSpPr>
        <p:spPr>
          <a:xfrm>
            <a:off x="838203" y="6356353"/>
            <a:ext cx="2743200" cy="365125"/>
          </a:xfrm>
          <a:prstGeom prst="rect">
            <a:avLst/>
          </a:prstGeom>
        </p:spPr>
        <p:txBody>
          <a:bodyPr lIns="34006" tIns="17002" rIns="34006" bIns="17002"/>
          <a:lstStyle/>
          <a:p>
            <a:pPr defTabSz="914128"/>
            <a:fld id="{F0716A69-C6B3-9A4C-A6F1-5B0A7421A874}" type="datetimeFigureOut">
              <a:rPr lang="en-US" sz="2400" smtClean="0">
                <a:solidFill>
                  <a:srgbClr val="424242"/>
                </a:solidFill>
              </a:rPr>
              <a:pPr defTabSz="914128"/>
              <a:t>10/31/2022</a:t>
            </a:fld>
            <a:endParaRPr lang="en-US" sz="2400" dirty="0">
              <a:solidFill>
                <a:srgbClr val="424242"/>
              </a:solidFill>
            </a:endParaRPr>
          </a:p>
        </p:txBody>
      </p:sp>
      <p:sp>
        <p:nvSpPr>
          <p:cNvPr id="3" name="Footer Placeholder 2">
            <a:extLst>
              <a:ext uri="{FF2B5EF4-FFF2-40B4-BE49-F238E27FC236}">
                <a16:creationId xmlns:a16="http://schemas.microsoft.com/office/drawing/2014/main" id="{911CC920-0CF4-494B-8345-DABB9A92BD3E}"/>
              </a:ext>
            </a:extLst>
          </p:cNvPr>
          <p:cNvSpPr>
            <a:spLocks noGrp="1"/>
          </p:cNvSpPr>
          <p:nvPr>
            <p:ph type="ftr" sz="quarter" idx="11"/>
          </p:nvPr>
        </p:nvSpPr>
        <p:spPr>
          <a:xfrm>
            <a:off x="4038601" y="6356353"/>
            <a:ext cx="4114800" cy="365125"/>
          </a:xfrm>
          <a:prstGeom prst="rect">
            <a:avLst/>
          </a:prstGeom>
        </p:spPr>
        <p:txBody>
          <a:bodyPr lIns="34006" tIns="17002" rIns="34006" bIns="17002"/>
          <a:lstStyle/>
          <a:p>
            <a:pPr defTabSz="914128"/>
            <a:endParaRPr lang="en-US" sz="2400" dirty="0">
              <a:solidFill>
                <a:srgbClr val="424242"/>
              </a:solidFill>
            </a:endParaRPr>
          </a:p>
        </p:txBody>
      </p:sp>
      <p:sp>
        <p:nvSpPr>
          <p:cNvPr id="4" name="Slide Number Placeholder 3">
            <a:extLst>
              <a:ext uri="{FF2B5EF4-FFF2-40B4-BE49-F238E27FC236}">
                <a16:creationId xmlns:a16="http://schemas.microsoft.com/office/drawing/2014/main" id="{1C5022B6-A52A-E342-AC2E-799FD080A35D}"/>
              </a:ext>
            </a:extLst>
          </p:cNvPr>
          <p:cNvSpPr>
            <a:spLocks noGrp="1"/>
          </p:cNvSpPr>
          <p:nvPr>
            <p:ph type="sldNum" sz="quarter" idx="12"/>
          </p:nvPr>
        </p:nvSpPr>
        <p:spPr/>
        <p:txBody>
          <a:bodyPr/>
          <a:lstStyle/>
          <a:p>
            <a:fld id="{8FDF18CB-07C3-6A4D-8BBF-A2C7594D294A}"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3124788810"/>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matchingName="Title Slide_Photo 1">
  <p:cSld name="Title Slide_Photo 1">
    <p:spTree>
      <p:nvGrpSpPr>
        <p:cNvPr id="1" name="Shape 6"/>
        <p:cNvGrpSpPr/>
        <p:nvPr/>
      </p:nvGrpSpPr>
      <p:grpSpPr>
        <a:xfrm>
          <a:off x="0" y="0"/>
          <a:ext cx="0" cy="0"/>
          <a:chOff x="0" y="0"/>
          <a:chExt cx="0" cy="0"/>
        </a:xfrm>
      </p:grpSpPr>
      <p:pic>
        <p:nvPicPr>
          <p:cNvPr id="7" name="Google Shape;7;p2"/>
          <p:cNvPicPr preferRelativeResize="0"/>
          <p:nvPr/>
        </p:nvPicPr>
        <p:blipFill rotWithShape="1">
          <a:blip r:embed="rId2">
            <a:alphaModFix/>
          </a:blip>
          <a:srcRect/>
          <a:stretch/>
        </p:blipFill>
        <p:spPr>
          <a:xfrm>
            <a:off x="0" y="-74051"/>
            <a:ext cx="12192000" cy="7006105"/>
          </a:xfrm>
          <a:prstGeom prst="rect">
            <a:avLst/>
          </a:prstGeom>
          <a:noFill/>
          <a:ln>
            <a:noFill/>
          </a:ln>
        </p:spPr>
      </p:pic>
      <p:sp>
        <p:nvSpPr>
          <p:cNvPr id="8" name="Google Shape;8;p2"/>
          <p:cNvSpPr txBox="1"/>
          <p:nvPr/>
        </p:nvSpPr>
        <p:spPr>
          <a:xfrm>
            <a:off x="6278700" y="457200"/>
            <a:ext cx="5640000" cy="717600"/>
          </a:xfrm>
          <a:prstGeom prst="rect">
            <a:avLst/>
          </a:prstGeom>
          <a:noFill/>
          <a:ln>
            <a:noFill/>
          </a:ln>
        </p:spPr>
        <p:txBody>
          <a:bodyPr spcFirstLastPara="1" wrap="square" lIns="68575" tIns="36575" rIns="68575" bIns="34275" anchor="t" anchorCtr="0">
            <a:noAutofit/>
          </a:bodyPr>
          <a:lstStyle/>
          <a:p>
            <a:pPr marL="0" marR="0" lvl="0" indent="0" algn="r" rtl="0">
              <a:lnSpc>
                <a:spcPct val="175000"/>
              </a:lnSpc>
              <a:spcBef>
                <a:spcPts val="0"/>
              </a:spcBef>
              <a:spcAft>
                <a:spcPts val="0"/>
              </a:spcAft>
              <a:buClr>
                <a:srgbClr val="000000"/>
              </a:buClr>
              <a:buSzPts val="2400"/>
              <a:buFont typeface="Arial"/>
              <a:buNone/>
            </a:pPr>
            <a:endParaRPr sz="2400" b="1" i="0" u="none" strike="noStrike" cap="none">
              <a:solidFill>
                <a:srgbClr val="1B4297"/>
              </a:solidFill>
              <a:latin typeface="Frank Ruhl Libre"/>
              <a:ea typeface="Frank Ruhl Libre"/>
              <a:cs typeface="Frank Ruhl Libre"/>
              <a:sym typeface="Frank Ruhl Libre"/>
            </a:endParaRPr>
          </a:p>
        </p:txBody>
      </p:sp>
      <p:sp>
        <p:nvSpPr>
          <p:cNvPr id="9" name="Google Shape;9;p2"/>
          <p:cNvSpPr txBox="1"/>
          <p:nvPr/>
        </p:nvSpPr>
        <p:spPr>
          <a:xfrm>
            <a:off x="7546700" y="1174733"/>
            <a:ext cx="4372000" cy="981200"/>
          </a:xfrm>
          <a:prstGeom prst="rect">
            <a:avLst/>
          </a:prstGeom>
          <a:noFill/>
          <a:ln>
            <a:noFill/>
          </a:ln>
        </p:spPr>
        <p:txBody>
          <a:bodyPr spcFirstLastPara="1" wrap="square" lIns="68575" tIns="0" rIns="68575" bIns="365750" anchor="t" anchorCtr="0">
            <a:noAutofit/>
          </a:bodyPr>
          <a:lstStyle/>
          <a:p>
            <a:pPr marL="0" marR="0" lvl="0" indent="0" algn="r" rtl="0">
              <a:lnSpc>
                <a:spcPct val="90000"/>
              </a:lnSpc>
              <a:spcBef>
                <a:spcPts val="800"/>
              </a:spcBef>
              <a:spcAft>
                <a:spcPts val="0"/>
              </a:spcAft>
              <a:buClr>
                <a:srgbClr val="000000"/>
              </a:buClr>
              <a:buSzPts val="1600"/>
              <a:buFont typeface="Arial"/>
              <a:buNone/>
            </a:pPr>
            <a:endParaRPr sz="1600" b="1" i="0" u="none" strike="noStrike" cap="none">
              <a:solidFill>
                <a:srgbClr val="1B4297"/>
              </a:solidFill>
              <a:latin typeface="Roboto"/>
              <a:ea typeface="Roboto"/>
              <a:cs typeface="Roboto"/>
              <a:sym typeface="Roboto"/>
            </a:endParaRPr>
          </a:p>
        </p:txBody>
      </p:sp>
      <p:pic>
        <p:nvPicPr>
          <p:cNvPr id="10" name="Google Shape;10;p2"/>
          <p:cNvPicPr preferRelativeResize="0"/>
          <p:nvPr/>
        </p:nvPicPr>
        <p:blipFill rotWithShape="1">
          <a:blip r:embed="rId3">
            <a:alphaModFix/>
          </a:blip>
          <a:srcRect r="51335"/>
          <a:stretch/>
        </p:blipFill>
        <p:spPr>
          <a:xfrm flipH="1">
            <a:off x="6400723" y="85950"/>
            <a:ext cx="5803900" cy="6858003"/>
          </a:xfrm>
          <a:prstGeom prst="rect">
            <a:avLst/>
          </a:prstGeom>
          <a:noFill/>
          <a:ln>
            <a:noFill/>
          </a:ln>
        </p:spPr>
      </p:pic>
      <p:sp>
        <p:nvSpPr>
          <p:cNvPr id="11" name="Google Shape;11;p2"/>
          <p:cNvSpPr txBox="1">
            <a:spLocks noGrp="1"/>
          </p:cNvSpPr>
          <p:nvPr>
            <p:ph type="subTitle" idx="1"/>
          </p:nvPr>
        </p:nvSpPr>
        <p:spPr>
          <a:xfrm>
            <a:off x="470133" y="1174784"/>
            <a:ext cx="5723200" cy="470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1B4297"/>
              </a:buClr>
              <a:buSzPts val="2000"/>
              <a:buFont typeface="Roboto"/>
              <a:buNone/>
              <a:defRPr sz="2000" b="1" i="0" u="none" strike="noStrike" cap="none">
                <a:solidFill>
                  <a:srgbClr val="1B4297"/>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 name="Google Shape;12;p2"/>
          <p:cNvSpPr txBox="1">
            <a:spLocks noGrp="1"/>
          </p:cNvSpPr>
          <p:nvPr>
            <p:ph type="title"/>
          </p:nvPr>
        </p:nvSpPr>
        <p:spPr>
          <a:xfrm>
            <a:off x="470133" y="457184"/>
            <a:ext cx="8013600" cy="5644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rgbClr val="1B4297"/>
              </a:buClr>
              <a:buSzPts val="3300"/>
              <a:buFont typeface="Frank Ruhl Libre Black"/>
              <a:buNone/>
              <a:defRPr sz="3300" b="0" i="0" u="none" strike="noStrike" cap="none">
                <a:solidFill>
                  <a:srgbClr val="1B4297"/>
                </a:solidFill>
                <a:latin typeface="Frank Ruhl Libre Black"/>
                <a:ea typeface="Frank Ruhl Libre Black"/>
                <a:cs typeface="Frank Ruhl Libre Black"/>
                <a:sym typeface="Frank Ruhl Libre Black"/>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pic>
        <p:nvPicPr>
          <p:cNvPr id="13" name="Google Shape;13;p2"/>
          <p:cNvPicPr preferRelativeResize="0"/>
          <p:nvPr/>
        </p:nvPicPr>
        <p:blipFill rotWithShape="1">
          <a:blip r:embed="rId4">
            <a:alphaModFix/>
          </a:blip>
          <a:srcRect t="-15816" r="-4318" b="-4275"/>
          <a:stretch/>
        </p:blipFill>
        <p:spPr>
          <a:xfrm>
            <a:off x="9231055" y="4551235"/>
            <a:ext cx="2420332" cy="1883433"/>
          </a:xfrm>
          <a:prstGeom prst="rect">
            <a:avLst/>
          </a:prstGeom>
          <a:noFill/>
          <a:ln>
            <a:noFill/>
          </a:ln>
        </p:spPr>
      </p:pic>
    </p:spTree>
    <p:extLst>
      <p:ext uri="{BB962C8B-B14F-4D97-AF65-F5344CB8AC3E}">
        <p14:creationId xmlns:p14="http://schemas.microsoft.com/office/powerpoint/2010/main" val="4240851186"/>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7392" userDrawn="1">
          <p15:clr>
            <a:srgbClr val="FBAE40"/>
          </p15:clr>
        </p15:guide>
        <p15:guide id="9" pos="5184" userDrawn="1">
          <p15:clr>
            <a:srgbClr val="FBAE40"/>
          </p15:clr>
        </p15:guide>
      </p15:sldGuideLst>
    </p:ext>
  </p:extLst>
</p:sldLayout>
</file>

<file path=ppt/slideLayouts/slideLayout384.xml><?xml version="1.0" encoding="utf-8"?>
<p:sldLayout xmlns:a="http://schemas.openxmlformats.org/drawingml/2006/main" xmlns:r="http://schemas.openxmlformats.org/officeDocument/2006/relationships" xmlns:p="http://schemas.openxmlformats.org/presentationml/2006/main" matchingName="1_Title and Content_Opt 1_2 Lines">
  <p:cSld name="1_Title and Content_Opt 1_2 Lines">
    <p:spTree>
      <p:nvGrpSpPr>
        <p:cNvPr id="1" name="Shape 14"/>
        <p:cNvGrpSpPr/>
        <p:nvPr/>
      </p:nvGrpSpPr>
      <p:grpSpPr>
        <a:xfrm>
          <a:off x="0" y="0"/>
          <a:ext cx="0" cy="0"/>
          <a:chOff x="0" y="0"/>
          <a:chExt cx="0" cy="0"/>
        </a:xfrm>
      </p:grpSpPr>
      <p:cxnSp>
        <p:nvCxnSpPr>
          <p:cNvPr id="15" name="Google Shape;15;p3"/>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16" name="Google Shape;16;p3"/>
          <p:cNvSpPr txBox="1">
            <a:spLocks noGrp="1"/>
          </p:cNvSpPr>
          <p:nvPr>
            <p:ph type="title"/>
          </p:nvPr>
        </p:nvSpPr>
        <p:spPr>
          <a:xfrm>
            <a:off x="342899" y="894495"/>
            <a:ext cx="11392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7" name="Google Shape;17;p3"/>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8" name="Google Shape;18;p3"/>
          <p:cNvSpPr txBox="1">
            <a:spLocks noGrp="1"/>
          </p:cNvSpPr>
          <p:nvPr>
            <p:ph type="body" idx="1"/>
          </p:nvPr>
        </p:nvSpPr>
        <p:spPr>
          <a:xfrm>
            <a:off x="342900" y="143367"/>
            <a:ext cx="1139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19" name="Google Shape;19;p3"/>
          <p:cNvSpPr txBox="1">
            <a:spLocks noGrp="1"/>
          </p:cNvSpPr>
          <p:nvPr>
            <p:ph type="body" idx="2"/>
          </p:nvPr>
        </p:nvSpPr>
        <p:spPr>
          <a:xfrm>
            <a:off x="342899" y="2389517"/>
            <a:ext cx="113920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pic>
        <p:nvPicPr>
          <p:cNvPr id="20" name="Google Shape;20;p3"/>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21" name="Google Shape;21;p3"/>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1721331807"/>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matchingName="Section Header">
  <p:cSld name="Section Header">
    <p:bg>
      <p:bgPr>
        <a:solidFill>
          <a:srgbClr val="1E69D2"/>
        </a:solidFill>
        <a:effectLst/>
      </p:bgPr>
    </p:bg>
    <p:spTree>
      <p:nvGrpSpPr>
        <p:cNvPr id="1" name="Shape 22"/>
        <p:cNvGrpSpPr/>
        <p:nvPr/>
      </p:nvGrpSpPr>
      <p:grpSpPr>
        <a:xfrm>
          <a:off x="0" y="0"/>
          <a:ext cx="0" cy="0"/>
          <a:chOff x="0" y="0"/>
          <a:chExt cx="0" cy="0"/>
        </a:xfrm>
      </p:grpSpPr>
      <p:sp>
        <p:nvSpPr>
          <p:cNvPr id="23" name="Google Shape;23;p4"/>
          <p:cNvSpPr txBox="1">
            <a:spLocks noGrp="1"/>
          </p:cNvSpPr>
          <p:nvPr>
            <p:ph type="title"/>
          </p:nvPr>
        </p:nvSpPr>
        <p:spPr>
          <a:xfrm>
            <a:off x="609600" y="3125424"/>
            <a:ext cx="10972800" cy="604400"/>
          </a:xfrm>
          <a:prstGeom prst="rect">
            <a:avLst/>
          </a:prstGeom>
          <a:noFill/>
          <a:ln>
            <a:noFill/>
          </a:ln>
        </p:spPr>
        <p:txBody>
          <a:bodyPr spcFirstLastPara="1" wrap="square" lIns="68575" tIns="34275" rIns="68575" bIns="34275" anchor="t" anchorCtr="0">
            <a:noAutofit/>
          </a:bodyPr>
          <a:lstStyle>
            <a:lvl1pPr marR="0" lvl="0" algn="ctr" rtl="0">
              <a:lnSpc>
                <a:spcPct val="103703"/>
              </a:lnSpc>
              <a:spcBef>
                <a:spcPts val="0"/>
              </a:spcBef>
              <a:spcAft>
                <a:spcPts val="0"/>
              </a:spcAft>
              <a:buClr>
                <a:schemeClr val="lt1"/>
              </a:buClr>
              <a:buSzPts val="4000"/>
              <a:buFont typeface="Frank Ruhl Libre"/>
              <a:buNone/>
              <a:defRPr sz="4000" b="1" i="0" u="none" strike="noStrike" cap="none">
                <a:solidFill>
                  <a:schemeClr val="lt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2pPr>
            <a:lvl3pPr marR="0" lvl="2"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3pPr>
            <a:lvl4pPr marR="0" lvl="3"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4pPr>
            <a:lvl5pPr marR="0" lvl="4"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5pPr>
            <a:lvl6pPr marR="0" lvl="5"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6pPr>
            <a:lvl7pPr marR="0" lvl="6"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7pPr>
            <a:lvl8pPr marR="0" lvl="7"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8pPr>
            <a:lvl9pPr marR="0" lvl="8" algn="l" rtl="0">
              <a:lnSpc>
                <a:spcPct val="100000"/>
              </a:lnSpc>
              <a:spcBef>
                <a:spcPts val="0"/>
              </a:spcBef>
              <a:spcAft>
                <a:spcPts val="0"/>
              </a:spcAft>
              <a:buClr>
                <a:srgbClr val="000000"/>
              </a:buClr>
              <a:buSzPts val="4000"/>
              <a:buFont typeface="Georgia"/>
              <a:buNone/>
              <a:defRPr sz="4000" b="0" i="0" u="none" strike="noStrike" cap="none">
                <a:solidFill>
                  <a:srgbClr val="000000"/>
                </a:solidFill>
                <a:latin typeface="Georgia"/>
                <a:ea typeface="Georgia"/>
                <a:cs typeface="Georgia"/>
                <a:sym typeface="Georgia"/>
              </a:defRPr>
            </a:lvl9pPr>
          </a:lstStyle>
          <a:p>
            <a:endParaRPr/>
          </a:p>
        </p:txBody>
      </p:sp>
      <p:cxnSp>
        <p:nvCxnSpPr>
          <p:cNvPr id="24" name="Google Shape;24;p4"/>
          <p:cNvCxnSpPr/>
          <p:nvPr/>
        </p:nvCxnSpPr>
        <p:spPr>
          <a:xfrm>
            <a:off x="5486400" y="4021815"/>
            <a:ext cx="1219200" cy="0"/>
          </a:xfrm>
          <a:prstGeom prst="straightConnector1">
            <a:avLst/>
          </a:prstGeom>
          <a:noFill/>
          <a:ln w="76200" cap="flat" cmpd="sng">
            <a:solidFill>
              <a:schemeClr val="lt1"/>
            </a:solidFill>
            <a:prstDash val="solid"/>
            <a:miter lim="800000"/>
            <a:headEnd type="none" w="sm" len="sm"/>
            <a:tailEnd type="none" w="sm" len="sm"/>
          </a:ln>
        </p:spPr>
      </p:cxnSp>
      <p:sp>
        <p:nvSpPr>
          <p:cNvPr id="25" name="Google Shape;25;p4"/>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lt1"/>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1"/>
              </a:solidFill>
              <a:latin typeface="Roboto"/>
              <a:ea typeface="Roboto"/>
              <a:cs typeface="Roboto"/>
              <a:sym typeface="Roboto"/>
            </a:endParaRPr>
          </a:p>
        </p:txBody>
      </p:sp>
      <p:pic>
        <p:nvPicPr>
          <p:cNvPr id="26" name="Google Shape;26;p4"/>
          <p:cNvPicPr preferRelativeResize="0"/>
          <p:nvPr/>
        </p:nvPicPr>
        <p:blipFill rotWithShape="1">
          <a:blip r:embed="rId2">
            <a:alphaModFix/>
          </a:blip>
          <a:srcRect/>
          <a:stretch/>
        </p:blipFill>
        <p:spPr>
          <a:xfrm>
            <a:off x="457202" y="6153651"/>
            <a:ext cx="1602143" cy="366133"/>
          </a:xfrm>
          <a:prstGeom prst="rect">
            <a:avLst/>
          </a:prstGeom>
          <a:noFill/>
          <a:ln>
            <a:noFill/>
          </a:ln>
        </p:spPr>
      </p:pic>
    </p:spTree>
    <p:extLst>
      <p:ext uri="{BB962C8B-B14F-4D97-AF65-F5344CB8AC3E}">
        <p14:creationId xmlns:p14="http://schemas.microsoft.com/office/powerpoint/2010/main" val="2131445543"/>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matchingName="Title and Content_Opt 2_1 Line">
  <p:cSld name="Title and Content_Opt 2_1 Line">
    <p:spTree>
      <p:nvGrpSpPr>
        <p:cNvPr id="1" name="Shape 27"/>
        <p:cNvGrpSpPr/>
        <p:nvPr/>
      </p:nvGrpSpPr>
      <p:grpSpPr>
        <a:xfrm>
          <a:off x="0" y="0"/>
          <a:ext cx="0" cy="0"/>
          <a:chOff x="0" y="0"/>
          <a:chExt cx="0" cy="0"/>
        </a:xfrm>
      </p:grpSpPr>
      <p:cxnSp>
        <p:nvCxnSpPr>
          <p:cNvPr id="28" name="Google Shape;28;p5"/>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29" name="Google Shape;29;p5"/>
          <p:cNvSpPr txBox="1">
            <a:spLocks noGrp="1"/>
          </p:cNvSpPr>
          <p:nvPr>
            <p:ph type="body" idx="1"/>
          </p:nvPr>
        </p:nvSpPr>
        <p:spPr>
          <a:xfrm>
            <a:off x="348837" y="1924051"/>
            <a:ext cx="11386000" cy="37908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285750" algn="l" rtl="0">
              <a:lnSpc>
                <a:spcPct val="90000"/>
              </a:lnSpc>
              <a:spcBef>
                <a:spcPts val="400"/>
              </a:spcBef>
              <a:spcAft>
                <a:spcPts val="0"/>
              </a:spcAft>
              <a:buClr>
                <a:srgbClr val="1E69D2"/>
              </a:buClr>
              <a:buSzPts val="900"/>
              <a:buFont typeface="Roboto"/>
              <a:buChar char="•"/>
              <a:defRPr sz="900" b="0" i="0" u="none" strike="noStrike" cap="none">
                <a:solidFill>
                  <a:schemeClr val="dk1"/>
                </a:solidFill>
                <a:latin typeface="Roboto"/>
                <a:ea typeface="Roboto"/>
                <a:cs typeface="Roboto"/>
                <a:sym typeface="Roboto"/>
              </a:defRPr>
            </a:lvl4pPr>
            <a:lvl5pPr marL="2286000" marR="0" lvl="4" indent="-285750" algn="l" rtl="0">
              <a:lnSpc>
                <a:spcPct val="90000"/>
              </a:lnSpc>
              <a:spcBef>
                <a:spcPts val="400"/>
              </a:spcBef>
              <a:spcAft>
                <a:spcPts val="0"/>
              </a:spcAft>
              <a:buClr>
                <a:srgbClr val="1E69D2"/>
              </a:buClr>
              <a:buSzPts val="900"/>
              <a:buFont typeface="Roboto"/>
              <a:buChar char="•"/>
              <a:defRPr sz="9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30" name="Google Shape;30;p5"/>
          <p:cNvSpPr txBox="1">
            <a:spLocks noGrp="1"/>
          </p:cNvSpPr>
          <p:nvPr>
            <p:ph type="title"/>
          </p:nvPr>
        </p:nvSpPr>
        <p:spPr>
          <a:xfrm>
            <a:off x="342900" y="894495"/>
            <a:ext cx="11386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31" name="Google Shape;31;p5"/>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32" name="Google Shape;32;p5"/>
          <p:cNvSpPr txBox="1">
            <a:spLocks noGrp="1"/>
          </p:cNvSpPr>
          <p:nvPr>
            <p:ph type="body" idx="2"/>
          </p:nvPr>
        </p:nvSpPr>
        <p:spPr>
          <a:xfrm>
            <a:off x="342900" y="143367"/>
            <a:ext cx="1138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33" name="Google Shape;33;p5"/>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34" name="Google Shape;34;p5"/>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3120437921"/>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matchingName="1_Title Only_3 Lines">
  <p:cSld name="1_Title Only_3 Lines">
    <p:spTree>
      <p:nvGrpSpPr>
        <p:cNvPr id="1" name="Shape 35"/>
        <p:cNvGrpSpPr/>
        <p:nvPr/>
      </p:nvGrpSpPr>
      <p:grpSpPr>
        <a:xfrm>
          <a:off x="0" y="0"/>
          <a:ext cx="0" cy="0"/>
          <a:chOff x="0" y="0"/>
          <a:chExt cx="0" cy="0"/>
        </a:xfrm>
      </p:grpSpPr>
      <p:cxnSp>
        <p:nvCxnSpPr>
          <p:cNvPr id="36" name="Google Shape;36;p6"/>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37" name="Google Shape;37;p6"/>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cxnSp>
        <p:nvCxnSpPr>
          <p:cNvPr id="38" name="Google Shape;38;p6"/>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39" name="Google Shape;39;p6"/>
          <p:cNvSpPr txBox="1">
            <a:spLocks noGrp="1"/>
          </p:cNvSpPr>
          <p:nvPr>
            <p:ph type="body" idx="1"/>
          </p:nvPr>
        </p:nvSpPr>
        <p:spPr>
          <a:xfrm>
            <a:off x="342900" y="143367"/>
            <a:ext cx="1139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40" name="Google Shape;40;p6"/>
          <p:cNvSpPr txBox="1">
            <a:spLocks noGrp="1"/>
          </p:cNvSpPr>
          <p:nvPr>
            <p:ph type="title"/>
          </p:nvPr>
        </p:nvSpPr>
        <p:spPr>
          <a:xfrm>
            <a:off x="342900" y="894495"/>
            <a:ext cx="11392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9pPr>
          </a:lstStyle>
          <a:p>
            <a:endParaRPr/>
          </a:p>
        </p:txBody>
      </p:sp>
      <p:pic>
        <p:nvPicPr>
          <p:cNvPr id="41" name="Google Shape;41;p6"/>
          <p:cNvPicPr preferRelativeResize="0"/>
          <p:nvPr/>
        </p:nvPicPr>
        <p:blipFill rotWithShape="1">
          <a:blip r:embed="rId2">
            <a:alphaModFix/>
          </a:blip>
          <a:srcRect/>
          <a:stretch/>
        </p:blipFill>
        <p:spPr>
          <a:xfrm>
            <a:off x="457200" y="6153620"/>
            <a:ext cx="1602131" cy="366151"/>
          </a:xfrm>
          <a:prstGeom prst="rect">
            <a:avLst/>
          </a:prstGeom>
          <a:noFill/>
          <a:ln>
            <a:noFill/>
          </a:ln>
        </p:spPr>
      </p:pic>
    </p:spTree>
    <p:extLst>
      <p:ext uri="{BB962C8B-B14F-4D97-AF65-F5344CB8AC3E}">
        <p14:creationId xmlns:p14="http://schemas.microsoft.com/office/powerpoint/2010/main" val="2608732908"/>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matchingName="Title Slide_Photo 6">
  <p:cSld name="Title Slide_Photo 6">
    <p:spTree>
      <p:nvGrpSpPr>
        <p:cNvPr id="1" name="Shape 42"/>
        <p:cNvGrpSpPr/>
        <p:nvPr/>
      </p:nvGrpSpPr>
      <p:grpSpPr>
        <a:xfrm>
          <a:off x="0" y="0"/>
          <a:ext cx="0" cy="0"/>
          <a:chOff x="0" y="0"/>
          <a:chExt cx="0" cy="0"/>
        </a:xfrm>
      </p:grpSpPr>
      <p:pic>
        <p:nvPicPr>
          <p:cNvPr id="43" name="Google Shape;43;p7"/>
          <p:cNvPicPr preferRelativeResize="0"/>
          <p:nvPr/>
        </p:nvPicPr>
        <p:blipFill rotWithShape="1">
          <a:blip r:embed="rId2">
            <a:alphaModFix/>
          </a:blip>
          <a:srcRect t="29" b="27"/>
          <a:stretch/>
        </p:blipFill>
        <p:spPr>
          <a:xfrm>
            <a:off x="0" y="-74051"/>
            <a:ext cx="12192000" cy="7006105"/>
          </a:xfrm>
          <a:prstGeom prst="rect">
            <a:avLst/>
          </a:prstGeom>
          <a:noFill/>
          <a:ln>
            <a:noFill/>
          </a:ln>
        </p:spPr>
      </p:pic>
      <p:pic>
        <p:nvPicPr>
          <p:cNvPr id="44" name="Google Shape;44;p7"/>
          <p:cNvPicPr preferRelativeResize="0"/>
          <p:nvPr/>
        </p:nvPicPr>
        <p:blipFill rotWithShape="1">
          <a:blip r:embed="rId3">
            <a:alphaModFix/>
          </a:blip>
          <a:srcRect r="52012"/>
          <a:stretch/>
        </p:blipFill>
        <p:spPr>
          <a:xfrm>
            <a:off x="0" y="71741"/>
            <a:ext cx="5723200" cy="6858003"/>
          </a:xfrm>
          <a:prstGeom prst="rect">
            <a:avLst/>
          </a:prstGeom>
          <a:noFill/>
          <a:ln>
            <a:noFill/>
          </a:ln>
        </p:spPr>
      </p:pic>
      <p:sp>
        <p:nvSpPr>
          <p:cNvPr id="45" name="Google Shape;45;p7"/>
          <p:cNvSpPr txBox="1">
            <a:spLocks noGrp="1"/>
          </p:cNvSpPr>
          <p:nvPr>
            <p:ph type="subTitle" idx="1"/>
          </p:nvPr>
        </p:nvSpPr>
        <p:spPr>
          <a:xfrm>
            <a:off x="470133" y="1174784"/>
            <a:ext cx="5723200" cy="470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1B4297"/>
              </a:buClr>
              <a:buSzPts val="2000"/>
              <a:buFont typeface="Roboto"/>
              <a:buNone/>
              <a:defRPr sz="2000" b="1" i="0" u="none" strike="noStrike" cap="none">
                <a:solidFill>
                  <a:srgbClr val="1B4297"/>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6" name="Google Shape;46;p7"/>
          <p:cNvSpPr txBox="1">
            <a:spLocks noGrp="1"/>
          </p:cNvSpPr>
          <p:nvPr>
            <p:ph type="title"/>
          </p:nvPr>
        </p:nvSpPr>
        <p:spPr>
          <a:xfrm>
            <a:off x="470133" y="457184"/>
            <a:ext cx="8013600" cy="5644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rgbClr val="1B4297"/>
              </a:buClr>
              <a:buSzPts val="3300"/>
              <a:buFont typeface="Frank Ruhl Libre Black"/>
              <a:buNone/>
              <a:defRPr sz="3300" b="0" i="0" u="none" strike="noStrike" cap="none">
                <a:solidFill>
                  <a:srgbClr val="1B4297"/>
                </a:solidFill>
                <a:latin typeface="Frank Ruhl Libre Black"/>
                <a:ea typeface="Frank Ruhl Libre Black"/>
                <a:cs typeface="Frank Ruhl Libre Black"/>
                <a:sym typeface="Frank Ruhl Libre Black"/>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pic>
        <p:nvPicPr>
          <p:cNvPr id="47" name="Google Shape;47;p7"/>
          <p:cNvPicPr preferRelativeResize="0"/>
          <p:nvPr/>
        </p:nvPicPr>
        <p:blipFill rotWithShape="1">
          <a:blip r:embed="rId4">
            <a:alphaModFix/>
          </a:blip>
          <a:srcRect t="-15816" r="-4318" b="-4275"/>
          <a:stretch/>
        </p:blipFill>
        <p:spPr>
          <a:xfrm>
            <a:off x="712433" y="4503967"/>
            <a:ext cx="2481067" cy="1930700"/>
          </a:xfrm>
          <a:prstGeom prst="rect">
            <a:avLst/>
          </a:prstGeom>
          <a:noFill/>
          <a:ln>
            <a:noFill/>
          </a:ln>
        </p:spPr>
      </p:pic>
    </p:spTree>
    <p:extLst>
      <p:ext uri="{BB962C8B-B14F-4D97-AF65-F5344CB8AC3E}">
        <p14:creationId xmlns:p14="http://schemas.microsoft.com/office/powerpoint/2010/main" val="522588193"/>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7392" userDrawn="1">
          <p15:clr>
            <a:srgbClr val="FBAE40"/>
          </p15:clr>
        </p15:guide>
        <p15:guide id="9" pos="5184" userDrawn="1">
          <p15:clr>
            <a:srgbClr val="FBAE40"/>
          </p15:clr>
        </p15:guide>
      </p15:sldGuideLst>
    </p:ext>
  </p:extLst>
</p:sldLayout>
</file>

<file path=ppt/slideLayouts/slideLayout389.xml><?xml version="1.0" encoding="utf-8"?>
<p:sldLayout xmlns:a="http://schemas.openxmlformats.org/drawingml/2006/main" xmlns:r="http://schemas.openxmlformats.org/officeDocument/2006/relationships" xmlns:p="http://schemas.openxmlformats.org/presentationml/2006/main" matchingName="Title Slide_Photo 2">
  <p:cSld name="Title Slide_Photo 2">
    <p:spTree>
      <p:nvGrpSpPr>
        <p:cNvPr id="1" name="Shape 48"/>
        <p:cNvGrpSpPr/>
        <p:nvPr/>
      </p:nvGrpSpPr>
      <p:grpSpPr>
        <a:xfrm>
          <a:off x="0" y="0"/>
          <a:ext cx="0" cy="0"/>
          <a:chOff x="0" y="0"/>
          <a:chExt cx="0" cy="0"/>
        </a:xfrm>
      </p:grpSpPr>
      <p:pic>
        <p:nvPicPr>
          <p:cNvPr id="49" name="Google Shape;49;p8"/>
          <p:cNvPicPr preferRelativeResize="0"/>
          <p:nvPr/>
        </p:nvPicPr>
        <p:blipFill rotWithShape="1">
          <a:blip r:embed="rId2">
            <a:alphaModFix/>
          </a:blip>
          <a:srcRect t="29" b="27"/>
          <a:stretch/>
        </p:blipFill>
        <p:spPr>
          <a:xfrm>
            <a:off x="0" y="-74051"/>
            <a:ext cx="12192000" cy="7006105"/>
          </a:xfrm>
          <a:prstGeom prst="rect">
            <a:avLst/>
          </a:prstGeom>
          <a:noFill/>
          <a:ln>
            <a:noFill/>
          </a:ln>
        </p:spPr>
      </p:pic>
      <p:pic>
        <p:nvPicPr>
          <p:cNvPr id="50" name="Google Shape;50;p8"/>
          <p:cNvPicPr preferRelativeResize="0"/>
          <p:nvPr/>
        </p:nvPicPr>
        <p:blipFill rotWithShape="1">
          <a:blip r:embed="rId3">
            <a:alphaModFix/>
          </a:blip>
          <a:srcRect r="51335"/>
          <a:stretch/>
        </p:blipFill>
        <p:spPr>
          <a:xfrm flipH="1">
            <a:off x="6388102" y="73330"/>
            <a:ext cx="5803900" cy="6858003"/>
          </a:xfrm>
          <a:prstGeom prst="rect">
            <a:avLst/>
          </a:prstGeom>
          <a:noFill/>
          <a:ln>
            <a:noFill/>
          </a:ln>
        </p:spPr>
      </p:pic>
      <p:sp>
        <p:nvSpPr>
          <p:cNvPr id="51" name="Google Shape;51;p8"/>
          <p:cNvSpPr txBox="1"/>
          <p:nvPr/>
        </p:nvSpPr>
        <p:spPr>
          <a:xfrm>
            <a:off x="5427833" y="457200"/>
            <a:ext cx="6491200" cy="717600"/>
          </a:xfrm>
          <a:prstGeom prst="rect">
            <a:avLst/>
          </a:prstGeom>
          <a:noFill/>
          <a:ln>
            <a:noFill/>
          </a:ln>
        </p:spPr>
        <p:txBody>
          <a:bodyPr spcFirstLastPara="1" wrap="square" lIns="68575" tIns="36575" rIns="68575" bIns="34275" anchor="t" anchorCtr="0">
            <a:noAutofit/>
          </a:bodyPr>
          <a:lstStyle/>
          <a:p>
            <a:pPr marL="0" marR="0" lvl="0" indent="0" algn="r" rtl="0">
              <a:lnSpc>
                <a:spcPct val="175000"/>
              </a:lnSpc>
              <a:spcBef>
                <a:spcPts val="0"/>
              </a:spcBef>
              <a:spcAft>
                <a:spcPts val="0"/>
              </a:spcAft>
              <a:buClr>
                <a:srgbClr val="000000"/>
              </a:buClr>
              <a:buSzPts val="2400"/>
              <a:buFont typeface="Arial"/>
              <a:buNone/>
            </a:pPr>
            <a:endParaRPr sz="2400" b="1" i="0" u="none" strike="noStrike" cap="none">
              <a:solidFill>
                <a:srgbClr val="1B4297"/>
              </a:solidFill>
              <a:latin typeface="Frank Ruhl Libre"/>
              <a:ea typeface="Frank Ruhl Libre"/>
              <a:cs typeface="Frank Ruhl Libre"/>
              <a:sym typeface="Frank Ruhl Libre"/>
            </a:endParaRPr>
          </a:p>
        </p:txBody>
      </p:sp>
      <p:sp>
        <p:nvSpPr>
          <p:cNvPr id="52" name="Google Shape;52;p8"/>
          <p:cNvSpPr txBox="1"/>
          <p:nvPr/>
        </p:nvSpPr>
        <p:spPr>
          <a:xfrm>
            <a:off x="7546700" y="1174733"/>
            <a:ext cx="4372000" cy="981200"/>
          </a:xfrm>
          <a:prstGeom prst="rect">
            <a:avLst/>
          </a:prstGeom>
          <a:noFill/>
          <a:ln>
            <a:noFill/>
          </a:ln>
        </p:spPr>
        <p:txBody>
          <a:bodyPr spcFirstLastPara="1" wrap="square" lIns="68575" tIns="0" rIns="68575" bIns="365750" anchor="t" anchorCtr="0">
            <a:noAutofit/>
          </a:bodyPr>
          <a:lstStyle/>
          <a:p>
            <a:pPr marL="0" marR="0" lvl="0" indent="0" algn="r" rtl="0">
              <a:lnSpc>
                <a:spcPct val="90000"/>
              </a:lnSpc>
              <a:spcBef>
                <a:spcPts val="800"/>
              </a:spcBef>
              <a:spcAft>
                <a:spcPts val="0"/>
              </a:spcAft>
              <a:buClr>
                <a:srgbClr val="000000"/>
              </a:buClr>
              <a:buSzPts val="1600"/>
              <a:buFont typeface="Arial"/>
              <a:buNone/>
            </a:pPr>
            <a:endParaRPr sz="1600" b="1" i="0" u="none" strike="noStrike" cap="none">
              <a:solidFill>
                <a:srgbClr val="1B4297"/>
              </a:solidFill>
              <a:latin typeface="Roboto"/>
              <a:ea typeface="Roboto"/>
              <a:cs typeface="Roboto"/>
              <a:sym typeface="Roboto"/>
            </a:endParaRPr>
          </a:p>
        </p:txBody>
      </p:sp>
      <p:sp>
        <p:nvSpPr>
          <p:cNvPr id="53" name="Google Shape;53;p8"/>
          <p:cNvSpPr txBox="1">
            <a:spLocks noGrp="1"/>
          </p:cNvSpPr>
          <p:nvPr>
            <p:ph type="subTitle" idx="1"/>
          </p:nvPr>
        </p:nvSpPr>
        <p:spPr>
          <a:xfrm>
            <a:off x="6011433" y="1174784"/>
            <a:ext cx="5723200" cy="470000"/>
          </a:xfrm>
          <a:prstGeom prst="rect">
            <a:avLst/>
          </a:prstGeom>
          <a:noFill/>
          <a:ln>
            <a:noFill/>
          </a:ln>
        </p:spPr>
        <p:txBody>
          <a:bodyPr spcFirstLastPara="1" wrap="square" lIns="0" tIns="0" rIns="0" bIns="0" anchor="t" anchorCtr="0">
            <a:noAutofit/>
          </a:bodyPr>
          <a:lstStyle>
            <a:lvl1pPr marR="0" lvl="0" algn="r" rtl="0">
              <a:lnSpc>
                <a:spcPct val="100000"/>
              </a:lnSpc>
              <a:spcBef>
                <a:spcPts val="0"/>
              </a:spcBef>
              <a:spcAft>
                <a:spcPts val="0"/>
              </a:spcAft>
              <a:buClr>
                <a:srgbClr val="1B4297"/>
              </a:buClr>
              <a:buSzPts val="2000"/>
              <a:buFont typeface="Roboto"/>
              <a:buNone/>
              <a:defRPr sz="2000" b="1" i="0" u="none" strike="noStrike" cap="none">
                <a:solidFill>
                  <a:srgbClr val="1B4297"/>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4" name="Google Shape;54;p8"/>
          <p:cNvSpPr txBox="1">
            <a:spLocks noGrp="1"/>
          </p:cNvSpPr>
          <p:nvPr>
            <p:ph type="title"/>
          </p:nvPr>
        </p:nvSpPr>
        <p:spPr>
          <a:xfrm>
            <a:off x="4139733" y="457200"/>
            <a:ext cx="7594800" cy="564400"/>
          </a:xfrm>
          <a:prstGeom prst="rect">
            <a:avLst/>
          </a:prstGeom>
          <a:noFill/>
          <a:ln>
            <a:noFill/>
          </a:ln>
        </p:spPr>
        <p:txBody>
          <a:bodyPr spcFirstLastPara="1" wrap="square" lIns="0" tIns="0" rIns="0" bIns="0" anchor="b" anchorCtr="0">
            <a:noAutofit/>
          </a:bodyPr>
          <a:lstStyle>
            <a:lvl1pPr marR="0" lvl="0" algn="r" rtl="0">
              <a:lnSpc>
                <a:spcPct val="100000"/>
              </a:lnSpc>
              <a:spcBef>
                <a:spcPts val="0"/>
              </a:spcBef>
              <a:spcAft>
                <a:spcPts val="0"/>
              </a:spcAft>
              <a:buClr>
                <a:srgbClr val="1B4297"/>
              </a:buClr>
              <a:buSzPts val="3300"/>
              <a:buFont typeface="Frank Ruhl Libre Black"/>
              <a:buNone/>
              <a:defRPr sz="3300" b="0" i="0" u="none" strike="noStrike" cap="none">
                <a:solidFill>
                  <a:srgbClr val="1B4297"/>
                </a:solidFill>
                <a:latin typeface="Frank Ruhl Libre Black"/>
                <a:ea typeface="Frank Ruhl Libre Black"/>
                <a:cs typeface="Frank Ruhl Libre Black"/>
                <a:sym typeface="Frank Ruhl Libre Black"/>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pic>
        <p:nvPicPr>
          <p:cNvPr id="55" name="Google Shape;55;p8"/>
          <p:cNvPicPr preferRelativeResize="0"/>
          <p:nvPr/>
        </p:nvPicPr>
        <p:blipFill rotWithShape="1">
          <a:blip r:embed="rId4">
            <a:alphaModFix/>
          </a:blip>
          <a:srcRect t="-15816" r="-4318" b="-4275"/>
          <a:stretch/>
        </p:blipFill>
        <p:spPr>
          <a:xfrm>
            <a:off x="9231055" y="4551235"/>
            <a:ext cx="2420332" cy="1883433"/>
          </a:xfrm>
          <a:prstGeom prst="rect">
            <a:avLst/>
          </a:prstGeom>
          <a:noFill/>
          <a:ln>
            <a:noFill/>
          </a:ln>
        </p:spPr>
      </p:pic>
    </p:spTree>
    <p:extLst>
      <p:ext uri="{BB962C8B-B14F-4D97-AF65-F5344CB8AC3E}">
        <p14:creationId xmlns:p14="http://schemas.microsoft.com/office/powerpoint/2010/main" val="3304527312"/>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7392" userDrawn="1">
          <p15:clr>
            <a:srgbClr val="FBAE40"/>
          </p15:clr>
        </p15:guide>
        <p15:guide id="9" pos="5184"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3">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3A372490-5BB5-4E46-80F8-94B4E97B2D78}"/>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E867C875-BB11-4913-BBD8-EA3E407A6E86}"/>
              </a:ext>
            </a:extLst>
          </p:cNvPr>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407A3B00-7469-4656-A6B9-34CB681AB004}"/>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797536184"/>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matchingName="Title Slide_Photo 4">
  <p:cSld name="Title Slide_Photo 4">
    <p:spTree>
      <p:nvGrpSpPr>
        <p:cNvPr id="1" name="Shape 56"/>
        <p:cNvGrpSpPr/>
        <p:nvPr/>
      </p:nvGrpSpPr>
      <p:grpSpPr>
        <a:xfrm>
          <a:off x="0" y="0"/>
          <a:ext cx="0" cy="0"/>
          <a:chOff x="0" y="0"/>
          <a:chExt cx="0" cy="0"/>
        </a:xfrm>
      </p:grpSpPr>
      <p:pic>
        <p:nvPicPr>
          <p:cNvPr id="57" name="Google Shape;57;p9"/>
          <p:cNvPicPr preferRelativeResize="0"/>
          <p:nvPr/>
        </p:nvPicPr>
        <p:blipFill rotWithShape="1">
          <a:blip r:embed="rId2">
            <a:alphaModFix/>
          </a:blip>
          <a:srcRect l="11428" t="8975" r="22502" b="35241"/>
          <a:stretch/>
        </p:blipFill>
        <p:spPr>
          <a:xfrm>
            <a:off x="-63750" y="-37468"/>
            <a:ext cx="12319499" cy="6932935"/>
          </a:xfrm>
          <a:prstGeom prst="rect">
            <a:avLst/>
          </a:prstGeom>
          <a:noFill/>
          <a:ln>
            <a:noFill/>
          </a:ln>
        </p:spPr>
      </p:pic>
      <p:sp>
        <p:nvSpPr>
          <p:cNvPr id="58" name="Google Shape;58;p9"/>
          <p:cNvSpPr txBox="1"/>
          <p:nvPr/>
        </p:nvSpPr>
        <p:spPr>
          <a:xfrm>
            <a:off x="6278700" y="457200"/>
            <a:ext cx="5640000" cy="717600"/>
          </a:xfrm>
          <a:prstGeom prst="rect">
            <a:avLst/>
          </a:prstGeom>
          <a:noFill/>
          <a:ln>
            <a:noFill/>
          </a:ln>
        </p:spPr>
        <p:txBody>
          <a:bodyPr spcFirstLastPara="1" wrap="square" lIns="68575" tIns="36575" rIns="68575" bIns="34275" anchor="t" anchorCtr="0">
            <a:noAutofit/>
          </a:bodyPr>
          <a:lstStyle/>
          <a:p>
            <a:pPr marL="0" marR="0" lvl="0" indent="0" algn="r" rtl="0">
              <a:lnSpc>
                <a:spcPct val="175000"/>
              </a:lnSpc>
              <a:spcBef>
                <a:spcPts val="0"/>
              </a:spcBef>
              <a:spcAft>
                <a:spcPts val="0"/>
              </a:spcAft>
              <a:buClr>
                <a:srgbClr val="000000"/>
              </a:buClr>
              <a:buSzPts val="2400"/>
              <a:buFont typeface="Arial"/>
              <a:buNone/>
            </a:pPr>
            <a:endParaRPr sz="2400" b="1" i="0" u="none" strike="noStrike" cap="none">
              <a:solidFill>
                <a:srgbClr val="1B4297"/>
              </a:solidFill>
              <a:latin typeface="Frank Ruhl Libre"/>
              <a:ea typeface="Frank Ruhl Libre"/>
              <a:cs typeface="Frank Ruhl Libre"/>
              <a:sym typeface="Frank Ruhl Libre"/>
            </a:endParaRPr>
          </a:p>
        </p:txBody>
      </p:sp>
      <p:sp>
        <p:nvSpPr>
          <p:cNvPr id="59" name="Google Shape;59;p9"/>
          <p:cNvSpPr txBox="1"/>
          <p:nvPr/>
        </p:nvSpPr>
        <p:spPr>
          <a:xfrm>
            <a:off x="7546700" y="1174733"/>
            <a:ext cx="4372000" cy="981200"/>
          </a:xfrm>
          <a:prstGeom prst="rect">
            <a:avLst/>
          </a:prstGeom>
          <a:noFill/>
          <a:ln>
            <a:noFill/>
          </a:ln>
        </p:spPr>
        <p:txBody>
          <a:bodyPr spcFirstLastPara="1" wrap="square" lIns="68575" tIns="0" rIns="68575" bIns="365750" anchor="t" anchorCtr="0">
            <a:noAutofit/>
          </a:bodyPr>
          <a:lstStyle/>
          <a:p>
            <a:pPr marL="0" marR="0" lvl="0" indent="0" algn="r" rtl="0">
              <a:lnSpc>
                <a:spcPct val="90000"/>
              </a:lnSpc>
              <a:spcBef>
                <a:spcPts val="800"/>
              </a:spcBef>
              <a:spcAft>
                <a:spcPts val="0"/>
              </a:spcAft>
              <a:buClr>
                <a:srgbClr val="000000"/>
              </a:buClr>
              <a:buSzPts val="1600"/>
              <a:buFont typeface="Arial"/>
              <a:buNone/>
            </a:pPr>
            <a:endParaRPr sz="1600" b="1" i="0" u="none" strike="noStrike" cap="none">
              <a:solidFill>
                <a:srgbClr val="1B4297"/>
              </a:solidFill>
              <a:latin typeface="Roboto"/>
              <a:ea typeface="Roboto"/>
              <a:cs typeface="Roboto"/>
              <a:sym typeface="Roboto"/>
            </a:endParaRPr>
          </a:p>
        </p:txBody>
      </p:sp>
      <p:pic>
        <p:nvPicPr>
          <p:cNvPr id="60" name="Google Shape;60;p9"/>
          <p:cNvPicPr preferRelativeResize="0"/>
          <p:nvPr/>
        </p:nvPicPr>
        <p:blipFill rotWithShape="1">
          <a:blip r:embed="rId3">
            <a:alphaModFix/>
          </a:blip>
          <a:srcRect r="51479"/>
          <a:stretch/>
        </p:blipFill>
        <p:spPr>
          <a:xfrm>
            <a:off x="0" y="66978"/>
            <a:ext cx="5786771" cy="6858003"/>
          </a:xfrm>
          <a:prstGeom prst="rect">
            <a:avLst/>
          </a:prstGeom>
          <a:noFill/>
          <a:ln>
            <a:noFill/>
          </a:ln>
        </p:spPr>
      </p:pic>
      <p:sp>
        <p:nvSpPr>
          <p:cNvPr id="61" name="Google Shape;61;p9"/>
          <p:cNvSpPr txBox="1">
            <a:spLocks noGrp="1"/>
          </p:cNvSpPr>
          <p:nvPr>
            <p:ph type="subTitle" idx="1"/>
          </p:nvPr>
        </p:nvSpPr>
        <p:spPr>
          <a:xfrm>
            <a:off x="470133" y="1174784"/>
            <a:ext cx="5723200" cy="470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1B4297"/>
              </a:buClr>
              <a:buSzPts val="2000"/>
              <a:buFont typeface="Roboto"/>
              <a:buNone/>
              <a:defRPr sz="2000" b="1" i="0" u="none" strike="noStrike" cap="none">
                <a:solidFill>
                  <a:srgbClr val="1B4297"/>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title"/>
          </p:nvPr>
        </p:nvSpPr>
        <p:spPr>
          <a:xfrm>
            <a:off x="470133" y="457184"/>
            <a:ext cx="8013600" cy="5644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rgbClr val="1B4297"/>
              </a:buClr>
              <a:buSzPts val="3300"/>
              <a:buFont typeface="Frank Ruhl Libre Black"/>
              <a:buNone/>
              <a:defRPr sz="3300" b="0" i="0" u="none" strike="noStrike" cap="none">
                <a:solidFill>
                  <a:srgbClr val="1B4297"/>
                </a:solidFill>
                <a:latin typeface="Frank Ruhl Libre Black"/>
                <a:ea typeface="Frank Ruhl Libre Black"/>
                <a:cs typeface="Frank Ruhl Libre Black"/>
                <a:sym typeface="Frank Ruhl Libre Black"/>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pic>
        <p:nvPicPr>
          <p:cNvPr id="63" name="Google Shape;63;p9"/>
          <p:cNvPicPr preferRelativeResize="0"/>
          <p:nvPr/>
        </p:nvPicPr>
        <p:blipFill rotWithShape="1">
          <a:blip r:embed="rId4">
            <a:alphaModFix/>
          </a:blip>
          <a:srcRect t="-15816" r="-4318" b="-4275"/>
          <a:stretch/>
        </p:blipFill>
        <p:spPr>
          <a:xfrm>
            <a:off x="712433" y="4503967"/>
            <a:ext cx="2481067" cy="1930700"/>
          </a:xfrm>
          <a:prstGeom prst="rect">
            <a:avLst/>
          </a:prstGeom>
          <a:noFill/>
          <a:ln>
            <a:noFill/>
          </a:ln>
        </p:spPr>
      </p:pic>
    </p:spTree>
    <p:extLst>
      <p:ext uri="{BB962C8B-B14F-4D97-AF65-F5344CB8AC3E}">
        <p14:creationId xmlns:p14="http://schemas.microsoft.com/office/powerpoint/2010/main" val="21738975"/>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7392" userDrawn="1">
          <p15:clr>
            <a:srgbClr val="FBAE40"/>
          </p15:clr>
        </p15:guide>
        <p15:guide id="9" pos="5184" userDrawn="1">
          <p15:clr>
            <a:srgbClr val="FBAE40"/>
          </p15:clr>
        </p15:guide>
        <p15:guide id="10" pos="1152" userDrawn="1">
          <p15:clr>
            <a:srgbClr val="FA7B17"/>
          </p15:clr>
        </p15:guide>
      </p15:sldGuideLst>
    </p:ext>
  </p:extLst>
</p:sldLayout>
</file>

<file path=ppt/slideLayouts/slideLayout391.xml><?xml version="1.0" encoding="utf-8"?>
<p:sldLayout xmlns:a="http://schemas.openxmlformats.org/drawingml/2006/main" xmlns:r="http://schemas.openxmlformats.org/officeDocument/2006/relationships" xmlns:p="http://schemas.openxmlformats.org/presentationml/2006/main" matchingName="Title Slide_Photo 5">
  <p:cSld name="Title Slide_Photo 5">
    <p:spTree>
      <p:nvGrpSpPr>
        <p:cNvPr id="1" name="Shape 64"/>
        <p:cNvGrpSpPr/>
        <p:nvPr/>
      </p:nvGrpSpPr>
      <p:grpSpPr>
        <a:xfrm>
          <a:off x="0" y="0"/>
          <a:ext cx="0" cy="0"/>
          <a:chOff x="0" y="0"/>
          <a:chExt cx="0" cy="0"/>
        </a:xfrm>
      </p:grpSpPr>
      <p:pic>
        <p:nvPicPr>
          <p:cNvPr id="65" name="Google Shape;65;p10"/>
          <p:cNvPicPr preferRelativeResize="0"/>
          <p:nvPr/>
        </p:nvPicPr>
        <p:blipFill rotWithShape="1">
          <a:blip r:embed="rId2">
            <a:alphaModFix/>
          </a:blip>
          <a:srcRect/>
          <a:stretch/>
        </p:blipFill>
        <p:spPr>
          <a:xfrm>
            <a:off x="0" y="-69675"/>
            <a:ext cx="12192000" cy="6997353"/>
          </a:xfrm>
          <a:prstGeom prst="rect">
            <a:avLst/>
          </a:prstGeom>
          <a:noFill/>
          <a:ln>
            <a:noFill/>
          </a:ln>
        </p:spPr>
      </p:pic>
      <p:pic>
        <p:nvPicPr>
          <p:cNvPr id="66" name="Google Shape;66;p10"/>
          <p:cNvPicPr preferRelativeResize="0"/>
          <p:nvPr/>
        </p:nvPicPr>
        <p:blipFill rotWithShape="1">
          <a:blip r:embed="rId3">
            <a:alphaModFix/>
          </a:blip>
          <a:srcRect r="51665"/>
          <a:stretch/>
        </p:blipFill>
        <p:spPr>
          <a:xfrm>
            <a:off x="2" y="66978"/>
            <a:ext cx="5764700" cy="6858003"/>
          </a:xfrm>
          <a:prstGeom prst="rect">
            <a:avLst/>
          </a:prstGeom>
          <a:noFill/>
          <a:ln>
            <a:noFill/>
          </a:ln>
        </p:spPr>
      </p:pic>
      <p:sp>
        <p:nvSpPr>
          <p:cNvPr id="67" name="Google Shape;67;p10"/>
          <p:cNvSpPr txBox="1">
            <a:spLocks noGrp="1"/>
          </p:cNvSpPr>
          <p:nvPr>
            <p:ph type="subTitle" idx="1"/>
          </p:nvPr>
        </p:nvSpPr>
        <p:spPr>
          <a:xfrm>
            <a:off x="6094800" y="1123900"/>
            <a:ext cx="5449600" cy="470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1B4297"/>
              </a:buClr>
              <a:buSzPts val="2000"/>
              <a:buFont typeface="Roboto"/>
              <a:buNone/>
              <a:defRPr sz="2000" b="1" i="0" u="none" strike="noStrike" cap="none">
                <a:solidFill>
                  <a:srgbClr val="1B4297"/>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8" name="Google Shape;68;p10"/>
          <p:cNvSpPr txBox="1">
            <a:spLocks noGrp="1"/>
          </p:cNvSpPr>
          <p:nvPr>
            <p:ph type="title"/>
          </p:nvPr>
        </p:nvSpPr>
        <p:spPr>
          <a:xfrm>
            <a:off x="4164967" y="457200"/>
            <a:ext cx="7570000" cy="5644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rgbClr val="1B4297"/>
              </a:buClr>
              <a:buSzPts val="3300"/>
              <a:buFont typeface="Frank Ruhl Libre Black"/>
              <a:buNone/>
              <a:defRPr sz="3300" b="0" i="0" u="none" strike="noStrike" cap="none">
                <a:solidFill>
                  <a:srgbClr val="1B4297"/>
                </a:solidFill>
                <a:latin typeface="Frank Ruhl Libre Black"/>
                <a:ea typeface="Frank Ruhl Libre Black"/>
                <a:cs typeface="Frank Ruhl Libre Black"/>
                <a:sym typeface="Frank Ruhl Libre Black"/>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pic>
        <p:nvPicPr>
          <p:cNvPr id="69" name="Google Shape;69;p10"/>
          <p:cNvPicPr preferRelativeResize="0"/>
          <p:nvPr/>
        </p:nvPicPr>
        <p:blipFill rotWithShape="1">
          <a:blip r:embed="rId4">
            <a:alphaModFix/>
          </a:blip>
          <a:srcRect t="-15816" r="-4318" b="-4275"/>
          <a:stretch/>
        </p:blipFill>
        <p:spPr>
          <a:xfrm>
            <a:off x="712433" y="4503967"/>
            <a:ext cx="2481067" cy="1930700"/>
          </a:xfrm>
          <a:prstGeom prst="rect">
            <a:avLst/>
          </a:prstGeom>
          <a:noFill/>
          <a:ln>
            <a:noFill/>
          </a:ln>
        </p:spPr>
      </p:pic>
    </p:spTree>
    <p:extLst>
      <p:ext uri="{BB962C8B-B14F-4D97-AF65-F5344CB8AC3E}">
        <p14:creationId xmlns:p14="http://schemas.microsoft.com/office/powerpoint/2010/main" val="1368611343"/>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7392" userDrawn="1">
          <p15:clr>
            <a:srgbClr val="FBAE40"/>
          </p15:clr>
        </p15:guide>
        <p15:guide id="9" pos="5184" userDrawn="1">
          <p15:clr>
            <a:srgbClr val="FBAE40"/>
          </p15:clr>
        </p15:guide>
      </p15:sldGuideLst>
    </p:ext>
  </p:extLst>
</p:sldLayout>
</file>

<file path=ppt/slideLayouts/slideLayout39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0"/>
        <p:cNvGrpSpPr/>
        <p:nvPr/>
      </p:nvGrpSpPr>
      <p:grpSpPr>
        <a:xfrm>
          <a:off x="0" y="0"/>
          <a:ext cx="0" cy="0"/>
          <a:chOff x="0" y="0"/>
          <a:chExt cx="0" cy="0"/>
        </a:xfrm>
      </p:grpSpPr>
      <p:sp>
        <p:nvSpPr>
          <p:cNvPr id="71" name="Google Shape;71;p11"/>
          <p:cNvSpPr/>
          <p:nvPr/>
        </p:nvSpPr>
        <p:spPr>
          <a:xfrm rot="10800000" flipH="1">
            <a:off x="0" y="4"/>
            <a:ext cx="12192000" cy="4052800"/>
          </a:xfrm>
          <a:prstGeom prst="rect">
            <a:avLst/>
          </a:prstGeom>
          <a:solidFill>
            <a:srgbClr val="1E69D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72" name="Google Shape;72;p11"/>
          <p:cNvSpPr txBox="1">
            <a:spLocks noGrp="1"/>
          </p:cNvSpPr>
          <p:nvPr>
            <p:ph type="title"/>
          </p:nvPr>
        </p:nvSpPr>
        <p:spPr>
          <a:xfrm>
            <a:off x="914400" y="457201"/>
            <a:ext cx="10393200" cy="31384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chemeClr val="lt1"/>
              </a:buClr>
              <a:buSzPts val="2000"/>
              <a:buFont typeface="Frank Ruhl Libre"/>
              <a:buNone/>
              <a:defRPr sz="2000" b="1" i="0" u="none" strike="noStrike" cap="none">
                <a:solidFill>
                  <a:schemeClr val="lt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9pPr>
          </a:lstStyle>
          <a:p>
            <a:endParaRPr/>
          </a:p>
        </p:txBody>
      </p:sp>
      <p:sp>
        <p:nvSpPr>
          <p:cNvPr id="73" name="Google Shape;73;p11"/>
          <p:cNvSpPr txBox="1">
            <a:spLocks noGrp="1"/>
          </p:cNvSpPr>
          <p:nvPr>
            <p:ph type="subTitle" idx="1"/>
          </p:nvPr>
        </p:nvSpPr>
        <p:spPr>
          <a:xfrm>
            <a:off x="619932" y="4646219"/>
            <a:ext cx="10972800" cy="981200"/>
          </a:xfrm>
          <a:prstGeom prst="rect">
            <a:avLst/>
          </a:prstGeom>
          <a:noFill/>
          <a:ln>
            <a:noFill/>
          </a:ln>
        </p:spPr>
        <p:txBody>
          <a:bodyPr spcFirstLastPara="1" wrap="square" lIns="68575" tIns="34275" rIns="68575" bIns="34275" anchor="t" anchorCtr="0">
            <a:noAutofit/>
          </a:bodyPr>
          <a:lstStyle>
            <a:lvl1pPr marR="0" lvl="0" algn="ctr" rtl="0">
              <a:lnSpc>
                <a:spcPct val="70000"/>
              </a:lnSpc>
              <a:spcBef>
                <a:spcPts val="800"/>
              </a:spcBef>
              <a:spcAft>
                <a:spcPts val="0"/>
              </a:spcAft>
              <a:buClr>
                <a:srgbClr val="000000"/>
              </a:buClr>
              <a:buSzPts val="1200"/>
              <a:buFont typeface="Roboto"/>
              <a:buNone/>
              <a:defRPr sz="1200" b="1" i="0" u="none" strike="noStrike" cap="none">
                <a:solidFill>
                  <a:srgbClr val="000000"/>
                </a:solidFill>
                <a:latin typeface="Roboto"/>
                <a:ea typeface="Roboto"/>
                <a:cs typeface="Roboto"/>
                <a:sym typeface="Roboto"/>
              </a:defRPr>
            </a:lvl1pPr>
            <a:lvl2pPr marR="0" lvl="1"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2pPr>
            <a:lvl3pPr marR="0" lvl="2"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3pPr>
            <a:lvl4pPr marR="0" lvl="3"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4pPr>
            <a:lvl5pPr marR="0" lvl="4"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5pPr>
            <a:lvl6pPr marR="0" lvl="5"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6pPr>
            <a:lvl7pPr marR="0" lvl="6"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7pPr>
            <a:lvl8pPr marR="0" lvl="7"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8pPr>
            <a:lvl9pPr marR="0" lvl="8" algn="ctr" rtl="0">
              <a:lnSpc>
                <a:spcPct val="90000"/>
              </a:lnSpc>
              <a:spcBef>
                <a:spcPts val="400"/>
              </a:spcBef>
              <a:spcAft>
                <a:spcPts val="0"/>
              </a:spcAft>
              <a:buClr>
                <a:schemeClr val="dk1"/>
              </a:buClr>
              <a:buSzPts val="1200"/>
              <a:buFont typeface="Roboto"/>
              <a:buNone/>
              <a:defRPr sz="1200" b="0" i="0" u="none" strike="noStrike" cap="none">
                <a:solidFill>
                  <a:schemeClr val="dk1"/>
                </a:solidFill>
                <a:latin typeface="Roboto"/>
                <a:ea typeface="Roboto"/>
                <a:cs typeface="Roboto"/>
                <a:sym typeface="Roboto"/>
              </a:defRPr>
            </a:lvl9pPr>
          </a:lstStyle>
          <a:p>
            <a:endParaRPr/>
          </a:p>
        </p:txBody>
      </p:sp>
      <p:cxnSp>
        <p:nvCxnSpPr>
          <p:cNvPr id="74" name="Google Shape;74;p11"/>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pic>
        <p:nvPicPr>
          <p:cNvPr id="75" name="Google Shape;75;p11"/>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76" name="Google Shape;76;p11"/>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1731610742"/>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matchingName="Title and Content_Opt 1_1 Line">
  <p:cSld name="Title and Content_Opt 1_1 Line">
    <p:spTree>
      <p:nvGrpSpPr>
        <p:cNvPr id="1" name="Shape 77"/>
        <p:cNvGrpSpPr/>
        <p:nvPr/>
      </p:nvGrpSpPr>
      <p:grpSpPr>
        <a:xfrm>
          <a:off x="0" y="0"/>
          <a:ext cx="0" cy="0"/>
          <a:chOff x="0" y="0"/>
          <a:chExt cx="0" cy="0"/>
        </a:xfrm>
      </p:grpSpPr>
      <p:cxnSp>
        <p:nvCxnSpPr>
          <p:cNvPr id="78" name="Google Shape;78;p12"/>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79" name="Google Shape;79;p12"/>
          <p:cNvSpPr txBox="1">
            <a:spLocks noGrp="1"/>
          </p:cNvSpPr>
          <p:nvPr>
            <p:ph type="title"/>
          </p:nvPr>
        </p:nvSpPr>
        <p:spPr>
          <a:xfrm>
            <a:off x="342900" y="894495"/>
            <a:ext cx="11392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80" name="Google Shape;80;p12"/>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81" name="Google Shape;81;p12"/>
          <p:cNvSpPr txBox="1">
            <a:spLocks noGrp="1"/>
          </p:cNvSpPr>
          <p:nvPr>
            <p:ph type="body" idx="1"/>
          </p:nvPr>
        </p:nvSpPr>
        <p:spPr>
          <a:xfrm>
            <a:off x="342900" y="1897811"/>
            <a:ext cx="11392000" cy="38172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82" name="Google Shape;82;p12"/>
          <p:cNvSpPr txBox="1">
            <a:spLocks noGrp="1"/>
          </p:cNvSpPr>
          <p:nvPr>
            <p:ph type="body" idx="2"/>
          </p:nvPr>
        </p:nvSpPr>
        <p:spPr>
          <a:xfrm>
            <a:off x="342900" y="143367"/>
            <a:ext cx="1139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83" name="Google Shape;83;p12"/>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84" name="Google Shape;84;p12"/>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3966785934"/>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matchingName="2_Title and Content_Opt 1_3 Lines">
  <p:cSld name="2_Title and Content_Opt 1_3 Lines">
    <p:spTree>
      <p:nvGrpSpPr>
        <p:cNvPr id="1" name="Shape 85"/>
        <p:cNvGrpSpPr/>
        <p:nvPr/>
      </p:nvGrpSpPr>
      <p:grpSpPr>
        <a:xfrm>
          <a:off x="0" y="0"/>
          <a:ext cx="0" cy="0"/>
          <a:chOff x="0" y="0"/>
          <a:chExt cx="0" cy="0"/>
        </a:xfrm>
      </p:grpSpPr>
      <p:cxnSp>
        <p:nvCxnSpPr>
          <p:cNvPr id="86" name="Google Shape;86;p13"/>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a:spLocks noGrp="1"/>
          </p:cNvSpPr>
          <p:nvPr>
            <p:ph type="title"/>
          </p:nvPr>
        </p:nvSpPr>
        <p:spPr>
          <a:xfrm>
            <a:off x="342900" y="894495"/>
            <a:ext cx="11392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88" name="Google Shape;88;p13"/>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89" name="Google Shape;89;p13"/>
          <p:cNvSpPr txBox="1">
            <a:spLocks noGrp="1"/>
          </p:cNvSpPr>
          <p:nvPr>
            <p:ph type="body" idx="1"/>
          </p:nvPr>
        </p:nvSpPr>
        <p:spPr>
          <a:xfrm>
            <a:off x="342900" y="2708693"/>
            <a:ext cx="113920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90" name="Google Shape;90;p13"/>
          <p:cNvSpPr txBox="1">
            <a:spLocks noGrp="1"/>
          </p:cNvSpPr>
          <p:nvPr>
            <p:ph type="body" idx="2"/>
          </p:nvPr>
        </p:nvSpPr>
        <p:spPr>
          <a:xfrm>
            <a:off x="342900" y="143367"/>
            <a:ext cx="1139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91" name="Google Shape;91;p13"/>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92" name="Google Shape;92;p13"/>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392635043"/>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matchingName="1_Title and Content_Opt 2_2 Lines">
  <p:cSld name="1_Title and Content_Opt 2_2 Lines">
    <p:spTree>
      <p:nvGrpSpPr>
        <p:cNvPr id="1" name="Shape 93"/>
        <p:cNvGrpSpPr/>
        <p:nvPr/>
      </p:nvGrpSpPr>
      <p:grpSpPr>
        <a:xfrm>
          <a:off x="0" y="0"/>
          <a:ext cx="0" cy="0"/>
          <a:chOff x="0" y="0"/>
          <a:chExt cx="0" cy="0"/>
        </a:xfrm>
      </p:grpSpPr>
      <p:cxnSp>
        <p:nvCxnSpPr>
          <p:cNvPr id="94" name="Google Shape;94;p14"/>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95" name="Google Shape;95;p14"/>
          <p:cNvSpPr txBox="1">
            <a:spLocks noGrp="1"/>
          </p:cNvSpPr>
          <p:nvPr>
            <p:ph type="title"/>
          </p:nvPr>
        </p:nvSpPr>
        <p:spPr>
          <a:xfrm>
            <a:off x="342900" y="894495"/>
            <a:ext cx="11392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96" name="Google Shape;96;p14"/>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97" name="Google Shape;97;p14"/>
          <p:cNvSpPr txBox="1">
            <a:spLocks noGrp="1"/>
          </p:cNvSpPr>
          <p:nvPr>
            <p:ph type="body" idx="1"/>
          </p:nvPr>
        </p:nvSpPr>
        <p:spPr>
          <a:xfrm>
            <a:off x="342900" y="143367"/>
            <a:ext cx="1139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98" name="Google Shape;98;p14"/>
          <p:cNvSpPr txBox="1">
            <a:spLocks noGrp="1"/>
          </p:cNvSpPr>
          <p:nvPr>
            <p:ph type="body" idx="2"/>
          </p:nvPr>
        </p:nvSpPr>
        <p:spPr>
          <a:xfrm>
            <a:off x="342900" y="2389517"/>
            <a:ext cx="113920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285750" algn="l" rtl="0">
              <a:lnSpc>
                <a:spcPct val="90000"/>
              </a:lnSpc>
              <a:spcBef>
                <a:spcPts val="400"/>
              </a:spcBef>
              <a:spcAft>
                <a:spcPts val="0"/>
              </a:spcAft>
              <a:buClr>
                <a:srgbClr val="1E69D2"/>
              </a:buClr>
              <a:buSzPts val="900"/>
              <a:buFont typeface="Roboto"/>
              <a:buChar char="•"/>
              <a:defRPr sz="900" b="0" i="0" u="none" strike="noStrike" cap="none">
                <a:solidFill>
                  <a:schemeClr val="dk1"/>
                </a:solidFill>
                <a:latin typeface="Roboto"/>
                <a:ea typeface="Roboto"/>
                <a:cs typeface="Roboto"/>
                <a:sym typeface="Roboto"/>
              </a:defRPr>
            </a:lvl4pPr>
            <a:lvl5pPr marL="2286000" marR="0" lvl="4" indent="-285750" algn="l" rtl="0">
              <a:lnSpc>
                <a:spcPct val="90000"/>
              </a:lnSpc>
              <a:spcBef>
                <a:spcPts val="400"/>
              </a:spcBef>
              <a:spcAft>
                <a:spcPts val="0"/>
              </a:spcAft>
              <a:buClr>
                <a:srgbClr val="1E69D2"/>
              </a:buClr>
              <a:buSzPts val="900"/>
              <a:buFont typeface="Roboto"/>
              <a:buChar char="•"/>
              <a:defRPr sz="9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pic>
        <p:nvPicPr>
          <p:cNvPr id="99" name="Google Shape;99;p14"/>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100" name="Google Shape;100;p14"/>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208739073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matchingName="2_Title and Content_Opt 2_3 Lines">
  <p:cSld name="2_Title and Content_Opt 2_3 Lines">
    <p:spTree>
      <p:nvGrpSpPr>
        <p:cNvPr id="1" name="Shape 101"/>
        <p:cNvGrpSpPr/>
        <p:nvPr/>
      </p:nvGrpSpPr>
      <p:grpSpPr>
        <a:xfrm>
          <a:off x="0" y="0"/>
          <a:ext cx="0" cy="0"/>
          <a:chOff x="0" y="0"/>
          <a:chExt cx="0" cy="0"/>
        </a:xfrm>
      </p:grpSpPr>
      <p:cxnSp>
        <p:nvCxnSpPr>
          <p:cNvPr id="102" name="Google Shape;102;p15"/>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103" name="Google Shape;103;p15"/>
          <p:cNvSpPr txBox="1">
            <a:spLocks noGrp="1"/>
          </p:cNvSpPr>
          <p:nvPr>
            <p:ph type="title"/>
          </p:nvPr>
        </p:nvSpPr>
        <p:spPr>
          <a:xfrm>
            <a:off x="342900" y="894495"/>
            <a:ext cx="11392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04" name="Google Shape;104;p15"/>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05" name="Google Shape;105;p15"/>
          <p:cNvSpPr txBox="1">
            <a:spLocks noGrp="1"/>
          </p:cNvSpPr>
          <p:nvPr>
            <p:ph type="body" idx="1"/>
          </p:nvPr>
        </p:nvSpPr>
        <p:spPr>
          <a:xfrm>
            <a:off x="342900" y="143367"/>
            <a:ext cx="1139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106" name="Google Shape;106;p15"/>
          <p:cNvSpPr txBox="1">
            <a:spLocks noGrp="1"/>
          </p:cNvSpPr>
          <p:nvPr>
            <p:ph type="body" idx="2"/>
          </p:nvPr>
        </p:nvSpPr>
        <p:spPr>
          <a:xfrm>
            <a:off x="342900" y="2708693"/>
            <a:ext cx="113920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285750" algn="l" rtl="0">
              <a:lnSpc>
                <a:spcPct val="90000"/>
              </a:lnSpc>
              <a:spcBef>
                <a:spcPts val="400"/>
              </a:spcBef>
              <a:spcAft>
                <a:spcPts val="0"/>
              </a:spcAft>
              <a:buClr>
                <a:srgbClr val="1E69D2"/>
              </a:buClr>
              <a:buSzPts val="900"/>
              <a:buFont typeface="Roboto"/>
              <a:buChar char="•"/>
              <a:defRPr sz="900" b="0" i="0" u="none" strike="noStrike" cap="none">
                <a:solidFill>
                  <a:schemeClr val="dk1"/>
                </a:solidFill>
                <a:latin typeface="Roboto"/>
                <a:ea typeface="Roboto"/>
                <a:cs typeface="Roboto"/>
                <a:sym typeface="Roboto"/>
              </a:defRPr>
            </a:lvl4pPr>
            <a:lvl5pPr marL="2286000" marR="0" lvl="4" indent="-285750" algn="l" rtl="0">
              <a:lnSpc>
                <a:spcPct val="90000"/>
              </a:lnSpc>
              <a:spcBef>
                <a:spcPts val="400"/>
              </a:spcBef>
              <a:spcAft>
                <a:spcPts val="0"/>
              </a:spcAft>
              <a:buClr>
                <a:srgbClr val="1E69D2"/>
              </a:buClr>
              <a:buSzPts val="900"/>
              <a:buFont typeface="Roboto"/>
              <a:buChar char="•"/>
              <a:defRPr sz="9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pic>
        <p:nvPicPr>
          <p:cNvPr id="107" name="Google Shape;107;p15"/>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108" name="Google Shape;108;p15"/>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3573721506"/>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matchingName="Title and Content_Icon_1 Line">
  <p:cSld name="Title and Content_Icon_1 Line">
    <p:spTree>
      <p:nvGrpSpPr>
        <p:cNvPr id="1" name="Shape 109"/>
        <p:cNvGrpSpPr/>
        <p:nvPr/>
      </p:nvGrpSpPr>
      <p:grpSpPr>
        <a:xfrm>
          <a:off x="0" y="0"/>
          <a:ext cx="0" cy="0"/>
          <a:chOff x="0" y="0"/>
          <a:chExt cx="0" cy="0"/>
        </a:xfrm>
      </p:grpSpPr>
      <p:sp>
        <p:nvSpPr>
          <p:cNvPr id="110" name="Google Shape;110;p16"/>
          <p:cNvSpPr/>
          <p:nvPr/>
        </p:nvSpPr>
        <p:spPr>
          <a:xfrm>
            <a:off x="6096000" y="0"/>
            <a:ext cx="6096000" cy="6858000"/>
          </a:xfrm>
          <a:prstGeom prst="rect">
            <a:avLst/>
          </a:prstGeom>
          <a:solidFill>
            <a:srgbClr val="1E69D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11" name="Google Shape;111;p16"/>
          <p:cNvSpPr txBox="1">
            <a:spLocks noGrp="1"/>
          </p:cNvSpPr>
          <p:nvPr>
            <p:ph type="body" idx="1"/>
          </p:nvPr>
        </p:nvSpPr>
        <p:spPr>
          <a:xfrm>
            <a:off x="342900" y="2066925"/>
            <a:ext cx="5372000" cy="36480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12" name="Google Shape;112;p16"/>
          <p:cNvSpPr txBox="1">
            <a:spLocks noGrp="1"/>
          </p:cNvSpPr>
          <p:nvPr>
            <p:ph type="title"/>
          </p:nvPr>
        </p:nvSpPr>
        <p:spPr>
          <a:xfrm>
            <a:off x="342900" y="894495"/>
            <a:ext cx="5372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1100"/>
              <a:buFont typeface="Frank Ruhl Libre"/>
              <a:buNone/>
              <a:defRPr sz="1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13" name="Google Shape;113;p16"/>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14" name="Google Shape;114;p16"/>
          <p:cNvSpPr txBox="1">
            <a:spLocks noGrp="1"/>
          </p:cNvSpPr>
          <p:nvPr>
            <p:ph type="body" idx="2"/>
          </p:nvPr>
        </p:nvSpPr>
        <p:spPr>
          <a:xfrm>
            <a:off x="342900" y="155233"/>
            <a:ext cx="53720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15" name="Google Shape;115;p16"/>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116" name="Google Shape;116;p16"/>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lt1"/>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1"/>
              </a:solidFill>
              <a:latin typeface="Roboto"/>
              <a:ea typeface="Roboto"/>
              <a:cs typeface="Roboto"/>
              <a:sym typeface="Roboto"/>
            </a:endParaRPr>
          </a:p>
        </p:txBody>
      </p:sp>
    </p:spTree>
    <p:extLst>
      <p:ext uri="{BB962C8B-B14F-4D97-AF65-F5344CB8AC3E}">
        <p14:creationId xmlns:p14="http://schemas.microsoft.com/office/powerpoint/2010/main" val="3768557349"/>
      </p:ext>
    </p:extLst>
  </p:cSld>
  <p:clrMapOvr>
    <a:masterClrMapping/>
  </p:clrMapOvr>
  <p:extLst>
    <p:ext uri="{DCECCB84-F9BA-43D5-87BE-67443E8EF086}">
      <p15:sldGuideLst xmlns:p15="http://schemas.microsoft.com/office/powerpoint/2012/main">
        <p15:guide id="1" pos="3600" userDrawn="1">
          <p15:clr>
            <a:srgbClr val="FBAE40"/>
          </p15:clr>
        </p15:guide>
      </p15:sldGuideLst>
    </p:ext>
  </p:extLst>
</p:sldLayout>
</file>

<file path=ppt/slideLayouts/slideLayout398.xml><?xml version="1.0" encoding="utf-8"?>
<p:sldLayout xmlns:a="http://schemas.openxmlformats.org/drawingml/2006/main" xmlns:r="http://schemas.openxmlformats.org/officeDocument/2006/relationships" xmlns:p="http://schemas.openxmlformats.org/presentationml/2006/main" matchingName="Title and Content_Icon_2 Lines">
  <p:cSld name="Title and Content_Icon_2 Lines">
    <p:spTree>
      <p:nvGrpSpPr>
        <p:cNvPr id="1" name="Shape 117"/>
        <p:cNvGrpSpPr/>
        <p:nvPr/>
      </p:nvGrpSpPr>
      <p:grpSpPr>
        <a:xfrm>
          <a:off x="0" y="0"/>
          <a:ext cx="0" cy="0"/>
          <a:chOff x="0" y="0"/>
          <a:chExt cx="0" cy="0"/>
        </a:xfrm>
      </p:grpSpPr>
      <p:sp>
        <p:nvSpPr>
          <p:cNvPr id="118" name="Google Shape;118;p17"/>
          <p:cNvSpPr/>
          <p:nvPr/>
        </p:nvSpPr>
        <p:spPr>
          <a:xfrm>
            <a:off x="6096000" y="0"/>
            <a:ext cx="6096000" cy="6858000"/>
          </a:xfrm>
          <a:prstGeom prst="rect">
            <a:avLst/>
          </a:prstGeom>
          <a:solidFill>
            <a:srgbClr val="1E69D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19" name="Google Shape;119;p17"/>
          <p:cNvSpPr txBox="1">
            <a:spLocks noGrp="1"/>
          </p:cNvSpPr>
          <p:nvPr>
            <p:ph type="title"/>
          </p:nvPr>
        </p:nvSpPr>
        <p:spPr>
          <a:xfrm>
            <a:off x="342900" y="894495"/>
            <a:ext cx="5372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cxnSp>
        <p:nvCxnSpPr>
          <p:cNvPr id="120" name="Google Shape;120;p17"/>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21" name="Google Shape;121;p17"/>
          <p:cNvSpPr txBox="1">
            <a:spLocks noGrp="1"/>
          </p:cNvSpPr>
          <p:nvPr>
            <p:ph type="body" idx="1"/>
          </p:nvPr>
        </p:nvSpPr>
        <p:spPr>
          <a:xfrm>
            <a:off x="342900" y="2389517"/>
            <a:ext cx="53720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22" name="Google Shape;122;p17"/>
          <p:cNvSpPr txBox="1">
            <a:spLocks noGrp="1"/>
          </p:cNvSpPr>
          <p:nvPr>
            <p:ph type="body" idx="2"/>
          </p:nvPr>
        </p:nvSpPr>
        <p:spPr>
          <a:xfrm>
            <a:off x="342900" y="155233"/>
            <a:ext cx="53720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23" name="Google Shape;123;p17"/>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124" name="Google Shape;124;p17"/>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lt1"/>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1"/>
              </a:solidFill>
              <a:latin typeface="Roboto"/>
              <a:ea typeface="Roboto"/>
              <a:cs typeface="Roboto"/>
              <a:sym typeface="Roboto"/>
            </a:endParaRPr>
          </a:p>
        </p:txBody>
      </p:sp>
    </p:spTree>
    <p:extLst>
      <p:ext uri="{BB962C8B-B14F-4D97-AF65-F5344CB8AC3E}">
        <p14:creationId xmlns:p14="http://schemas.microsoft.com/office/powerpoint/2010/main" val="710495214"/>
      </p:ext>
    </p:extLst>
  </p:cSld>
  <p:clrMapOvr>
    <a:masterClrMapping/>
  </p:clrMapOvr>
  <p:extLst>
    <p:ext uri="{DCECCB84-F9BA-43D5-87BE-67443E8EF086}">
      <p15:sldGuideLst xmlns:p15="http://schemas.microsoft.com/office/powerpoint/2012/main">
        <p15:guide id="1" pos="3600" userDrawn="1">
          <p15:clr>
            <a:srgbClr val="FBAE40"/>
          </p15:clr>
        </p15:guide>
      </p15:sldGuideLst>
    </p:ext>
  </p:extLst>
</p:sldLayout>
</file>

<file path=ppt/slideLayouts/slideLayout399.xml><?xml version="1.0" encoding="utf-8"?>
<p:sldLayout xmlns:a="http://schemas.openxmlformats.org/drawingml/2006/main" xmlns:r="http://schemas.openxmlformats.org/officeDocument/2006/relationships" xmlns:p="http://schemas.openxmlformats.org/presentationml/2006/main" matchingName="Title and Content_Icon_3 Lines">
  <p:cSld name="Title and Content_Icon_3 Lines">
    <p:spTree>
      <p:nvGrpSpPr>
        <p:cNvPr id="1" name="Shape 125"/>
        <p:cNvGrpSpPr/>
        <p:nvPr/>
      </p:nvGrpSpPr>
      <p:grpSpPr>
        <a:xfrm>
          <a:off x="0" y="0"/>
          <a:ext cx="0" cy="0"/>
          <a:chOff x="0" y="0"/>
          <a:chExt cx="0" cy="0"/>
        </a:xfrm>
      </p:grpSpPr>
      <p:sp>
        <p:nvSpPr>
          <p:cNvPr id="126" name="Google Shape;126;p18"/>
          <p:cNvSpPr/>
          <p:nvPr/>
        </p:nvSpPr>
        <p:spPr>
          <a:xfrm>
            <a:off x="6096000" y="0"/>
            <a:ext cx="6096000" cy="6858000"/>
          </a:xfrm>
          <a:prstGeom prst="rect">
            <a:avLst/>
          </a:prstGeom>
          <a:solidFill>
            <a:srgbClr val="1E69D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27" name="Google Shape;127;p18"/>
          <p:cNvSpPr txBox="1">
            <a:spLocks noGrp="1"/>
          </p:cNvSpPr>
          <p:nvPr>
            <p:ph type="title"/>
          </p:nvPr>
        </p:nvSpPr>
        <p:spPr>
          <a:xfrm>
            <a:off x="342900" y="894495"/>
            <a:ext cx="5372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28" name="Google Shape;128;p18"/>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29" name="Google Shape;129;p18"/>
          <p:cNvSpPr txBox="1">
            <a:spLocks noGrp="1"/>
          </p:cNvSpPr>
          <p:nvPr>
            <p:ph type="body" idx="1"/>
          </p:nvPr>
        </p:nvSpPr>
        <p:spPr>
          <a:xfrm>
            <a:off x="342900" y="2708693"/>
            <a:ext cx="53720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30" name="Google Shape;130;p18"/>
          <p:cNvSpPr txBox="1">
            <a:spLocks noGrp="1"/>
          </p:cNvSpPr>
          <p:nvPr>
            <p:ph type="body" idx="2"/>
          </p:nvPr>
        </p:nvSpPr>
        <p:spPr>
          <a:xfrm>
            <a:off x="342900" y="155233"/>
            <a:ext cx="53720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31" name="Google Shape;131;p18"/>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132" name="Google Shape;132;p18"/>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lt1"/>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1"/>
              </a:solidFill>
              <a:latin typeface="Roboto"/>
              <a:ea typeface="Roboto"/>
              <a:cs typeface="Roboto"/>
              <a:sym typeface="Roboto"/>
            </a:endParaRPr>
          </a:p>
        </p:txBody>
      </p:sp>
    </p:spTree>
    <p:extLst>
      <p:ext uri="{BB962C8B-B14F-4D97-AF65-F5344CB8AC3E}">
        <p14:creationId xmlns:p14="http://schemas.microsoft.com/office/powerpoint/2010/main" val="1656662766"/>
      </p:ext>
    </p:extLst>
  </p:cSld>
  <p:clrMapOvr>
    <a:masterClrMapping/>
  </p:clrMapOvr>
  <p:extLst>
    <p:ext uri="{DCECCB84-F9BA-43D5-87BE-67443E8EF086}">
      <p15:sldGuideLst xmlns:p15="http://schemas.microsoft.com/office/powerpoint/2012/main">
        <p15:guide id="1" pos="360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solidFill>
                  <a:srgbClr val="212C65"/>
                </a:solidFill>
              </a:rPr>
              <a:t>Business Health Care Group </a:t>
            </a:r>
          </a:p>
        </p:txBody>
      </p:sp>
      <p:sp>
        <p:nvSpPr>
          <p:cNvPr id="6" name="Slide Number Placeholder 5"/>
          <p:cNvSpPr>
            <a:spLocks noGrp="1"/>
          </p:cNvSpPr>
          <p:nvPr>
            <p:ph type="sldNum" sz="quarter" idx="12"/>
          </p:nvPr>
        </p:nvSpPr>
        <p:spPr/>
        <p:txBody>
          <a:bodyPr/>
          <a:lstStyle/>
          <a:p>
            <a:fld id="{0627CD93-DB7E-4722-9CC1-C5F1E22751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291985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4">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53CF35B5-B3DE-44ED-93D1-EFEB2CC7B489}"/>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56827B22-9442-4E00-843D-EFE50816072F}"/>
              </a:ext>
            </a:extLst>
          </p:cNvPr>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728B6A40-A954-4726-BD1A-5C5D060FBBFC}"/>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525168326"/>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matchingName="Title and Content_One Photo_1 Line">
  <p:cSld name="Title and Content_One Photo_1 Line">
    <p:spTree>
      <p:nvGrpSpPr>
        <p:cNvPr id="1" name="Shape 133"/>
        <p:cNvGrpSpPr/>
        <p:nvPr/>
      </p:nvGrpSpPr>
      <p:grpSpPr>
        <a:xfrm>
          <a:off x="0" y="0"/>
          <a:ext cx="0" cy="0"/>
          <a:chOff x="0" y="0"/>
          <a:chExt cx="0" cy="0"/>
        </a:xfrm>
      </p:grpSpPr>
      <p:sp>
        <p:nvSpPr>
          <p:cNvPr id="134" name="Google Shape;134;p19"/>
          <p:cNvSpPr txBox="1">
            <a:spLocks noGrp="1"/>
          </p:cNvSpPr>
          <p:nvPr>
            <p:ph type="body" idx="1"/>
          </p:nvPr>
        </p:nvSpPr>
        <p:spPr>
          <a:xfrm>
            <a:off x="6438900" y="2066925"/>
            <a:ext cx="5296000" cy="36480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35" name="Google Shape;135;p19"/>
          <p:cNvSpPr txBox="1">
            <a:spLocks noGrp="1"/>
          </p:cNvSpPr>
          <p:nvPr>
            <p:ph type="title"/>
          </p:nvPr>
        </p:nvSpPr>
        <p:spPr>
          <a:xfrm>
            <a:off x="6438900" y="894495"/>
            <a:ext cx="5296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2pPr>
            <a:lvl3pPr marR="0" lvl="2"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3pPr>
            <a:lvl4pPr marR="0" lvl="3"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4pPr>
            <a:lvl5pPr marR="0" lvl="4"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5pPr>
            <a:lvl6pPr marR="0" lvl="5"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6pPr>
            <a:lvl7pPr marR="0" lvl="6"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7pPr>
            <a:lvl8pPr marR="0" lvl="7"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8pPr>
            <a:lvl9pPr marR="0" lvl="8"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9pPr>
          </a:lstStyle>
          <a:p>
            <a:endParaRPr/>
          </a:p>
        </p:txBody>
      </p:sp>
      <p:cxnSp>
        <p:nvCxnSpPr>
          <p:cNvPr id="136" name="Google Shape;136;p19"/>
          <p:cNvCxnSpPr/>
          <p:nvPr/>
        </p:nvCxnSpPr>
        <p:spPr>
          <a:xfrm>
            <a:off x="6553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37" name="Google Shape;137;p19"/>
          <p:cNvSpPr txBox="1">
            <a:spLocks noGrp="1"/>
          </p:cNvSpPr>
          <p:nvPr>
            <p:ph type="body" idx="2"/>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138" name="Google Shape;138;p19"/>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1842799770"/>
      </p:ext>
    </p:extLst>
  </p:cSld>
  <p:clrMapOvr>
    <a:masterClrMapping/>
  </p:clrMapOvr>
  <p:extLst>
    <p:ext uri="{DCECCB84-F9BA-43D5-87BE-67443E8EF086}">
      <p15:sldGuideLst xmlns:p15="http://schemas.microsoft.com/office/powerpoint/2012/main">
        <p15:guide id="1" pos="4104" userDrawn="1">
          <p15:clr>
            <a:srgbClr val="FBAE40"/>
          </p15:clr>
        </p15:guide>
        <p15:guide id="2" pos="7440" userDrawn="1">
          <p15:clr>
            <a:srgbClr val="FBAE40"/>
          </p15:clr>
        </p15:guide>
      </p15:sldGuideLst>
    </p:ext>
  </p:extLst>
</p:sldLayout>
</file>

<file path=ppt/slideLayouts/slideLayout401.xml><?xml version="1.0" encoding="utf-8"?>
<p:sldLayout xmlns:a="http://schemas.openxmlformats.org/drawingml/2006/main" xmlns:r="http://schemas.openxmlformats.org/officeDocument/2006/relationships" xmlns:p="http://schemas.openxmlformats.org/presentationml/2006/main" matchingName="Title and Content_One Photo_2 Lines">
  <p:cSld name="Title and Content_One Photo_2 Lines">
    <p:spTree>
      <p:nvGrpSpPr>
        <p:cNvPr id="1" name="Shape 139"/>
        <p:cNvGrpSpPr/>
        <p:nvPr/>
      </p:nvGrpSpPr>
      <p:grpSpPr>
        <a:xfrm>
          <a:off x="0" y="0"/>
          <a:ext cx="0" cy="0"/>
          <a:chOff x="0" y="0"/>
          <a:chExt cx="0" cy="0"/>
        </a:xfrm>
      </p:grpSpPr>
      <p:sp>
        <p:nvSpPr>
          <p:cNvPr id="140" name="Google Shape;140;p20"/>
          <p:cNvSpPr txBox="1">
            <a:spLocks noGrp="1"/>
          </p:cNvSpPr>
          <p:nvPr>
            <p:ph type="title"/>
          </p:nvPr>
        </p:nvSpPr>
        <p:spPr>
          <a:xfrm>
            <a:off x="6438900" y="894495"/>
            <a:ext cx="5296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41" name="Google Shape;141;p20"/>
          <p:cNvCxnSpPr/>
          <p:nvPr/>
        </p:nvCxnSpPr>
        <p:spPr>
          <a:xfrm>
            <a:off x="6553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42" name="Google Shape;142;p20"/>
          <p:cNvSpPr txBox="1">
            <a:spLocks noGrp="1"/>
          </p:cNvSpPr>
          <p:nvPr>
            <p:ph type="body" idx="1"/>
          </p:nvPr>
        </p:nvSpPr>
        <p:spPr>
          <a:xfrm>
            <a:off x="6438900" y="2389517"/>
            <a:ext cx="52960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43" name="Google Shape;143;p20"/>
          <p:cNvSpPr txBox="1">
            <a:spLocks noGrp="1"/>
          </p:cNvSpPr>
          <p:nvPr>
            <p:ph type="body" idx="2"/>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144" name="Google Shape;144;p20"/>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248202377"/>
      </p:ext>
    </p:extLst>
  </p:cSld>
  <p:clrMapOvr>
    <a:masterClrMapping/>
  </p:clrMapOvr>
  <p:extLst>
    <p:ext uri="{DCECCB84-F9BA-43D5-87BE-67443E8EF086}">
      <p15:sldGuideLst xmlns:p15="http://schemas.microsoft.com/office/powerpoint/2012/main">
        <p15:guide id="1" pos="4104" userDrawn="1">
          <p15:clr>
            <a:srgbClr val="FBAE40"/>
          </p15:clr>
        </p15:guide>
        <p15:guide id="2" pos="7440" userDrawn="1">
          <p15:clr>
            <a:srgbClr val="FBAE40"/>
          </p15:clr>
        </p15:guide>
      </p15:sldGuideLst>
    </p:ext>
  </p:extLst>
</p:sldLayout>
</file>

<file path=ppt/slideLayouts/slideLayout402.xml><?xml version="1.0" encoding="utf-8"?>
<p:sldLayout xmlns:a="http://schemas.openxmlformats.org/drawingml/2006/main" xmlns:r="http://schemas.openxmlformats.org/officeDocument/2006/relationships" xmlns:p="http://schemas.openxmlformats.org/presentationml/2006/main" matchingName="Title and Content_One Photo_3 Lines">
  <p:cSld name="Title and Content_One Photo_3 Lines">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6436853" y="894495"/>
            <a:ext cx="5298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2pPr>
            <a:lvl3pPr marR="0" lvl="2"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3pPr>
            <a:lvl4pPr marR="0" lvl="3"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4pPr>
            <a:lvl5pPr marR="0" lvl="4"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5pPr>
            <a:lvl6pPr marR="0" lvl="5"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6pPr>
            <a:lvl7pPr marR="0" lvl="6"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7pPr>
            <a:lvl8pPr marR="0" lvl="7"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8pPr>
            <a:lvl9pPr marR="0" lvl="8"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9pPr>
          </a:lstStyle>
          <a:p>
            <a:endParaRPr/>
          </a:p>
        </p:txBody>
      </p:sp>
      <p:cxnSp>
        <p:nvCxnSpPr>
          <p:cNvPr id="147" name="Google Shape;147;p21"/>
          <p:cNvCxnSpPr/>
          <p:nvPr/>
        </p:nvCxnSpPr>
        <p:spPr>
          <a:xfrm>
            <a:off x="6551153"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48" name="Google Shape;148;p21"/>
          <p:cNvSpPr txBox="1">
            <a:spLocks noGrp="1"/>
          </p:cNvSpPr>
          <p:nvPr>
            <p:ph type="body" idx="1"/>
          </p:nvPr>
        </p:nvSpPr>
        <p:spPr>
          <a:xfrm>
            <a:off x="6436853" y="2708693"/>
            <a:ext cx="52980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49" name="Google Shape;149;p21"/>
          <p:cNvSpPr txBox="1">
            <a:spLocks noGrp="1"/>
          </p:cNvSpPr>
          <p:nvPr>
            <p:ph type="body" idx="2"/>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150" name="Google Shape;150;p21"/>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3493266024"/>
      </p:ext>
    </p:extLst>
  </p:cSld>
  <p:clrMapOvr>
    <a:masterClrMapping/>
  </p:clrMapOvr>
  <p:extLst>
    <p:ext uri="{DCECCB84-F9BA-43D5-87BE-67443E8EF086}">
      <p15:sldGuideLst xmlns:p15="http://schemas.microsoft.com/office/powerpoint/2012/main">
        <p15:guide id="1" pos="4104" userDrawn="1">
          <p15:clr>
            <a:srgbClr val="FBAE40"/>
          </p15:clr>
        </p15:guide>
        <p15:guide id="2" pos="7440" userDrawn="1">
          <p15:clr>
            <a:srgbClr val="FBAE40"/>
          </p15:clr>
        </p15:guide>
      </p15:sldGuideLst>
    </p:ext>
  </p:extLst>
</p:sldLayout>
</file>

<file path=ppt/slideLayouts/slideLayout403.xml><?xml version="1.0" encoding="utf-8"?>
<p:sldLayout xmlns:a="http://schemas.openxmlformats.org/drawingml/2006/main" xmlns:r="http://schemas.openxmlformats.org/officeDocument/2006/relationships" xmlns:p="http://schemas.openxmlformats.org/presentationml/2006/main" matchingName="1_Title and Content_One Photo_1 Line">
  <p:cSld name="1_Title and Content_One Photo_1 Line">
    <p:spTree>
      <p:nvGrpSpPr>
        <p:cNvPr id="1" name="Shape 151"/>
        <p:cNvGrpSpPr/>
        <p:nvPr/>
      </p:nvGrpSpPr>
      <p:grpSpPr>
        <a:xfrm>
          <a:off x="0" y="0"/>
          <a:ext cx="0" cy="0"/>
          <a:chOff x="0" y="0"/>
          <a:chExt cx="0" cy="0"/>
        </a:xfrm>
      </p:grpSpPr>
      <p:sp>
        <p:nvSpPr>
          <p:cNvPr id="152" name="Google Shape;152;p22"/>
          <p:cNvSpPr/>
          <p:nvPr/>
        </p:nvSpPr>
        <p:spPr>
          <a:xfrm>
            <a:off x="0" y="5880295"/>
            <a:ext cx="12192000" cy="9776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53" name="Google Shape;153;p22"/>
          <p:cNvSpPr txBox="1">
            <a:spLocks noGrp="1"/>
          </p:cNvSpPr>
          <p:nvPr>
            <p:ph type="body" idx="1"/>
          </p:nvPr>
        </p:nvSpPr>
        <p:spPr>
          <a:xfrm>
            <a:off x="6438900" y="2066925"/>
            <a:ext cx="5296000" cy="36480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54" name="Google Shape;154;p22"/>
          <p:cNvSpPr txBox="1">
            <a:spLocks noGrp="1"/>
          </p:cNvSpPr>
          <p:nvPr>
            <p:ph type="title"/>
          </p:nvPr>
        </p:nvSpPr>
        <p:spPr>
          <a:xfrm>
            <a:off x="6438900" y="894495"/>
            <a:ext cx="5296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2pPr>
            <a:lvl3pPr marR="0" lvl="2"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3pPr>
            <a:lvl4pPr marR="0" lvl="3"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4pPr>
            <a:lvl5pPr marR="0" lvl="4"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5pPr>
            <a:lvl6pPr marR="0" lvl="5"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6pPr>
            <a:lvl7pPr marR="0" lvl="6"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7pPr>
            <a:lvl8pPr marR="0" lvl="7"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8pPr>
            <a:lvl9pPr marR="0" lvl="8" algn="l" rtl="0">
              <a:lnSpc>
                <a:spcPct val="100000"/>
              </a:lnSpc>
              <a:spcBef>
                <a:spcPts val="0"/>
              </a:spcBef>
              <a:spcAft>
                <a:spcPts val="0"/>
              </a:spcAft>
              <a:buClr>
                <a:srgbClr val="000000"/>
              </a:buClr>
              <a:buSzPts val="2400"/>
              <a:buFont typeface="Georgia"/>
              <a:buNone/>
              <a:defRPr sz="2400" b="0" i="0" u="none" strike="noStrike" cap="none">
                <a:solidFill>
                  <a:srgbClr val="000000"/>
                </a:solidFill>
                <a:latin typeface="Georgia"/>
                <a:ea typeface="Georgia"/>
                <a:cs typeface="Georgia"/>
                <a:sym typeface="Georgia"/>
              </a:defRPr>
            </a:lvl9pPr>
          </a:lstStyle>
          <a:p>
            <a:endParaRPr/>
          </a:p>
        </p:txBody>
      </p:sp>
      <p:cxnSp>
        <p:nvCxnSpPr>
          <p:cNvPr id="155" name="Google Shape;155;p22"/>
          <p:cNvCxnSpPr/>
          <p:nvPr/>
        </p:nvCxnSpPr>
        <p:spPr>
          <a:xfrm>
            <a:off x="6553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56" name="Google Shape;156;p22"/>
          <p:cNvSpPr txBox="1">
            <a:spLocks noGrp="1"/>
          </p:cNvSpPr>
          <p:nvPr>
            <p:ph type="body" idx="2"/>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57" name="Google Shape;157;p22"/>
          <p:cNvPicPr preferRelativeResize="0"/>
          <p:nvPr/>
        </p:nvPicPr>
        <p:blipFill rotWithShape="1">
          <a:blip r:embed="rId2">
            <a:alphaModFix/>
          </a:blip>
          <a:srcRect/>
          <a:stretch/>
        </p:blipFill>
        <p:spPr>
          <a:xfrm>
            <a:off x="457202" y="6153651"/>
            <a:ext cx="1602143" cy="366133"/>
          </a:xfrm>
          <a:prstGeom prst="rect">
            <a:avLst/>
          </a:prstGeom>
          <a:noFill/>
          <a:ln>
            <a:noFill/>
          </a:ln>
        </p:spPr>
      </p:pic>
      <p:sp>
        <p:nvSpPr>
          <p:cNvPr id="158" name="Google Shape;158;p22"/>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lt1"/>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1"/>
              </a:solidFill>
              <a:latin typeface="Roboto"/>
              <a:ea typeface="Roboto"/>
              <a:cs typeface="Roboto"/>
              <a:sym typeface="Roboto"/>
            </a:endParaRPr>
          </a:p>
        </p:txBody>
      </p:sp>
    </p:spTree>
    <p:extLst>
      <p:ext uri="{BB962C8B-B14F-4D97-AF65-F5344CB8AC3E}">
        <p14:creationId xmlns:p14="http://schemas.microsoft.com/office/powerpoint/2010/main" val="2928355500"/>
      </p:ext>
    </p:extLst>
  </p:cSld>
  <p:clrMapOvr>
    <a:masterClrMapping/>
  </p:clrMapOvr>
  <p:extLst>
    <p:ext uri="{DCECCB84-F9BA-43D5-87BE-67443E8EF086}">
      <p15:sldGuideLst xmlns:p15="http://schemas.microsoft.com/office/powerpoint/2012/main">
        <p15:guide id="1" pos="4104" userDrawn="1">
          <p15:clr>
            <a:srgbClr val="FBAE40"/>
          </p15:clr>
        </p15:guide>
        <p15:guide id="2" pos="7440" userDrawn="1">
          <p15:clr>
            <a:srgbClr val="FBAE40"/>
          </p15:clr>
        </p15:guide>
      </p15:sldGuideLst>
    </p:ext>
  </p:extLst>
</p:sldLayout>
</file>

<file path=ppt/slideLayouts/slideLayout404.xml><?xml version="1.0" encoding="utf-8"?>
<p:sldLayout xmlns:a="http://schemas.openxmlformats.org/drawingml/2006/main" xmlns:r="http://schemas.openxmlformats.org/officeDocument/2006/relationships" xmlns:p="http://schemas.openxmlformats.org/presentationml/2006/main" matchingName="1_Title and Content_One Photo_2 Lines">
  <p:cSld name="1_Title and Content_One Photo_2 Lines">
    <p:spTree>
      <p:nvGrpSpPr>
        <p:cNvPr id="1" name="Shape 159"/>
        <p:cNvGrpSpPr/>
        <p:nvPr/>
      </p:nvGrpSpPr>
      <p:grpSpPr>
        <a:xfrm>
          <a:off x="0" y="0"/>
          <a:ext cx="0" cy="0"/>
          <a:chOff x="0" y="0"/>
          <a:chExt cx="0" cy="0"/>
        </a:xfrm>
      </p:grpSpPr>
      <p:sp>
        <p:nvSpPr>
          <p:cNvPr id="160" name="Google Shape;160;p23"/>
          <p:cNvSpPr/>
          <p:nvPr/>
        </p:nvSpPr>
        <p:spPr>
          <a:xfrm>
            <a:off x="0" y="5880295"/>
            <a:ext cx="12192000" cy="9776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61" name="Google Shape;161;p23"/>
          <p:cNvSpPr txBox="1">
            <a:spLocks noGrp="1"/>
          </p:cNvSpPr>
          <p:nvPr>
            <p:ph type="title"/>
          </p:nvPr>
        </p:nvSpPr>
        <p:spPr>
          <a:xfrm>
            <a:off x="6438900" y="894495"/>
            <a:ext cx="5296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62" name="Google Shape;162;p23"/>
          <p:cNvCxnSpPr/>
          <p:nvPr/>
        </p:nvCxnSpPr>
        <p:spPr>
          <a:xfrm>
            <a:off x="6553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63" name="Google Shape;163;p23"/>
          <p:cNvSpPr txBox="1">
            <a:spLocks noGrp="1"/>
          </p:cNvSpPr>
          <p:nvPr>
            <p:ph type="body" idx="1"/>
          </p:nvPr>
        </p:nvSpPr>
        <p:spPr>
          <a:xfrm>
            <a:off x="6438900" y="2389517"/>
            <a:ext cx="52960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64" name="Google Shape;164;p23"/>
          <p:cNvSpPr txBox="1">
            <a:spLocks noGrp="1"/>
          </p:cNvSpPr>
          <p:nvPr>
            <p:ph type="body" idx="2"/>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65" name="Google Shape;165;p23"/>
          <p:cNvPicPr preferRelativeResize="0"/>
          <p:nvPr/>
        </p:nvPicPr>
        <p:blipFill rotWithShape="1">
          <a:blip r:embed="rId2">
            <a:alphaModFix/>
          </a:blip>
          <a:srcRect/>
          <a:stretch/>
        </p:blipFill>
        <p:spPr>
          <a:xfrm>
            <a:off x="457202" y="6153651"/>
            <a:ext cx="1602143" cy="366133"/>
          </a:xfrm>
          <a:prstGeom prst="rect">
            <a:avLst/>
          </a:prstGeom>
          <a:noFill/>
          <a:ln>
            <a:noFill/>
          </a:ln>
        </p:spPr>
      </p:pic>
      <p:sp>
        <p:nvSpPr>
          <p:cNvPr id="166" name="Google Shape;166;p23"/>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lt1"/>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1"/>
              </a:solidFill>
              <a:latin typeface="Roboto"/>
              <a:ea typeface="Roboto"/>
              <a:cs typeface="Roboto"/>
              <a:sym typeface="Roboto"/>
            </a:endParaRPr>
          </a:p>
        </p:txBody>
      </p:sp>
    </p:spTree>
    <p:extLst>
      <p:ext uri="{BB962C8B-B14F-4D97-AF65-F5344CB8AC3E}">
        <p14:creationId xmlns:p14="http://schemas.microsoft.com/office/powerpoint/2010/main" val="1578257176"/>
      </p:ext>
    </p:extLst>
  </p:cSld>
  <p:clrMapOvr>
    <a:masterClrMapping/>
  </p:clrMapOvr>
  <p:extLst>
    <p:ext uri="{DCECCB84-F9BA-43D5-87BE-67443E8EF086}">
      <p15:sldGuideLst xmlns:p15="http://schemas.microsoft.com/office/powerpoint/2012/main">
        <p15:guide id="1" pos="4104" userDrawn="1">
          <p15:clr>
            <a:srgbClr val="FBAE40"/>
          </p15:clr>
        </p15:guide>
        <p15:guide id="2" pos="7440" userDrawn="1">
          <p15:clr>
            <a:srgbClr val="FBAE40"/>
          </p15:clr>
        </p15:guide>
      </p15:sldGuideLst>
    </p:ext>
  </p:extLst>
</p:sldLayout>
</file>

<file path=ppt/slideLayouts/slideLayout405.xml><?xml version="1.0" encoding="utf-8"?>
<p:sldLayout xmlns:a="http://schemas.openxmlformats.org/drawingml/2006/main" xmlns:r="http://schemas.openxmlformats.org/officeDocument/2006/relationships" xmlns:p="http://schemas.openxmlformats.org/presentationml/2006/main" matchingName="1_Title and Content_One Photo_3 Lines">
  <p:cSld name="1_Title and Content_One Photo_3 Lines">
    <p:spTree>
      <p:nvGrpSpPr>
        <p:cNvPr id="1" name="Shape 167"/>
        <p:cNvGrpSpPr/>
        <p:nvPr/>
      </p:nvGrpSpPr>
      <p:grpSpPr>
        <a:xfrm>
          <a:off x="0" y="0"/>
          <a:ext cx="0" cy="0"/>
          <a:chOff x="0" y="0"/>
          <a:chExt cx="0" cy="0"/>
        </a:xfrm>
      </p:grpSpPr>
      <p:sp>
        <p:nvSpPr>
          <p:cNvPr id="168" name="Google Shape;168;p24"/>
          <p:cNvSpPr/>
          <p:nvPr/>
        </p:nvSpPr>
        <p:spPr>
          <a:xfrm>
            <a:off x="0" y="5880295"/>
            <a:ext cx="12192000" cy="9776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69" name="Google Shape;169;p24"/>
          <p:cNvSpPr txBox="1">
            <a:spLocks noGrp="1"/>
          </p:cNvSpPr>
          <p:nvPr>
            <p:ph type="title"/>
          </p:nvPr>
        </p:nvSpPr>
        <p:spPr>
          <a:xfrm>
            <a:off x="6436853" y="894495"/>
            <a:ext cx="5298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2pPr>
            <a:lvl3pPr marR="0" lvl="2"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3pPr>
            <a:lvl4pPr marR="0" lvl="3"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4pPr>
            <a:lvl5pPr marR="0" lvl="4"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5pPr>
            <a:lvl6pPr marR="0" lvl="5"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6pPr>
            <a:lvl7pPr marR="0" lvl="6"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7pPr>
            <a:lvl8pPr marR="0" lvl="7"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8pPr>
            <a:lvl9pPr marR="0" lvl="8" algn="l" rtl="0">
              <a:lnSpc>
                <a:spcPct val="100000"/>
              </a:lnSpc>
              <a:spcBef>
                <a:spcPts val="0"/>
              </a:spcBef>
              <a:spcAft>
                <a:spcPts val="0"/>
              </a:spcAft>
              <a:buClr>
                <a:srgbClr val="000000"/>
              </a:buClr>
              <a:buSzPts val="2000"/>
              <a:buFont typeface="Georgia"/>
              <a:buNone/>
              <a:defRPr sz="2000" b="0" i="0" u="none" strike="noStrike" cap="none">
                <a:solidFill>
                  <a:srgbClr val="000000"/>
                </a:solidFill>
                <a:latin typeface="Georgia"/>
                <a:ea typeface="Georgia"/>
                <a:cs typeface="Georgia"/>
                <a:sym typeface="Georgia"/>
              </a:defRPr>
            </a:lvl9pPr>
          </a:lstStyle>
          <a:p>
            <a:endParaRPr/>
          </a:p>
        </p:txBody>
      </p:sp>
      <p:cxnSp>
        <p:nvCxnSpPr>
          <p:cNvPr id="170" name="Google Shape;170;p24"/>
          <p:cNvCxnSpPr/>
          <p:nvPr/>
        </p:nvCxnSpPr>
        <p:spPr>
          <a:xfrm>
            <a:off x="6551153"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71" name="Google Shape;171;p24"/>
          <p:cNvSpPr txBox="1">
            <a:spLocks noGrp="1"/>
          </p:cNvSpPr>
          <p:nvPr>
            <p:ph type="body" idx="1"/>
          </p:nvPr>
        </p:nvSpPr>
        <p:spPr>
          <a:xfrm>
            <a:off x="6436853" y="2708693"/>
            <a:ext cx="52980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72" name="Google Shape;172;p24"/>
          <p:cNvSpPr txBox="1">
            <a:spLocks noGrp="1"/>
          </p:cNvSpPr>
          <p:nvPr>
            <p:ph type="body" idx="2"/>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73" name="Google Shape;173;p24"/>
          <p:cNvPicPr preferRelativeResize="0"/>
          <p:nvPr/>
        </p:nvPicPr>
        <p:blipFill rotWithShape="1">
          <a:blip r:embed="rId2">
            <a:alphaModFix/>
          </a:blip>
          <a:srcRect/>
          <a:stretch/>
        </p:blipFill>
        <p:spPr>
          <a:xfrm>
            <a:off x="457202" y="6153651"/>
            <a:ext cx="1602143" cy="366133"/>
          </a:xfrm>
          <a:prstGeom prst="rect">
            <a:avLst/>
          </a:prstGeom>
          <a:noFill/>
          <a:ln>
            <a:noFill/>
          </a:ln>
        </p:spPr>
      </p:pic>
      <p:sp>
        <p:nvSpPr>
          <p:cNvPr id="174" name="Google Shape;174;p24"/>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lt1"/>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1"/>
              </a:solidFill>
              <a:latin typeface="Roboto"/>
              <a:ea typeface="Roboto"/>
              <a:cs typeface="Roboto"/>
              <a:sym typeface="Roboto"/>
            </a:endParaRPr>
          </a:p>
        </p:txBody>
      </p:sp>
    </p:spTree>
    <p:extLst>
      <p:ext uri="{BB962C8B-B14F-4D97-AF65-F5344CB8AC3E}">
        <p14:creationId xmlns:p14="http://schemas.microsoft.com/office/powerpoint/2010/main" val="3500257313"/>
      </p:ext>
    </p:extLst>
  </p:cSld>
  <p:clrMapOvr>
    <a:masterClrMapping/>
  </p:clrMapOvr>
  <p:extLst>
    <p:ext uri="{DCECCB84-F9BA-43D5-87BE-67443E8EF086}">
      <p15:sldGuideLst xmlns:p15="http://schemas.microsoft.com/office/powerpoint/2012/main">
        <p15:guide id="1" pos="4104" userDrawn="1">
          <p15:clr>
            <a:srgbClr val="FBAE40"/>
          </p15:clr>
        </p15:guide>
        <p15:guide id="2" pos="7440" userDrawn="1">
          <p15:clr>
            <a:srgbClr val="FBAE40"/>
          </p15:clr>
        </p15:guide>
      </p15:sldGuideLst>
    </p:ext>
  </p:extLst>
</p:sldLayout>
</file>

<file path=ppt/slideLayouts/slideLayout406.xml><?xml version="1.0" encoding="utf-8"?>
<p:sldLayout xmlns:a="http://schemas.openxmlformats.org/drawingml/2006/main" xmlns:r="http://schemas.openxmlformats.org/officeDocument/2006/relationships" xmlns:p="http://schemas.openxmlformats.org/presentationml/2006/main" matchingName="Title and Content_Two Photo_1 Line">
  <p:cSld name="Title and Content_Two Photo_1 Line">
    <p:spTree>
      <p:nvGrpSpPr>
        <p:cNvPr id="1" name="Shape 175"/>
        <p:cNvGrpSpPr/>
        <p:nvPr/>
      </p:nvGrpSpPr>
      <p:grpSpPr>
        <a:xfrm>
          <a:off x="0" y="0"/>
          <a:ext cx="0" cy="0"/>
          <a:chOff x="0" y="0"/>
          <a:chExt cx="0" cy="0"/>
        </a:xfrm>
      </p:grpSpPr>
      <p:sp>
        <p:nvSpPr>
          <p:cNvPr id="176" name="Google Shape;176;p25"/>
          <p:cNvSpPr txBox="1">
            <a:spLocks noGrp="1"/>
          </p:cNvSpPr>
          <p:nvPr>
            <p:ph type="body" idx="1"/>
          </p:nvPr>
        </p:nvSpPr>
        <p:spPr>
          <a:xfrm>
            <a:off x="342900" y="2066925"/>
            <a:ext cx="5372000" cy="36480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77" name="Google Shape;177;p25"/>
          <p:cNvSpPr txBox="1">
            <a:spLocks noGrp="1"/>
          </p:cNvSpPr>
          <p:nvPr>
            <p:ph type="title"/>
          </p:nvPr>
        </p:nvSpPr>
        <p:spPr>
          <a:xfrm>
            <a:off x="342900" y="894495"/>
            <a:ext cx="5372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9pPr>
          </a:lstStyle>
          <a:p>
            <a:endParaRPr/>
          </a:p>
        </p:txBody>
      </p:sp>
      <p:cxnSp>
        <p:nvCxnSpPr>
          <p:cNvPr id="178" name="Google Shape;178;p25"/>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79" name="Google Shape;179;p25"/>
          <p:cNvSpPr txBox="1">
            <a:spLocks noGrp="1"/>
          </p:cNvSpPr>
          <p:nvPr>
            <p:ph type="body" idx="2"/>
          </p:nvPr>
        </p:nvSpPr>
        <p:spPr>
          <a:xfrm>
            <a:off x="342900" y="143367"/>
            <a:ext cx="537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80" name="Google Shape;180;p25"/>
          <p:cNvPicPr preferRelativeResize="0"/>
          <p:nvPr/>
        </p:nvPicPr>
        <p:blipFill rotWithShape="1">
          <a:blip r:embed="rId2">
            <a:alphaModFix/>
          </a:blip>
          <a:srcRect/>
          <a:stretch/>
        </p:blipFill>
        <p:spPr>
          <a:xfrm>
            <a:off x="457200" y="6153620"/>
            <a:ext cx="1602131" cy="366151"/>
          </a:xfrm>
          <a:prstGeom prst="rect">
            <a:avLst/>
          </a:prstGeom>
          <a:noFill/>
          <a:ln>
            <a:noFill/>
          </a:ln>
        </p:spPr>
      </p:pic>
    </p:spTree>
    <p:extLst>
      <p:ext uri="{BB962C8B-B14F-4D97-AF65-F5344CB8AC3E}">
        <p14:creationId xmlns:p14="http://schemas.microsoft.com/office/powerpoint/2010/main" val="223358585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600" userDrawn="1">
          <p15:clr>
            <a:srgbClr val="FBAE40"/>
          </p15:clr>
        </p15:guide>
      </p15:sldGuideLst>
    </p:ext>
  </p:extLst>
</p:sldLayout>
</file>

<file path=ppt/slideLayouts/slideLayout407.xml><?xml version="1.0" encoding="utf-8"?>
<p:sldLayout xmlns:a="http://schemas.openxmlformats.org/drawingml/2006/main" xmlns:r="http://schemas.openxmlformats.org/officeDocument/2006/relationships" xmlns:p="http://schemas.openxmlformats.org/presentationml/2006/main" matchingName="Title and Content_Two Photo_2 Lines">
  <p:cSld name="Title and Content_Two Photo_2 Lines">
    <p:spTree>
      <p:nvGrpSpPr>
        <p:cNvPr id="1" name="Shape 181"/>
        <p:cNvGrpSpPr/>
        <p:nvPr/>
      </p:nvGrpSpPr>
      <p:grpSpPr>
        <a:xfrm>
          <a:off x="0" y="0"/>
          <a:ext cx="0" cy="0"/>
          <a:chOff x="0" y="0"/>
          <a:chExt cx="0" cy="0"/>
        </a:xfrm>
      </p:grpSpPr>
      <p:sp>
        <p:nvSpPr>
          <p:cNvPr id="182" name="Google Shape;182;p26"/>
          <p:cNvSpPr txBox="1">
            <a:spLocks noGrp="1"/>
          </p:cNvSpPr>
          <p:nvPr>
            <p:ph type="title"/>
          </p:nvPr>
        </p:nvSpPr>
        <p:spPr>
          <a:xfrm>
            <a:off x="342900" y="894495"/>
            <a:ext cx="5372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400"/>
              <a:buFont typeface="Arial"/>
              <a:buNone/>
              <a:defRPr sz="2400" b="0" i="0" u="none" strike="noStrike" cap="none">
                <a:solidFill>
                  <a:srgbClr val="000000"/>
                </a:solidFill>
                <a:latin typeface="Arial"/>
                <a:ea typeface="Arial"/>
                <a:cs typeface="Arial"/>
                <a:sym typeface="Arial"/>
              </a:defRPr>
            </a:lvl9pPr>
          </a:lstStyle>
          <a:p>
            <a:endParaRPr/>
          </a:p>
        </p:txBody>
      </p:sp>
      <p:cxnSp>
        <p:nvCxnSpPr>
          <p:cNvPr id="183" name="Google Shape;183;p26"/>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84" name="Google Shape;184;p26"/>
          <p:cNvSpPr txBox="1">
            <a:spLocks noGrp="1"/>
          </p:cNvSpPr>
          <p:nvPr>
            <p:ph type="body" idx="1"/>
          </p:nvPr>
        </p:nvSpPr>
        <p:spPr>
          <a:xfrm>
            <a:off x="342900" y="2389517"/>
            <a:ext cx="53720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85" name="Google Shape;185;p26"/>
          <p:cNvSpPr txBox="1">
            <a:spLocks noGrp="1"/>
          </p:cNvSpPr>
          <p:nvPr>
            <p:ph type="body" idx="2"/>
          </p:nvPr>
        </p:nvSpPr>
        <p:spPr>
          <a:xfrm>
            <a:off x="342900" y="143367"/>
            <a:ext cx="537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86" name="Google Shape;186;p26"/>
          <p:cNvPicPr preferRelativeResize="0"/>
          <p:nvPr/>
        </p:nvPicPr>
        <p:blipFill rotWithShape="1">
          <a:blip r:embed="rId2">
            <a:alphaModFix/>
          </a:blip>
          <a:srcRect/>
          <a:stretch/>
        </p:blipFill>
        <p:spPr>
          <a:xfrm>
            <a:off x="457200" y="6153620"/>
            <a:ext cx="1602131" cy="366151"/>
          </a:xfrm>
          <a:prstGeom prst="rect">
            <a:avLst/>
          </a:prstGeom>
          <a:noFill/>
          <a:ln>
            <a:noFill/>
          </a:ln>
        </p:spPr>
      </p:pic>
    </p:spTree>
    <p:extLst>
      <p:ext uri="{BB962C8B-B14F-4D97-AF65-F5344CB8AC3E}">
        <p14:creationId xmlns:p14="http://schemas.microsoft.com/office/powerpoint/2010/main" val="342963448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600" userDrawn="1">
          <p15:clr>
            <a:srgbClr val="FBAE40"/>
          </p15:clr>
        </p15:guide>
      </p15:sldGuideLst>
    </p:ext>
  </p:extLst>
</p:sldLayout>
</file>

<file path=ppt/slideLayouts/slideLayout408.xml><?xml version="1.0" encoding="utf-8"?>
<p:sldLayout xmlns:a="http://schemas.openxmlformats.org/drawingml/2006/main" xmlns:r="http://schemas.openxmlformats.org/officeDocument/2006/relationships" xmlns:p="http://schemas.openxmlformats.org/presentationml/2006/main" matchingName="Title and Content_Two Photo_3 Lines">
  <p:cSld name="Title and Content_Two Photo_3 Lines">
    <p:spTree>
      <p:nvGrpSpPr>
        <p:cNvPr id="1" name="Shape 187"/>
        <p:cNvGrpSpPr/>
        <p:nvPr/>
      </p:nvGrpSpPr>
      <p:grpSpPr>
        <a:xfrm>
          <a:off x="0" y="0"/>
          <a:ext cx="0" cy="0"/>
          <a:chOff x="0" y="0"/>
          <a:chExt cx="0" cy="0"/>
        </a:xfrm>
      </p:grpSpPr>
      <p:sp>
        <p:nvSpPr>
          <p:cNvPr id="188" name="Google Shape;188;p27"/>
          <p:cNvSpPr txBox="1">
            <a:spLocks noGrp="1"/>
          </p:cNvSpPr>
          <p:nvPr>
            <p:ph type="title"/>
          </p:nvPr>
        </p:nvSpPr>
        <p:spPr>
          <a:xfrm>
            <a:off x="342900" y="894495"/>
            <a:ext cx="5372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89" name="Google Shape;189;p27"/>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90" name="Google Shape;190;p27"/>
          <p:cNvSpPr txBox="1">
            <a:spLocks noGrp="1"/>
          </p:cNvSpPr>
          <p:nvPr>
            <p:ph type="body" idx="1"/>
          </p:nvPr>
        </p:nvSpPr>
        <p:spPr>
          <a:xfrm>
            <a:off x="342900" y="2708693"/>
            <a:ext cx="53720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91" name="Google Shape;191;p27"/>
          <p:cNvSpPr txBox="1">
            <a:spLocks noGrp="1"/>
          </p:cNvSpPr>
          <p:nvPr>
            <p:ph type="body" idx="2"/>
          </p:nvPr>
        </p:nvSpPr>
        <p:spPr>
          <a:xfrm>
            <a:off x="342900" y="143367"/>
            <a:ext cx="5372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192" name="Google Shape;192;p27"/>
          <p:cNvPicPr preferRelativeResize="0"/>
          <p:nvPr/>
        </p:nvPicPr>
        <p:blipFill rotWithShape="1">
          <a:blip r:embed="rId2">
            <a:alphaModFix/>
          </a:blip>
          <a:srcRect/>
          <a:stretch/>
        </p:blipFill>
        <p:spPr>
          <a:xfrm>
            <a:off x="457200" y="6153620"/>
            <a:ext cx="1602131" cy="366151"/>
          </a:xfrm>
          <a:prstGeom prst="rect">
            <a:avLst/>
          </a:prstGeom>
          <a:noFill/>
          <a:ln>
            <a:noFill/>
          </a:ln>
        </p:spPr>
      </p:pic>
    </p:spTree>
    <p:extLst>
      <p:ext uri="{BB962C8B-B14F-4D97-AF65-F5344CB8AC3E}">
        <p14:creationId xmlns:p14="http://schemas.microsoft.com/office/powerpoint/2010/main" val="98532271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600" userDrawn="1">
          <p15:clr>
            <a:srgbClr val="FBAE40"/>
          </p15:clr>
        </p15:guide>
      </p15:sldGuideLst>
    </p:ext>
  </p:extLst>
</p:sldLayout>
</file>

<file path=ppt/slideLayouts/slideLayout409.xml><?xml version="1.0" encoding="utf-8"?>
<p:sldLayout xmlns:a="http://schemas.openxmlformats.org/drawingml/2006/main" xmlns:r="http://schemas.openxmlformats.org/officeDocument/2006/relationships" xmlns:p="http://schemas.openxmlformats.org/presentationml/2006/main" matchingName="Title and Content_One Photo with Content_1 Line">
  <p:cSld name="Title and Content_One Photo with Content_1 Line">
    <p:spTree>
      <p:nvGrpSpPr>
        <p:cNvPr id="1" name="Shape 193"/>
        <p:cNvGrpSpPr/>
        <p:nvPr/>
      </p:nvGrpSpPr>
      <p:grpSpPr>
        <a:xfrm>
          <a:off x="0" y="0"/>
          <a:ext cx="0" cy="0"/>
          <a:chOff x="0" y="0"/>
          <a:chExt cx="0" cy="0"/>
        </a:xfrm>
      </p:grpSpPr>
      <p:sp>
        <p:nvSpPr>
          <p:cNvPr id="194" name="Google Shape;194;p28"/>
          <p:cNvSpPr/>
          <p:nvPr/>
        </p:nvSpPr>
        <p:spPr>
          <a:xfrm>
            <a:off x="0" y="3437905"/>
            <a:ext cx="6096000" cy="34200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95" name="Google Shape;195;p28"/>
          <p:cNvSpPr txBox="1">
            <a:spLocks noGrp="1"/>
          </p:cNvSpPr>
          <p:nvPr>
            <p:ph type="body" idx="1"/>
          </p:nvPr>
        </p:nvSpPr>
        <p:spPr>
          <a:xfrm>
            <a:off x="459179" y="3889169"/>
            <a:ext cx="5209200" cy="25116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115000"/>
              </a:lnSpc>
              <a:spcBef>
                <a:spcPts val="800"/>
              </a:spcBef>
              <a:spcAft>
                <a:spcPts val="0"/>
              </a:spcAft>
              <a:buClr>
                <a:srgbClr val="FFFFFF"/>
              </a:buClr>
              <a:buSzPts val="1400"/>
              <a:buFont typeface="Frank Ruhl Libre"/>
              <a:buNone/>
              <a:defRPr sz="1400" b="1" i="0" u="none" strike="noStrike" cap="none">
                <a:solidFill>
                  <a:srgbClr val="FFFFFF"/>
                </a:solidFill>
                <a:latin typeface="Frank Ruhl Libre"/>
                <a:ea typeface="Frank Ruhl Libre"/>
                <a:cs typeface="Frank Ruhl Libre"/>
                <a:sym typeface="Frank Ruhl Libre"/>
              </a:defRPr>
            </a:lvl1pPr>
            <a:lvl2pPr marL="914400" marR="0" lvl="1"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2pPr>
            <a:lvl3pPr marL="1371600" marR="0" lvl="2"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3pPr>
            <a:lvl4pPr marL="1828800" marR="0" lvl="3"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4pPr>
            <a:lvl5pPr marL="2286000" marR="0" lvl="4"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5pPr>
            <a:lvl6pPr marL="2743200" marR="0" lvl="5"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6pPr>
            <a:lvl7pPr marL="3200400" marR="0" lvl="6"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7pPr>
            <a:lvl8pPr marL="3657600" marR="0" lvl="7"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8pPr>
            <a:lvl9pPr marL="4114800" marR="0" lvl="8"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9pPr>
          </a:lstStyle>
          <a:p>
            <a:endParaRPr/>
          </a:p>
        </p:txBody>
      </p:sp>
      <p:sp>
        <p:nvSpPr>
          <p:cNvPr id="196" name="Google Shape;196;p28"/>
          <p:cNvSpPr txBox="1">
            <a:spLocks noGrp="1"/>
          </p:cNvSpPr>
          <p:nvPr>
            <p:ph type="body" idx="2"/>
          </p:nvPr>
        </p:nvSpPr>
        <p:spPr>
          <a:xfrm>
            <a:off x="6438900" y="2066925"/>
            <a:ext cx="5296000" cy="36480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197" name="Google Shape;197;p28"/>
          <p:cNvSpPr txBox="1">
            <a:spLocks noGrp="1"/>
          </p:cNvSpPr>
          <p:nvPr>
            <p:ph type="title"/>
          </p:nvPr>
        </p:nvSpPr>
        <p:spPr>
          <a:xfrm>
            <a:off x="6438900" y="894495"/>
            <a:ext cx="5296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198" name="Google Shape;198;p28"/>
          <p:cNvCxnSpPr/>
          <p:nvPr/>
        </p:nvCxnSpPr>
        <p:spPr>
          <a:xfrm>
            <a:off x="6553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199" name="Google Shape;199;p28"/>
          <p:cNvSpPr txBox="1">
            <a:spLocks noGrp="1"/>
          </p:cNvSpPr>
          <p:nvPr>
            <p:ph type="body" idx="3"/>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200" name="Google Shape;200;p28"/>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42217145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acked - Key Callouts -05">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72E1AE0A-DC89-4EA6-B36F-D24225FF3D67}"/>
              </a:ext>
            </a:extLst>
          </p:cNvPr>
          <p:cNvSpPr>
            <a:spLocks noGrp="1"/>
          </p:cNvSpPr>
          <p:nvPr>
            <p:ph type="sldNum" sz="quarter" idx="12"/>
          </p:nvPr>
        </p:nvSpPr>
        <p:spPr/>
        <p:txBody>
          <a:bodyPr/>
          <a:lstStyle>
            <a:lvl1pPr>
              <a:defRPr>
                <a:solidFill>
                  <a:schemeClr val="tx1"/>
                </a:solidFill>
              </a:defRPr>
            </a:lvl1p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A42BDB48-468F-4D12-AD39-9CF2E8D99170}"/>
              </a:ext>
            </a:extLst>
          </p:cNvPr>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6EAA90FE-39B8-44F3-B624-0734659E3F04}"/>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174760166"/>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matchingName="Title and Content_One Photo with Content_2 Lines">
  <p:cSld name="Title and Content_One Photo with Content_2 Lines">
    <p:spTree>
      <p:nvGrpSpPr>
        <p:cNvPr id="1" name="Shape 201"/>
        <p:cNvGrpSpPr/>
        <p:nvPr/>
      </p:nvGrpSpPr>
      <p:grpSpPr>
        <a:xfrm>
          <a:off x="0" y="0"/>
          <a:ext cx="0" cy="0"/>
          <a:chOff x="0" y="0"/>
          <a:chExt cx="0" cy="0"/>
        </a:xfrm>
      </p:grpSpPr>
      <p:sp>
        <p:nvSpPr>
          <p:cNvPr id="202" name="Google Shape;202;p29"/>
          <p:cNvSpPr/>
          <p:nvPr/>
        </p:nvSpPr>
        <p:spPr>
          <a:xfrm>
            <a:off x="0" y="3437905"/>
            <a:ext cx="6096000" cy="34200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03" name="Google Shape;203;p29"/>
          <p:cNvSpPr txBox="1">
            <a:spLocks noGrp="1"/>
          </p:cNvSpPr>
          <p:nvPr>
            <p:ph type="body" idx="1"/>
          </p:nvPr>
        </p:nvSpPr>
        <p:spPr>
          <a:xfrm>
            <a:off x="459179" y="3889169"/>
            <a:ext cx="5209200" cy="25116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115000"/>
              </a:lnSpc>
              <a:spcBef>
                <a:spcPts val="800"/>
              </a:spcBef>
              <a:spcAft>
                <a:spcPts val="0"/>
              </a:spcAft>
              <a:buClr>
                <a:srgbClr val="FFFFFF"/>
              </a:buClr>
              <a:buSzPts val="1400"/>
              <a:buFont typeface="Frank Ruhl Libre"/>
              <a:buNone/>
              <a:defRPr sz="1400" b="1" i="0" u="none" strike="noStrike" cap="none">
                <a:solidFill>
                  <a:srgbClr val="FFFFFF"/>
                </a:solidFill>
                <a:latin typeface="Frank Ruhl Libre"/>
                <a:ea typeface="Frank Ruhl Libre"/>
                <a:cs typeface="Frank Ruhl Libre"/>
                <a:sym typeface="Frank Ruhl Libre"/>
              </a:defRPr>
            </a:lvl1pPr>
            <a:lvl2pPr marL="914400" marR="0" lvl="1"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2pPr>
            <a:lvl3pPr marL="1371600" marR="0" lvl="2"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3pPr>
            <a:lvl4pPr marL="1828800" marR="0" lvl="3"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4pPr>
            <a:lvl5pPr marL="2286000" marR="0" lvl="4"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5pPr>
            <a:lvl6pPr marL="2743200" marR="0" lvl="5"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6pPr>
            <a:lvl7pPr marL="3200400" marR="0" lvl="6"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7pPr>
            <a:lvl8pPr marL="3657600" marR="0" lvl="7"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8pPr>
            <a:lvl9pPr marL="4114800" marR="0" lvl="8"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9pPr>
          </a:lstStyle>
          <a:p>
            <a:endParaRPr/>
          </a:p>
        </p:txBody>
      </p:sp>
      <p:sp>
        <p:nvSpPr>
          <p:cNvPr id="204" name="Google Shape;204;p29"/>
          <p:cNvSpPr txBox="1">
            <a:spLocks noGrp="1"/>
          </p:cNvSpPr>
          <p:nvPr>
            <p:ph type="title"/>
          </p:nvPr>
        </p:nvSpPr>
        <p:spPr>
          <a:xfrm>
            <a:off x="6438900" y="894495"/>
            <a:ext cx="5296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05" name="Google Shape;205;p29"/>
          <p:cNvCxnSpPr/>
          <p:nvPr/>
        </p:nvCxnSpPr>
        <p:spPr>
          <a:xfrm>
            <a:off x="6553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06" name="Google Shape;206;p29"/>
          <p:cNvSpPr txBox="1">
            <a:spLocks noGrp="1"/>
          </p:cNvSpPr>
          <p:nvPr>
            <p:ph type="body" idx="2"/>
          </p:nvPr>
        </p:nvSpPr>
        <p:spPr>
          <a:xfrm>
            <a:off x="6438900" y="2389517"/>
            <a:ext cx="52960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207" name="Google Shape;207;p29"/>
          <p:cNvSpPr txBox="1">
            <a:spLocks noGrp="1"/>
          </p:cNvSpPr>
          <p:nvPr>
            <p:ph type="body" idx="3"/>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208" name="Google Shape;208;p29"/>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1625808293"/>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matchingName="Title and Content_One Photo with Content_3 Lines">
  <p:cSld name="Title and Content_One Photo with Content_3 Lines">
    <p:spTree>
      <p:nvGrpSpPr>
        <p:cNvPr id="1" name="Shape 209"/>
        <p:cNvGrpSpPr/>
        <p:nvPr/>
      </p:nvGrpSpPr>
      <p:grpSpPr>
        <a:xfrm>
          <a:off x="0" y="0"/>
          <a:ext cx="0" cy="0"/>
          <a:chOff x="0" y="0"/>
          <a:chExt cx="0" cy="0"/>
        </a:xfrm>
      </p:grpSpPr>
      <p:sp>
        <p:nvSpPr>
          <p:cNvPr id="210" name="Google Shape;210;p30"/>
          <p:cNvSpPr/>
          <p:nvPr/>
        </p:nvSpPr>
        <p:spPr>
          <a:xfrm>
            <a:off x="0" y="3437905"/>
            <a:ext cx="6096000" cy="34200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1" name="Google Shape;211;p30"/>
          <p:cNvSpPr txBox="1">
            <a:spLocks noGrp="1"/>
          </p:cNvSpPr>
          <p:nvPr>
            <p:ph type="body" idx="1"/>
          </p:nvPr>
        </p:nvSpPr>
        <p:spPr>
          <a:xfrm>
            <a:off x="459179" y="3889169"/>
            <a:ext cx="5209200" cy="25116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115000"/>
              </a:lnSpc>
              <a:spcBef>
                <a:spcPts val="800"/>
              </a:spcBef>
              <a:spcAft>
                <a:spcPts val="0"/>
              </a:spcAft>
              <a:buClr>
                <a:srgbClr val="FFFFFF"/>
              </a:buClr>
              <a:buSzPts val="1400"/>
              <a:buFont typeface="Frank Ruhl Libre"/>
              <a:buNone/>
              <a:defRPr sz="1400" b="1" i="0" u="none" strike="noStrike" cap="none">
                <a:solidFill>
                  <a:srgbClr val="FFFFFF"/>
                </a:solidFill>
                <a:latin typeface="Frank Ruhl Libre"/>
                <a:ea typeface="Frank Ruhl Libre"/>
                <a:cs typeface="Frank Ruhl Libre"/>
                <a:sym typeface="Frank Ruhl Libre"/>
              </a:defRPr>
            </a:lvl1pPr>
            <a:lvl2pPr marL="914400" marR="0" lvl="1"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2pPr>
            <a:lvl3pPr marL="1371600" marR="0" lvl="2"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3pPr>
            <a:lvl4pPr marL="1828800" marR="0" lvl="3"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4pPr>
            <a:lvl5pPr marL="2286000" marR="0" lvl="4"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5pPr>
            <a:lvl6pPr marL="2743200" marR="0" lvl="5"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6pPr>
            <a:lvl7pPr marL="3200400" marR="0" lvl="6"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7pPr>
            <a:lvl8pPr marL="3657600" marR="0" lvl="7"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8pPr>
            <a:lvl9pPr marL="4114800" marR="0" lvl="8" indent="-317500" algn="l" rtl="0">
              <a:lnSpc>
                <a:spcPct val="115000"/>
              </a:lnSpc>
              <a:spcBef>
                <a:spcPts val="400"/>
              </a:spcBef>
              <a:spcAft>
                <a:spcPts val="0"/>
              </a:spcAft>
              <a:buClr>
                <a:srgbClr val="FFFFFF"/>
              </a:buClr>
              <a:buSzPts val="1400"/>
              <a:buFont typeface="Frank Ruhl Libre"/>
              <a:buChar char="•"/>
              <a:defRPr sz="1400" b="0" i="0" u="none" strike="noStrike" cap="none">
                <a:solidFill>
                  <a:srgbClr val="FFFFFF"/>
                </a:solidFill>
                <a:latin typeface="Frank Ruhl Libre"/>
                <a:ea typeface="Frank Ruhl Libre"/>
                <a:cs typeface="Frank Ruhl Libre"/>
                <a:sym typeface="Frank Ruhl Libre"/>
              </a:defRPr>
            </a:lvl9pPr>
          </a:lstStyle>
          <a:p>
            <a:endParaRPr/>
          </a:p>
        </p:txBody>
      </p:sp>
      <p:sp>
        <p:nvSpPr>
          <p:cNvPr id="212" name="Google Shape;212;p30"/>
          <p:cNvSpPr txBox="1">
            <a:spLocks noGrp="1"/>
          </p:cNvSpPr>
          <p:nvPr>
            <p:ph type="title"/>
          </p:nvPr>
        </p:nvSpPr>
        <p:spPr>
          <a:xfrm>
            <a:off x="6436853" y="894495"/>
            <a:ext cx="52980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13" name="Google Shape;213;p30"/>
          <p:cNvCxnSpPr/>
          <p:nvPr/>
        </p:nvCxnSpPr>
        <p:spPr>
          <a:xfrm>
            <a:off x="6551153"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14" name="Google Shape;214;p30"/>
          <p:cNvSpPr txBox="1">
            <a:spLocks noGrp="1"/>
          </p:cNvSpPr>
          <p:nvPr>
            <p:ph type="body" idx="2"/>
          </p:nvPr>
        </p:nvSpPr>
        <p:spPr>
          <a:xfrm>
            <a:off x="6436853" y="2708693"/>
            <a:ext cx="52980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215" name="Google Shape;215;p30"/>
          <p:cNvSpPr txBox="1">
            <a:spLocks noGrp="1"/>
          </p:cNvSpPr>
          <p:nvPr>
            <p:ph type="body" idx="3"/>
          </p:nvPr>
        </p:nvSpPr>
        <p:spPr>
          <a:xfrm>
            <a:off x="6438900" y="143367"/>
            <a:ext cx="5296000" cy="748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sp>
        <p:nvSpPr>
          <p:cNvPr id="216" name="Google Shape;216;p30"/>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165451910"/>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217"/>
        <p:cNvGrpSpPr/>
        <p:nvPr/>
      </p:nvGrpSpPr>
      <p:grpSpPr>
        <a:xfrm>
          <a:off x="0" y="0"/>
          <a:ext cx="0" cy="0"/>
          <a:chOff x="0" y="0"/>
          <a:chExt cx="0" cy="0"/>
        </a:xfrm>
      </p:grpSpPr>
      <p:sp>
        <p:nvSpPr>
          <p:cNvPr id="218" name="Google Shape;218;p31"/>
          <p:cNvSpPr txBox="1">
            <a:spLocks noGrp="1"/>
          </p:cNvSpPr>
          <p:nvPr>
            <p:ph type="body" idx="1"/>
          </p:nvPr>
        </p:nvSpPr>
        <p:spPr>
          <a:xfrm>
            <a:off x="467833" y="1940183"/>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sp>
        <p:nvSpPr>
          <p:cNvPr id="219" name="Google Shape;219;p31"/>
          <p:cNvSpPr txBox="1">
            <a:spLocks noGrp="1"/>
          </p:cNvSpPr>
          <p:nvPr>
            <p:ph type="body" idx="2"/>
          </p:nvPr>
        </p:nvSpPr>
        <p:spPr>
          <a:xfrm>
            <a:off x="3397717" y="1940183"/>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sp>
        <p:nvSpPr>
          <p:cNvPr id="220" name="Google Shape;220;p31"/>
          <p:cNvSpPr txBox="1">
            <a:spLocks noGrp="1"/>
          </p:cNvSpPr>
          <p:nvPr>
            <p:ph type="body" idx="3"/>
          </p:nvPr>
        </p:nvSpPr>
        <p:spPr>
          <a:xfrm>
            <a:off x="6327603" y="1937364"/>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sp>
        <p:nvSpPr>
          <p:cNvPr id="221" name="Google Shape;221;p31"/>
          <p:cNvSpPr txBox="1">
            <a:spLocks noGrp="1"/>
          </p:cNvSpPr>
          <p:nvPr>
            <p:ph type="body" idx="4"/>
          </p:nvPr>
        </p:nvSpPr>
        <p:spPr>
          <a:xfrm>
            <a:off x="9257489" y="1937364"/>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sp>
        <p:nvSpPr>
          <p:cNvPr id="222" name="Google Shape;222;p31"/>
          <p:cNvSpPr txBox="1">
            <a:spLocks noGrp="1"/>
          </p:cNvSpPr>
          <p:nvPr>
            <p:ph type="body" idx="5"/>
          </p:nvPr>
        </p:nvSpPr>
        <p:spPr>
          <a:xfrm>
            <a:off x="467833" y="3850888"/>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sp>
        <p:nvSpPr>
          <p:cNvPr id="223" name="Google Shape;223;p31"/>
          <p:cNvSpPr txBox="1">
            <a:spLocks noGrp="1"/>
          </p:cNvSpPr>
          <p:nvPr>
            <p:ph type="body" idx="6"/>
          </p:nvPr>
        </p:nvSpPr>
        <p:spPr>
          <a:xfrm>
            <a:off x="3397717" y="3849183"/>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sp>
        <p:nvSpPr>
          <p:cNvPr id="224" name="Google Shape;224;p31"/>
          <p:cNvSpPr txBox="1">
            <a:spLocks noGrp="1"/>
          </p:cNvSpPr>
          <p:nvPr>
            <p:ph type="body" idx="7"/>
          </p:nvPr>
        </p:nvSpPr>
        <p:spPr>
          <a:xfrm>
            <a:off x="6327605" y="3849183"/>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sp>
        <p:nvSpPr>
          <p:cNvPr id="225" name="Google Shape;225;p31"/>
          <p:cNvSpPr txBox="1">
            <a:spLocks noGrp="1"/>
          </p:cNvSpPr>
          <p:nvPr>
            <p:ph type="body" idx="8"/>
          </p:nvPr>
        </p:nvSpPr>
        <p:spPr>
          <a:xfrm>
            <a:off x="9257487" y="3848740"/>
            <a:ext cx="2477200" cy="250400"/>
          </a:xfrm>
          <a:prstGeom prst="rect">
            <a:avLst/>
          </a:prstGeom>
          <a:noFill/>
          <a:ln>
            <a:noFill/>
          </a:ln>
        </p:spPr>
        <p:txBody>
          <a:bodyPr spcFirstLastPara="1" wrap="square" lIns="68575" tIns="34275" rIns="68575" bIns="34275" anchor="b" anchorCtr="0">
            <a:noAutofit/>
          </a:bodyPr>
          <a:lstStyle>
            <a:lvl1pPr marL="457200" marR="0" lvl="0" indent="-228600" algn="ctr" rtl="0">
              <a:lnSpc>
                <a:spcPct val="9000"/>
              </a:lnSpc>
              <a:spcBef>
                <a:spcPts val="0"/>
              </a:spcBef>
              <a:spcAft>
                <a:spcPts val="0"/>
              </a:spcAft>
              <a:buClr>
                <a:schemeClr val="dk1"/>
              </a:buClr>
              <a:buSzPts val="1100"/>
              <a:buFont typeface="Roboto"/>
              <a:buNone/>
              <a:defRPr sz="1100" b="1" i="0" u="none" strike="noStrike" cap="none">
                <a:solidFill>
                  <a:schemeClr val="dk1"/>
                </a:solidFill>
                <a:latin typeface="Roboto"/>
                <a:ea typeface="Roboto"/>
                <a:cs typeface="Roboto"/>
                <a:sym typeface="Roboto"/>
              </a:defRPr>
            </a:lvl1pPr>
            <a:lvl2pPr marL="914400" marR="0" lvl="1"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2pPr>
            <a:lvl3pPr marL="1371600" marR="0" lvl="2"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3pPr>
            <a:lvl4pPr marL="1828800" marR="0" lvl="3"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4pPr>
            <a:lvl5pPr marL="2286000" marR="0" lvl="4"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5pPr>
            <a:lvl6pPr marL="2743200" marR="0" lvl="5"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6pPr>
            <a:lvl7pPr marL="3200400" marR="0" lvl="6"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7pPr>
            <a:lvl8pPr marL="3657600" marR="0" lvl="7"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8pPr>
            <a:lvl9pPr marL="4114800" marR="0" lvl="8" indent="-298450" algn="ctr" rtl="0">
              <a:lnSpc>
                <a:spcPct val="9000"/>
              </a:lnSpc>
              <a:spcBef>
                <a:spcPts val="0"/>
              </a:spcBef>
              <a:spcAft>
                <a:spcPts val="0"/>
              </a:spcAft>
              <a:buClr>
                <a:schemeClr val="dk1"/>
              </a:buClr>
              <a:buSzPts val="1100"/>
              <a:buFont typeface="Roboto"/>
              <a:buChar char="•"/>
              <a:defRPr sz="1100" b="0" i="0" u="none" strike="noStrike" cap="none">
                <a:solidFill>
                  <a:schemeClr val="dk1"/>
                </a:solidFill>
                <a:latin typeface="Roboto"/>
                <a:ea typeface="Roboto"/>
                <a:cs typeface="Roboto"/>
                <a:sym typeface="Roboto"/>
              </a:defRPr>
            </a:lvl9pPr>
          </a:lstStyle>
          <a:p>
            <a:endParaRPr/>
          </a:p>
        </p:txBody>
      </p:sp>
      <p:cxnSp>
        <p:nvCxnSpPr>
          <p:cNvPr id="226" name="Google Shape;226;p31"/>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227" name="Google Shape;227;p31"/>
          <p:cNvSpPr txBox="1">
            <a:spLocks noGrp="1"/>
          </p:cNvSpPr>
          <p:nvPr>
            <p:ph type="title"/>
          </p:nvPr>
        </p:nvSpPr>
        <p:spPr>
          <a:xfrm>
            <a:off x="342900" y="894495"/>
            <a:ext cx="11392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28" name="Google Shape;228;p31"/>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29" name="Google Shape;229;p31"/>
          <p:cNvSpPr txBox="1">
            <a:spLocks noGrp="1"/>
          </p:cNvSpPr>
          <p:nvPr>
            <p:ph type="body" idx="9"/>
          </p:nvPr>
        </p:nvSpPr>
        <p:spPr>
          <a:xfrm>
            <a:off x="342900" y="155233"/>
            <a:ext cx="113920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230" name="Google Shape;230;p31"/>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231" name="Google Shape;231;p31"/>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20315231"/>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matchingName="Title and Content_Half Page_1 Line">
  <p:cSld name="Title and Content_Half Page_1 Line">
    <p:spTree>
      <p:nvGrpSpPr>
        <p:cNvPr id="1" name="Shape 232"/>
        <p:cNvGrpSpPr/>
        <p:nvPr/>
      </p:nvGrpSpPr>
      <p:grpSpPr>
        <a:xfrm>
          <a:off x="0" y="0"/>
          <a:ext cx="0" cy="0"/>
          <a:chOff x="0" y="0"/>
          <a:chExt cx="0" cy="0"/>
        </a:xfrm>
      </p:grpSpPr>
      <p:cxnSp>
        <p:nvCxnSpPr>
          <p:cNvPr id="233" name="Google Shape;233;p32"/>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234" name="Google Shape;234;p32"/>
          <p:cNvSpPr txBox="1">
            <a:spLocks noGrp="1"/>
          </p:cNvSpPr>
          <p:nvPr>
            <p:ph type="body" idx="1"/>
          </p:nvPr>
        </p:nvSpPr>
        <p:spPr>
          <a:xfrm>
            <a:off x="342900" y="2066925"/>
            <a:ext cx="5753200" cy="36480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235" name="Google Shape;235;p32"/>
          <p:cNvSpPr txBox="1">
            <a:spLocks noGrp="1"/>
          </p:cNvSpPr>
          <p:nvPr>
            <p:ph type="title"/>
          </p:nvPr>
        </p:nvSpPr>
        <p:spPr>
          <a:xfrm>
            <a:off x="342900" y="894495"/>
            <a:ext cx="57532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36" name="Google Shape;236;p32"/>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37" name="Google Shape;237;p32"/>
          <p:cNvSpPr txBox="1">
            <a:spLocks noGrp="1"/>
          </p:cNvSpPr>
          <p:nvPr>
            <p:ph type="body" idx="2"/>
          </p:nvPr>
        </p:nvSpPr>
        <p:spPr>
          <a:xfrm>
            <a:off x="342900" y="155233"/>
            <a:ext cx="57532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238" name="Google Shape;238;p32"/>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239" name="Google Shape;239;p32"/>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1082528787"/>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matchingName="Title and Content_Half Page_2 Lines">
  <p:cSld name="Title and Content_Half Page_2 Lines">
    <p:spTree>
      <p:nvGrpSpPr>
        <p:cNvPr id="1" name="Shape 240"/>
        <p:cNvGrpSpPr/>
        <p:nvPr/>
      </p:nvGrpSpPr>
      <p:grpSpPr>
        <a:xfrm>
          <a:off x="0" y="0"/>
          <a:ext cx="0" cy="0"/>
          <a:chOff x="0" y="0"/>
          <a:chExt cx="0" cy="0"/>
        </a:xfrm>
      </p:grpSpPr>
      <p:cxnSp>
        <p:nvCxnSpPr>
          <p:cNvPr id="241" name="Google Shape;241;p33"/>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242" name="Google Shape;242;p33"/>
          <p:cNvSpPr txBox="1">
            <a:spLocks noGrp="1"/>
          </p:cNvSpPr>
          <p:nvPr>
            <p:ph type="title"/>
          </p:nvPr>
        </p:nvSpPr>
        <p:spPr>
          <a:xfrm>
            <a:off x="342900" y="894495"/>
            <a:ext cx="57532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43" name="Google Shape;243;p33"/>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44" name="Google Shape;244;p33"/>
          <p:cNvSpPr txBox="1">
            <a:spLocks noGrp="1"/>
          </p:cNvSpPr>
          <p:nvPr>
            <p:ph type="body" idx="1"/>
          </p:nvPr>
        </p:nvSpPr>
        <p:spPr>
          <a:xfrm>
            <a:off x="342900" y="2389517"/>
            <a:ext cx="5753200" cy="33256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245" name="Google Shape;245;p33"/>
          <p:cNvSpPr txBox="1">
            <a:spLocks noGrp="1"/>
          </p:cNvSpPr>
          <p:nvPr>
            <p:ph type="body" idx="2"/>
          </p:nvPr>
        </p:nvSpPr>
        <p:spPr>
          <a:xfrm>
            <a:off x="342900" y="155233"/>
            <a:ext cx="57532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246" name="Google Shape;246;p33"/>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247" name="Google Shape;247;p33"/>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71598720"/>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matchingName="Title and Content_Half Page_3 Lines">
  <p:cSld name="Title and Content_Half Page_3 Lines">
    <p:spTree>
      <p:nvGrpSpPr>
        <p:cNvPr id="1" name="Shape 248"/>
        <p:cNvGrpSpPr/>
        <p:nvPr/>
      </p:nvGrpSpPr>
      <p:grpSpPr>
        <a:xfrm>
          <a:off x="0" y="0"/>
          <a:ext cx="0" cy="0"/>
          <a:chOff x="0" y="0"/>
          <a:chExt cx="0" cy="0"/>
        </a:xfrm>
      </p:grpSpPr>
      <p:cxnSp>
        <p:nvCxnSpPr>
          <p:cNvPr id="249" name="Google Shape;249;p34"/>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250" name="Google Shape;250;p34"/>
          <p:cNvSpPr txBox="1">
            <a:spLocks noGrp="1"/>
          </p:cNvSpPr>
          <p:nvPr>
            <p:ph type="title"/>
          </p:nvPr>
        </p:nvSpPr>
        <p:spPr>
          <a:xfrm>
            <a:off x="342900" y="894495"/>
            <a:ext cx="5753200" cy="13668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000"/>
              <a:buFont typeface="Frank Ruhl Libre"/>
              <a:buNone/>
              <a:defRPr sz="20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000"/>
              <a:buFont typeface="Frank Ruhl Libre"/>
              <a:buNone/>
              <a:defRPr sz="20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51" name="Google Shape;251;p34"/>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52" name="Google Shape;252;p34"/>
          <p:cNvSpPr txBox="1">
            <a:spLocks noGrp="1"/>
          </p:cNvSpPr>
          <p:nvPr>
            <p:ph type="body" idx="1"/>
          </p:nvPr>
        </p:nvSpPr>
        <p:spPr>
          <a:xfrm>
            <a:off x="342900" y="2708693"/>
            <a:ext cx="5753200" cy="3006400"/>
          </a:xfrm>
          <a:prstGeom prst="rect">
            <a:avLst/>
          </a:prstGeom>
          <a:noFill/>
          <a:ln>
            <a:noFill/>
          </a:ln>
        </p:spPr>
        <p:txBody>
          <a:bodyPr spcFirstLastPara="1" wrap="square" lIns="68575" tIns="34275" rIns="68575" bIns="34275" anchor="t" anchorCtr="0">
            <a:noAutofit/>
          </a:bodyPr>
          <a:lstStyle>
            <a:lvl1pPr marL="457200" marR="0" lvl="0" indent="-342900" algn="l" rtl="0">
              <a:lnSpc>
                <a:spcPct val="90000"/>
              </a:lnSpc>
              <a:spcBef>
                <a:spcPts val="800"/>
              </a:spcBef>
              <a:spcAft>
                <a:spcPts val="0"/>
              </a:spcAft>
              <a:buClr>
                <a:srgbClr val="1E69D2"/>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rgbClr val="1E69D2"/>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17500" algn="l" rtl="0">
              <a:lnSpc>
                <a:spcPct val="90000"/>
              </a:lnSpc>
              <a:spcBef>
                <a:spcPts val="400"/>
              </a:spcBef>
              <a:spcAft>
                <a:spcPts val="0"/>
              </a:spcAft>
              <a:buClr>
                <a:srgbClr val="1E69D2"/>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4pPr>
            <a:lvl5pPr marL="2286000" marR="0" lvl="4" indent="-304800" algn="l" rtl="0">
              <a:lnSpc>
                <a:spcPct val="90000"/>
              </a:lnSpc>
              <a:spcBef>
                <a:spcPts val="400"/>
              </a:spcBef>
              <a:spcAft>
                <a:spcPts val="0"/>
              </a:spcAft>
              <a:buClr>
                <a:srgbClr val="1E69D2"/>
              </a:buClr>
              <a:buSzPts val="1200"/>
              <a:buFont typeface="Roboto"/>
              <a:buChar char="•"/>
              <a:defRPr sz="1200" b="0" i="0" u="none" strike="noStrike" cap="none">
                <a:solidFill>
                  <a:schemeClr val="dk1"/>
                </a:solidFill>
                <a:latin typeface="Roboto"/>
                <a:ea typeface="Roboto"/>
                <a:cs typeface="Roboto"/>
                <a:sym typeface="Roboto"/>
              </a:defRPr>
            </a:lvl5pPr>
            <a:lvl6pPr marL="2743200" marR="0" lvl="5"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90000"/>
              </a:lnSpc>
              <a:spcBef>
                <a:spcPts val="40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endParaRPr/>
          </a:p>
        </p:txBody>
      </p:sp>
      <p:sp>
        <p:nvSpPr>
          <p:cNvPr id="253" name="Google Shape;253;p34"/>
          <p:cNvSpPr txBox="1">
            <a:spLocks noGrp="1"/>
          </p:cNvSpPr>
          <p:nvPr>
            <p:ph type="body" idx="2"/>
          </p:nvPr>
        </p:nvSpPr>
        <p:spPr>
          <a:xfrm>
            <a:off x="342900" y="155233"/>
            <a:ext cx="57532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254" name="Google Shape;254;p34"/>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255" name="Google Shape;255;p34"/>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677119345"/>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matchingName="Title Only_1 Line">
  <p:cSld name="Title Only_1 Line">
    <p:spTree>
      <p:nvGrpSpPr>
        <p:cNvPr id="1" name="Shape 256"/>
        <p:cNvGrpSpPr/>
        <p:nvPr/>
      </p:nvGrpSpPr>
      <p:grpSpPr>
        <a:xfrm>
          <a:off x="0" y="0"/>
          <a:ext cx="0" cy="0"/>
          <a:chOff x="0" y="0"/>
          <a:chExt cx="0" cy="0"/>
        </a:xfrm>
      </p:grpSpPr>
      <p:cxnSp>
        <p:nvCxnSpPr>
          <p:cNvPr id="257" name="Google Shape;257;p35"/>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258" name="Google Shape;258;p35"/>
          <p:cNvSpPr txBox="1">
            <a:spLocks noGrp="1"/>
          </p:cNvSpPr>
          <p:nvPr>
            <p:ph type="title"/>
          </p:nvPr>
        </p:nvSpPr>
        <p:spPr>
          <a:xfrm>
            <a:off x="342900" y="894495"/>
            <a:ext cx="11392000" cy="6044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59" name="Google Shape;259;p35"/>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60" name="Google Shape;260;p35"/>
          <p:cNvSpPr txBox="1">
            <a:spLocks noGrp="1"/>
          </p:cNvSpPr>
          <p:nvPr>
            <p:ph type="body" idx="1"/>
          </p:nvPr>
        </p:nvSpPr>
        <p:spPr>
          <a:xfrm>
            <a:off x="342900" y="155233"/>
            <a:ext cx="113920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261" name="Google Shape;261;p35"/>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262" name="Google Shape;262;p35"/>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780116500"/>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matchingName="Title Slide_Opt 1">
  <p:cSld name="Title Slide_Opt 1">
    <p:spTree>
      <p:nvGrpSpPr>
        <p:cNvPr id="1" name="Shape 263"/>
        <p:cNvGrpSpPr/>
        <p:nvPr/>
      </p:nvGrpSpPr>
      <p:grpSpPr>
        <a:xfrm>
          <a:off x="0" y="0"/>
          <a:ext cx="0" cy="0"/>
          <a:chOff x="0" y="0"/>
          <a:chExt cx="0" cy="0"/>
        </a:xfrm>
      </p:grpSpPr>
      <p:pic>
        <p:nvPicPr>
          <p:cNvPr id="264" name="Google Shape;264;p36"/>
          <p:cNvPicPr preferRelativeResize="0"/>
          <p:nvPr/>
        </p:nvPicPr>
        <p:blipFill rotWithShape="1">
          <a:blip r:embed="rId2">
            <a:alphaModFix/>
          </a:blip>
          <a:srcRect/>
          <a:stretch/>
        </p:blipFill>
        <p:spPr>
          <a:xfrm>
            <a:off x="0" y="0"/>
            <a:ext cx="12181173" cy="6858000"/>
          </a:xfrm>
          <a:prstGeom prst="rect">
            <a:avLst/>
          </a:prstGeom>
          <a:noFill/>
          <a:ln>
            <a:noFill/>
          </a:ln>
        </p:spPr>
      </p:pic>
      <p:sp>
        <p:nvSpPr>
          <p:cNvPr id="265" name="Google Shape;265;p36"/>
          <p:cNvSpPr txBox="1">
            <a:spLocks noGrp="1"/>
          </p:cNvSpPr>
          <p:nvPr>
            <p:ph type="ctrTitle"/>
          </p:nvPr>
        </p:nvSpPr>
        <p:spPr>
          <a:xfrm>
            <a:off x="797933" y="782096"/>
            <a:ext cx="7805600" cy="1344000"/>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lt1"/>
              </a:buClr>
              <a:buSzPts val="4000"/>
              <a:buFont typeface="Frank Ruhl Libre"/>
              <a:buNone/>
              <a:defRPr sz="4000" b="1" i="0" u="none" strike="noStrike" cap="none">
                <a:solidFill>
                  <a:schemeClr val="lt1"/>
                </a:solidFill>
                <a:latin typeface="Frank Ruhl Libre"/>
                <a:ea typeface="Frank Ruhl Libre"/>
                <a:cs typeface="Frank Ruhl Libre"/>
                <a:sym typeface="Frank Ruhl Libre"/>
              </a:defRPr>
            </a:lvl1pPr>
            <a:lvl2pPr marR="0" lvl="1"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2pPr>
            <a:lvl3pPr marR="0" lvl="2"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3pPr>
            <a:lvl4pPr marR="0" lvl="3"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4pPr>
            <a:lvl5pPr marR="0" lvl="4"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5pPr>
            <a:lvl6pPr marR="0" lvl="5"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6pPr>
            <a:lvl7pPr marR="0" lvl="6"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7pPr>
            <a:lvl8pPr marR="0" lvl="7"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8pPr>
            <a:lvl9pPr marR="0" lvl="8"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9pPr>
          </a:lstStyle>
          <a:p>
            <a:endParaRPr/>
          </a:p>
        </p:txBody>
      </p:sp>
      <p:sp>
        <p:nvSpPr>
          <p:cNvPr id="266" name="Google Shape;266;p36"/>
          <p:cNvSpPr txBox="1">
            <a:spLocks noGrp="1"/>
          </p:cNvSpPr>
          <p:nvPr>
            <p:ph type="subTitle" idx="1"/>
          </p:nvPr>
        </p:nvSpPr>
        <p:spPr>
          <a:xfrm>
            <a:off x="797933" y="2335261"/>
            <a:ext cx="7805600" cy="981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lt1"/>
              </a:buClr>
              <a:buSzPts val="1800"/>
              <a:buFont typeface="Roboto"/>
              <a:buNone/>
              <a:defRPr sz="1800" b="1" i="0" u="none" strike="noStrike" cap="none">
                <a:solidFill>
                  <a:schemeClr val="lt1"/>
                </a:solidFill>
                <a:latin typeface="Roboto"/>
                <a:ea typeface="Roboto"/>
                <a:cs typeface="Roboto"/>
                <a:sym typeface="Roboto"/>
              </a:defRPr>
            </a:lvl1pPr>
            <a:lvl2pPr marR="0" lvl="1"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2pPr>
            <a:lvl3pPr marR="0" lvl="2"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3pPr>
            <a:lvl4pPr marR="0" lvl="3"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4pPr>
            <a:lvl5pPr marR="0" lvl="4"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5pPr>
            <a:lvl6pPr marR="0" lvl="5"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6pPr>
            <a:lvl7pPr marR="0" lvl="6"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7pPr>
            <a:lvl8pPr marR="0" lvl="7"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8pPr>
            <a:lvl9pPr marR="0" lvl="8"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9pPr>
          </a:lstStyle>
          <a:p>
            <a:endParaRPr/>
          </a:p>
        </p:txBody>
      </p:sp>
      <p:pic>
        <p:nvPicPr>
          <p:cNvPr id="267" name="Google Shape;267;p36"/>
          <p:cNvPicPr preferRelativeResize="0"/>
          <p:nvPr/>
        </p:nvPicPr>
        <p:blipFill rotWithShape="1">
          <a:blip r:embed="rId3">
            <a:alphaModFix/>
          </a:blip>
          <a:srcRect t="-15816" r="-4318" b="-4275"/>
          <a:stretch/>
        </p:blipFill>
        <p:spPr>
          <a:xfrm>
            <a:off x="506846" y="4527543"/>
            <a:ext cx="2420332" cy="1883433"/>
          </a:xfrm>
          <a:prstGeom prst="rect">
            <a:avLst/>
          </a:prstGeom>
          <a:noFill/>
          <a:ln>
            <a:noFill/>
          </a:ln>
        </p:spPr>
      </p:pic>
    </p:spTree>
    <p:extLst>
      <p:ext uri="{BB962C8B-B14F-4D97-AF65-F5344CB8AC3E}">
        <p14:creationId xmlns:p14="http://schemas.microsoft.com/office/powerpoint/2010/main" val="1053217783"/>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5472" userDrawn="1">
          <p15:clr>
            <a:srgbClr val="FBAE40"/>
          </p15:clr>
        </p15:guide>
        <p15:guide id="9" pos="5184" userDrawn="1">
          <p15:clr>
            <a:srgbClr val="FBAE40"/>
          </p15:clr>
        </p15:guide>
      </p15:sldGuideLst>
    </p:ext>
  </p:extLst>
</p:sldLayout>
</file>

<file path=ppt/slideLayouts/slideLayout418.xml><?xml version="1.0" encoding="utf-8"?>
<p:sldLayout xmlns:a="http://schemas.openxmlformats.org/drawingml/2006/main" xmlns:r="http://schemas.openxmlformats.org/officeDocument/2006/relationships" xmlns:p="http://schemas.openxmlformats.org/presentationml/2006/main" matchingName="2_Title Slide_Opt 1">
  <p:cSld name="2_Title Slide_Opt 1">
    <p:spTree>
      <p:nvGrpSpPr>
        <p:cNvPr id="1" name="Shape 268"/>
        <p:cNvGrpSpPr/>
        <p:nvPr/>
      </p:nvGrpSpPr>
      <p:grpSpPr>
        <a:xfrm>
          <a:off x="0" y="0"/>
          <a:ext cx="0" cy="0"/>
          <a:chOff x="0" y="0"/>
          <a:chExt cx="0" cy="0"/>
        </a:xfrm>
      </p:grpSpPr>
      <p:pic>
        <p:nvPicPr>
          <p:cNvPr id="269" name="Google Shape;269;p37"/>
          <p:cNvPicPr preferRelativeResize="0"/>
          <p:nvPr/>
        </p:nvPicPr>
        <p:blipFill rotWithShape="1">
          <a:blip r:embed="rId2">
            <a:alphaModFix/>
          </a:blip>
          <a:srcRect/>
          <a:stretch/>
        </p:blipFill>
        <p:spPr>
          <a:xfrm>
            <a:off x="0" y="0"/>
            <a:ext cx="12181173" cy="6858000"/>
          </a:xfrm>
          <a:prstGeom prst="rect">
            <a:avLst/>
          </a:prstGeom>
          <a:noFill/>
          <a:ln>
            <a:noFill/>
          </a:ln>
        </p:spPr>
      </p:pic>
      <p:sp>
        <p:nvSpPr>
          <p:cNvPr id="270" name="Google Shape;270;p37"/>
          <p:cNvSpPr txBox="1">
            <a:spLocks noGrp="1"/>
          </p:cNvSpPr>
          <p:nvPr>
            <p:ph type="ctrTitle"/>
          </p:nvPr>
        </p:nvSpPr>
        <p:spPr>
          <a:xfrm>
            <a:off x="797933" y="782096"/>
            <a:ext cx="7805600" cy="1344000"/>
          </a:xfrm>
          <a:prstGeom prst="rect">
            <a:avLst/>
          </a:prstGeom>
          <a:noFill/>
          <a:ln>
            <a:noFill/>
          </a:ln>
        </p:spPr>
        <p:txBody>
          <a:bodyPr spcFirstLastPara="1" wrap="square" lIns="68575" tIns="34275" rIns="68575" bIns="34275" anchor="t" anchorCtr="0">
            <a:noAutofit/>
          </a:bodyPr>
          <a:lstStyle>
            <a:lvl1pPr marR="0" lvl="0" algn="l" rtl="0">
              <a:lnSpc>
                <a:spcPct val="80000"/>
              </a:lnSpc>
              <a:spcBef>
                <a:spcPts val="0"/>
              </a:spcBef>
              <a:spcAft>
                <a:spcPts val="0"/>
              </a:spcAft>
              <a:buClr>
                <a:schemeClr val="lt1"/>
              </a:buClr>
              <a:buSzPts val="4000"/>
              <a:buFont typeface="Frank Ruhl Libre"/>
              <a:buNone/>
              <a:defRPr sz="4000" b="1" i="0" u="none" strike="noStrike" cap="none">
                <a:solidFill>
                  <a:schemeClr val="lt1"/>
                </a:solidFill>
                <a:latin typeface="Frank Ruhl Libre"/>
                <a:ea typeface="Frank Ruhl Libre"/>
                <a:cs typeface="Frank Ruhl Libre"/>
                <a:sym typeface="Frank Ruhl Libre"/>
              </a:defRPr>
            </a:lvl1pPr>
            <a:lvl2pPr marR="0" lvl="1"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2pPr>
            <a:lvl3pPr marR="0" lvl="2"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3pPr>
            <a:lvl4pPr marR="0" lvl="3"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4pPr>
            <a:lvl5pPr marR="0" lvl="4"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5pPr>
            <a:lvl6pPr marR="0" lvl="5"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6pPr>
            <a:lvl7pPr marR="0" lvl="6"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7pPr>
            <a:lvl8pPr marR="0" lvl="7"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8pPr>
            <a:lvl9pPr marR="0" lvl="8" algn="l" rtl="0">
              <a:lnSpc>
                <a:spcPct val="80000"/>
              </a:lnSpc>
              <a:spcBef>
                <a:spcPts val="0"/>
              </a:spcBef>
              <a:spcAft>
                <a:spcPts val="0"/>
              </a:spcAft>
              <a:buClr>
                <a:srgbClr val="000000"/>
              </a:buClr>
              <a:buSzPts val="4000"/>
              <a:buFont typeface="Frank Ruhl Libre"/>
              <a:buNone/>
              <a:defRPr sz="4000" b="0" i="0" u="none" strike="noStrike" cap="none">
                <a:solidFill>
                  <a:srgbClr val="000000"/>
                </a:solidFill>
                <a:latin typeface="Frank Ruhl Libre"/>
                <a:ea typeface="Frank Ruhl Libre"/>
                <a:cs typeface="Frank Ruhl Libre"/>
                <a:sym typeface="Frank Ruhl Libre"/>
              </a:defRPr>
            </a:lvl9pPr>
          </a:lstStyle>
          <a:p>
            <a:endParaRPr/>
          </a:p>
        </p:txBody>
      </p:sp>
      <p:sp>
        <p:nvSpPr>
          <p:cNvPr id="271" name="Google Shape;271;p37"/>
          <p:cNvSpPr txBox="1">
            <a:spLocks noGrp="1"/>
          </p:cNvSpPr>
          <p:nvPr>
            <p:ph type="subTitle" idx="1"/>
          </p:nvPr>
        </p:nvSpPr>
        <p:spPr>
          <a:xfrm>
            <a:off x="797933" y="2335261"/>
            <a:ext cx="7805600" cy="981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lt1"/>
              </a:buClr>
              <a:buSzPts val="1800"/>
              <a:buFont typeface="Roboto"/>
              <a:buNone/>
              <a:defRPr sz="1800" b="1" i="0" u="none" strike="noStrike" cap="none">
                <a:solidFill>
                  <a:schemeClr val="lt1"/>
                </a:solidFill>
                <a:latin typeface="Roboto"/>
                <a:ea typeface="Roboto"/>
                <a:cs typeface="Roboto"/>
                <a:sym typeface="Roboto"/>
              </a:defRPr>
            </a:lvl1pPr>
            <a:lvl2pPr marR="0" lvl="1"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2pPr>
            <a:lvl3pPr marR="0" lvl="2"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3pPr>
            <a:lvl4pPr marR="0" lvl="3"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4pPr>
            <a:lvl5pPr marR="0" lvl="4"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5pPr>
            <a:lvl6pPr marR="0" lvl="5"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6pPr>
            <a:lvl7pPr marR="0" lvl="6"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7pPr>
            <a:lvl8pPr marR="0" lvl="7"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8pPr>
            <a:lvl9pPr marR="0" lvl="8" algn="ctr" rtl="0">
              <a:lnSpc>
                <a:spcPct val="90000"/>
              </a:lnSpc>
              <a:spcBef>
                <a:spcPts val="400"/>
              </a:spcBef>
              <a:spcAft>
                <a:spcPts val="0"/>
              </a:spcAft>
              <a:buClr>
                <a:schemeClr val="dk1"/>
              </a:buClr>
              <a:buSzPts val="1800"/>
              <a:buFont typeface="Roboto"/>
              <a:buNone/>
              <a:defRPr sz="1800" b="0" i="0" u="none" strike="noStrike" cap="none">
                <a:solidFill>
                  <a:schemeClr val="dk1"/>
                </a:solidFill>
                <a:latin typeface="Roboto"/>
                <a:ea typeface="Roboto"/>
                <a:cs typeface="Roboto"/>
                <a:sym typeface="Roboto"/>
              </a:defRPr>
            </a:lvl9pPr>
          </a:lstStyle>
          <a:p>
            <a:endParaRPr/>
          </a:p>
        </p:txBody>
      </p:sp>
      <p:pic>
        <p:nvPicPr>
          <p:cNvPr id="272" name="Google Shape;272;p37"/>
          <p:cNvPicPr preferRelativeResize="0"/>
          <p:nvPr/>
        </p:nvPicPr>
        <p:blipFill rotWithShape="1">
          <a:blip r:embed="rId3">
            <a:alphaModFix/>
          </a:blip>
          <a:srcRect t="-5603" b="-5593"/>
          <a:stretch/>
        </p:blipFill>
        <p:spPr>
          <a:xfrm>
            <a:off x="558802" y="4711600"/>
            <a:ext cx="2259535" cy="1698400"/>
          </a:xfrm>
          <a:prstGeom prst="rect">
            <a:avLst/>
          </a:prstGeom>
          <a:noFill/>
          <a:ln>
            <a:noFill/>
          </a:ln>
        </p:spPr>
      </p:pic>
    </p:spTree>
    <p:extLst>
      <p:ext uri="{BB962C8B-B14F-4D97-AF65-F5344CB8AC3E}">
        <p14:creationId xmlns:p14="http://schemas.microsoft.com/office/powerpoint/2010/main" val="3961488738"/>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5472" userDrawn="1">
          <p15:clr>
            <a:srgbClr val="FBAE40"/>
          </p15:clr>
        </p15:guide>
        <p15:guide id="9" pos="5184" userDrawn="1">
          <p15:clr>
            <a:srgbClr val="FBAE40"/>
          </p15:clr>
        </p15:guide>
      </p15:sldGuideLst>
    </p:ext>
  </p:extLst>
</p:sldLayout>
</file>

<file path=ppt/slideLayouts/slideLayout419.xml><?xml version="1.0" encoding="utf-8"?>
<p:sldLayout xmlns:a="http://schemas.openxmlformats.org/drawingml/2006/main" xmlns:r="http://schemas.openxmlformats.org/officeDocument/2006/relationships" xmlns:p="http://schemas.openxmlformats.org/presentationml/2006/main" matchingName="Title Only_2 Lines">
  <p:cSld name="Title Only_2 Lines">
    <p:spTree>
      <p:nvGrpSpPr>
        <p:cNvPr id="1" name="Shape 273"/>
        <p:cNvGrpSpPr/>
        <p:nvPr/>
      </p:nvGrpSpPr>
      <p:grpSpPr>
        <a:xfrm>
          <a:off x="0" y="0"/>
          <a:ext cx="0" cy="0"/>
          <a:chOff x="0" y="0"/>
          <a:chExt cx="0" cy="0"/>
        </a:xfrm>
      </p:grpSpPr>
      <p:cxnSp>
        <p:nvCxnSpPr>
          <p:cNvPr id="274" name="Google Shape;274;p38"/>
          <p:cNvCxnSpPr/>
          <p:nvPr/>
        </p:nvCxnSpPr>
        <p:spPr>
          <a:xfrm>
            <a:off x="457200" y="5981700"/>
            <a:ext cx="11277600" cy="0"/>
          </a:xfrm>
          <a:prstGeom prst="straightConnector1">
            <a:avLst/>
          </a:prstGeom>
          <a:noFill/>
          <a:ln w="9525" cap="flat" cmpd="sng">
            <a:solidFill>
              <a:schemeClr val="dk1"/>
            </a:solidFill>
            <a:prstDash val="solid"/>
            <a:miter lim="800000"/>
            <a:headEnd type="none" w="sm" len="sm"/>
            <a:tailEnd type="none" w="sm" len="sm"/>
          </a:ln>
        </p:spPr>
      </p:cxnSp>
      <p:sp>
        <p:nvSpPr>
          <p:cNvPr id="275" name="Google Shape;275;p38"/>
          <p:cNvSpPr txBox="1">
            <a:spLocks noGrp="1"/>
          </p:cNvSpPr>
          <p:nvPr>
            <p:ph type="title"/>
          </p:nvPr>
        </p:nvSpPr>
        <p:spPr>
          <a:xfrm>
            <a:off x="342900" y="894495"/>
            <a:ext cx="11392000" cy="104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0"/>
              </a:spcBef>
              <a:spcAft>
                <a:spcPts val="0"/>
              </a:spcAft>
              <a:buClr>
                <a:schemeClr val="dk1"/>
              </a:buClr>
              <a:buSzPts val="2400"/>
              <a:buFont typeface="Frank Ruhl Libre"/>
              <a:buNone/>
              <a:defRPr sz="2400" b="1" i="0" u="none" strike="noStrike" cap="none">
                <a:solidFill>
                  <a:schemeClr val="dk1"/>
                </a:solidFill>
                <a:latin typeface="Frank Ruhl Libre"/>
                <a:ea typeface="Frank Ruhl Libre"/>
                <a:cs typeface="Frank Ruhl Libre"/>
                <a:sym typeface="Frank Ruhl Libre"/>
              </a:defRPr>
            </a:lvl1pPr>
            <a:lvl2pPr marR="0" lvl="1"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2pPr>
            <a:lvl3pPr marR="0" lvl="2"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3pPr>
            <a:lvl4pPr marR="0" lvl="3"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4pPr>
            <a:lvl5pPr marR="0" lvl="4"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5pPr>
            <a:lvl6pPr marR="0" lvl="5"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6pPr>
            <a:lvl7pPr marR="0" lvl="6"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7pPr>
            <a:lvl8pPr marR="0" lvl="7"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8pPr>
            <a:lvl9pPr marR="0" lvl="8" algn="l" rtl="0">
              <a:lnSpc>
                <a:spcPct val="100000"/>
              </a:lnSpc>
              <a:spcBef>
                <a:spcPts val="0"/>
              </a:spcBef>
              <a:spcAft>
                <a:spcPts val="0"/>
              </a:spcAft>
              <a:buClr>
                <a:srgbClr val="000000"/>
              </a:buClr>
              <a:buSzPts val="2400"/>
              <a:buFont typeface="Frank Ruhl Libre"/>
              <a:buNone/>
              <a:defRPr sz="2400" b="0" i="0" u="none" strike="noStrike" cap="none">
                <a:solidFill>
                  <a:srgbClr val="000000"/>
                </a:solidFill>
                <a:latin typeface="Frank Ruhl Libre"/>
                <a:ea typeface="Frank Ruhl Libre"/>
                <a:cs typeface="Frank Ruhl Libre"/>
                <a:sym typeface="Frank Ruhl Libre"/>
              </a:defRPr>
            </a:lvl9pPr>
          </a:lstStyle>
          <a:p>
            <a:endParaRPr/>
          </a:p>
        </p:txBody>
      </p:sp>
      <p:cxnSp>
        <p:nvCxnSpPr>
          <p:cNvPr id="276" name="Google Shape;276;p38"/>
          <p:cNvCxnSpPr/>
          <p:nvPr/>
        </p:nvCxnSpPr>
        <p:spPr>
          <a:xfrm>
            <a:off x="457200" y="794452"/>
            <a:ext cx="457200" cy="0"/>
          </a:xfrm>
          <a:prstGeom prst="straightConnector1">
            <a:avLst/>
          </a:prstGeom>
          <a:noFill/>
          <a:ln w="76200" cap="flat" cmpd="sng">
            <a:solidFill>
              <a:srgbClr val="1E69D2"/>
            </a:solidFill>
            <a:prstDash val="solid"/>
            <a:miter lim="800000"/>
            <a:headEnd type="none" w="sm" len="sm"/>
            <a:tailEnd type="none" w="sm" len="sm"/>
          </a:ln>
        </p:spPr>
      </p:cxnSp>
      <p:sp>
        <p:nvSpPr>
          <p:cNvPr id="277" name="Google Shape;277;p38"/>
          <p:cNvSpPr txBox="1">
            <a:spLocks noGrp="1"/>
          </p:cNvSpPr>
          <p:nvPr>
            <p:ph type="body" idx="1"/>
          </p:nvPr>
        </p:nvSpPr>
        <p:spPr>
          <a:xfrm>
            <a:off x="342900" y="155233"/>
            <a:ext cx="11277600" cy="736000"/>
          </a:xfrm>
          <a:prstGeom prst="rect">
            <a:avLst/>
          </a:prstGeom>
          <a:noFill/>
          <a:ln>
            <a:noFill/>
          </a:ln>
        </p:spPr>
        <p:txBody>
          <a:bodyPr spcFirstLastPara="1" wrap="square" lIns="68575" tIns="34275" rIns="68575" bIns="34275" anchor="t" anchorCtr="0">
            <a:noAutofit/>
          </a:bodyPr>
          <a:lstStyle>
            <a:lvl1pPr marL="457200" marR="0" lvl="0" indent="-228600" algn="l" rtl="0">
              <a:lnSpc>
                <a:spcPct val="90000"/>
              </a:lnSpc>
              <a:spcBef>
                <a:spcPts val="800"/>
              </a:spcBef>
              <a:spcAft>
                <a:spcPts val="0"/>
              </a:spcAft>
              <a:buClr>
                <a:schemeClr val="dk1"/>
              </a:buClr>
              <a:buSzPts val="1600"/>
              <a:buFont typeface="Roboto"/>
              <a:buNone/>
              <a:defRPr sz="1600" b="1" i="0" u="none" strike="noStrike" cap="none">
                <a:solidFill>
                  <a:schemeClr val="dk1"/>
                </a:solidFill>
                <a:latin typeface="Roboto"/>
                <a:ea typeface="Roboto"/>
                <a:cs typeface="Roboto"/>
                <a:sym typeface="Roboto"/>
              </a:defRPr>
            </a:lvl1pPr>
            <a:lvl2pPr marL="914400" marR="0" lvl="1"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2pPr>
            <a:lvl3pPr marL="1371600" marR="0" lvl="2"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3pPr>
            <a:lvl4pPr marL="1828800" marR="0" lvl="3"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4pPr>
            <a:lvl5pPr marL="2286000" marR="0" lvl="4"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5pPr>
            <a:lvl6pPr marL="2743200" marR="0" lvl="5"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6pPr>
            <a:lvl7pPr marL="3200400" marR="0" lvl="6"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7pPr>
            <a:lvl8pPr marL="3657600" marR="0" lvl="7"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8pPr>
            <a:lvl9pPr marL="4114800" marR="0" lvl="8" indent="-330200" algn="l" rtl="0">
              <a:lnSpc>
                <a:spcPct val="90000"/>
              </a:lnSpc>
              <a:spcBef>
                <a:spcPts val="400"/>
              </a:spcBef>
              <a:spcAft>
                <a:spcPts val="0"/>
              </a:spcAft>
              <a:buClr>
                <a:schemeClr val="dk1"/>
              </a:buClr>
              <a:buSzPts val="1600"/>
              <a:buFont typeface="Roboto"/>
              <a:buChar char="•"/>
              <a:defRPr sz="1600" b="0" i="0" u="none" strike="noStrike" cap="none">
                <a:solidFill>
                  <a:schemeClr val="dk1"/>
                </a:solidFill>
                <a:latin typeface="Roboto"/>
                <a:ea typeface="Roboto"/>
                <a:cs typeface="Roboto"/>
                <a:sym typeface="Roboto"/>
              </a:defRPr>
            </a:lvl9pPr>
          </a:lstStyle>
          <a:p>
            <a:endParaRPr/>
          </a:p>
        </p:txBody>
      </p:sp>
      <p:pic>
        <p:nvPicPr>
          <p:cNvPr id="278" name="Google Shape;278;p38"/>
          <p:cNvPicPr preferRelativeResize="0"/>
          <p:nvPr/>
        </p:nvPicPr>
        <p:blipFill rotWithShape="1">
          <a:blip r:embed="rId2">
            <a:alphaModFix/>
          </a:blip>
          <a:srcRect/>
          <a:stretch/>
        </p:blipFill>
        <p:spPr>
          <a:xfrm>
            <a:off x="457200" y="6153620"/>
            <a:ext cx="1602131" cy="366151"/>
          </a:xfrm>
          <a:prstGeom prst="rect">
            <a:avLst/>
          </a:prstGeom>
          <a:noFill/>
          <a:ln>
            <a:noFill/>
          </a:ln>
        </p:spPr>
      </p:pic>
      <p:sp>
        <p:nvSpPr>
          <p:cNvPr id="279" name="Google Shape;279;p38"/>
          <p:cNvSpPr txBox="1"/>
          <p:nvPr/>
        </p:nvSpPr>
        <p:spPr>
          <a:xfrm>
            <a:off x="11181607" y="6171449"/>
            <a:ext cx="670800" cy="3384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1" i="0" u="none" strike="noStrike" cap="none">
                <a:solidFill>
                  <a:schemeClr val="dk2"/>
                </a:solidFill>
                <a:latin typeface="Roboto"/>
                <a:ea typeface="Roboto"/>
                <a:cs typeface="Roboto"/>
                <a:sym typeface="Roboto"/>
              </a:rPr>
              <a:pPr marL="0" marR="0" lvl="0" indent="0" algn="r" rtl="0">
                <a:lnSpc>
                  <a:spcPct val="100000"/>
                </a:lnSpc>
                <a:spcBef>
                  <a:spcPts val="0"/>
                </a:spcBef>
                <a:spcAft>
                  <a:spcPts val="0"/>
                </a:spcAft>
                <a:buClr>
                  <a:srgbClr val="000000"/>
                </a:buClr>
                <a:buSzPts val="1200"/>
                <a:buFont typeface="Arial"/>
                <a:buNone/>
              </a:pPr>
              <a:t>‹#›</a:t>
            </a:fld>
            <a:endParaRPr sz="1400" b="1" i="0" u="none" strike="noStrike" cap="none">
              <a:solidFill>
                <a:schemeClr val="lt2"/>
              </a:solidFill>
              <a:latin typeface="Roboto"/>
              <a:ea typeface="Roboto"/>
              <a:cs typeface="Roboto"/>
              <a:sym typeface="Roboto"/>
            </a:endParaRPr>
          </a:p>
        </p:txBody>
      </p:sp>
    </p:spTree>
    <p:extLst>
      <p:ext uri="{BB962C8B-B14F-4D97-AF65-F5344CB8AC3E}">
        <p14:creationId xmlns:p14="http://schemas.microsoft.com/office/powerpoint/2010/main" val="35599200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1">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E6D84179-83D2-4D72-B343-D5999BEEAA7C}"/>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7" name="Text Placeholder 3">
            <a:extLst>
              <a:ext uri="{FF2B5EF4-FFF2-40B4-BE49-F238E27FC236}">
                <a16:creationId xmlns:a16="http://schemas.microsoft.com/office/drawing/2014/main" id="{449AC607-6E56-43DE-9ED4-D63885180633}"/>
              </a:ext>
            </a:extLst>
          </p:cNvPr>
          <p:cNvSpPr>
            <a:spLocks noGrp="1"/>
          </p:cNvSpPr>
          <p:nvPr>
            <p:ph type="body" sz="quarter" idx="16" hasCustomPrompt="1"/>
          </p:nvPr>
        </p:nvSpPr>
        <p:spPr>
          <a:xfrm>
            <a:off x="295477"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8" name="Text Placeholder 3">
            <a:extLst>
              <a:ext uri="{FF2B5EF4-FFF2-40B4-BE49-F238E27FC236}">
                <a16:creationId xmlns:a16="http://schemas.microsoft.com/office/drawing/2014/main" id="{B3087A13-B3B9-4620-8299-8325476CC27B}"/>
              </a:ext>
            </a:extLst>
          </p:cNvPr>
          <p:cNvSpPr>
            <a:spLocks noGrp="1"/>
          </p:cNvSpPr>
          <p:nvPr>
            <p:ph type="body" sz="quarter" idx="15" hasCustomPrompt="1"/>
          </p:nvPr>
        </p:nvSpPr>
        <p:spPr>
          <a:xfrm>
            <a:off x="4343015"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2848515830"/>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matchingName="1_End Slide">
  <p:cSld name="1_End Slide">
    <p:spTree>
      <p:nvGrpSpPr>
        <p:cNvPr id="1" name="Shape 280"/>
        <p:cNvGrpSpPr/>
        <p:nvPr/>
      </p:nvGrpSpPr>
      <p:grpSpPr>
        <a:xfrm>
          <a:off x="0" y="0"/>
          <a:ext cx="0" cy="0"/>
          <a:chOff x="0" y="0"/>
          <a:chExt cx="0" cy="0"/>
        </a:xfrm>
      </p:grpSpPr>
      <p:pic>
        <p:nvPicPr>
          <p:cNvPr id="281" name="Google Shape;281;p39"/>
          <p:cNvPicPr preferRelativeResize="0"/>
          <p:nvPr/>
        </p:nvPicPr>
        <p:blipFill rotWithShape="1">
          <a:blip r:embed="rId2">
            <a:alphaModFix/>
          </a:blip>
          <a:srcRect/>
          <a:stretch/>
        </p:blipFill>
        <p:spPr>
          <a:xfrm>
            <a:off x="0" y="0"/>
            <a:ext cx="12181173" cy="6858000"/>
          </a:xfrm>
          <a:prstGeom prst="rect">
            <a:avLst/>
          </a:prstGeom>
          <a:noFill/>
          <a:ln>
            <a:noFill/>
          </a:ln>
        </p:spPr>
      </p:pic>
      <p:pic>
        <p:nvPicPr>
          <p:cNvPr id="282" name="Google Shape;282;p39"/>
          <p:cNvPicPr preferRelativeResize="0"/>
          <p:nvPr/>
        </p:nvPicPr>
        <p:blipFill rotWithShape="1">
          <a:blip r:embed="rId3">
            <a:alphaModFix/>
          </a:blip>
          <a:srcRect l="7825" t="19826" r="63694" b="18808"/>
          <a:stretch/>
        </p:blipFill>
        <p:spPr>
          <a:xfrm>
            <a:off x="4985135" y="4386020"/>
            <a:ext cx="2204468" cy="2014783"/>
          </a:xfrm>
          <a:prstGeom prst="rect">
            <a:avLst/>
          </a:prstGeom>
          <a:noFill/>
          <a:ln>
            <a:noFill/>
          </a:ln>
        </p:spPr>
      </p:pic>
    </p:spTree>
    <p:extLst>
      <p:ext uri="{BB962C8B-B14F-4D97-AF65-F5344CB8AC3E}">
        <p14:creationId xmlns:p14="http://schemas.microsoft.com/office/powerpoint/2010/main" val="158751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2"/>
                                        </p:tgtEl>
                                        <p:attrNameLst>
                                          <p:attrName>style.visibility</p:attrName>
                                        </p:attrNameLst>
                                      </p:cBhvr>
                                      <p:to>
                                        <p:strVal val="visible"/>
                                      </p:to>
                                    </p:set>
                                    <p:animEffect transition="in" filter="fade">
                                      <p:cBhvr>
                                        <p:cTn id="7" dur="10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3816" userDrawn="1">
          <p15:clr>
            <a:srgbClr val="FBAE40"/>
          </p15:clr>
        </p15:guide>
        <p15:guide id="4" pos="288" userDrawn="1">
          <p15:clr>
            <a:srgbClr val="FBAE40"/>
          </p15:clr>
        </p15:guide>
        <p15:guide id="5" orient="horz" pos="216" userDrawn="1">
          <p15:clr>
            <a:srgbClr val="FBAE40"/>
          </p15:clr>
        </p15:guide>
        <p15:guide id="6" orient="horz" pos="3024" userDrawn="1">
          <p15:clr>
            <a:srgbClr val="FBAE40"/>
          </p15:clr>
        </p15:guide>
        <p15:guide id="7" pos="5520" userDrawn="1">
          <p15:clr>
            <a:srgbClr val="FBAE40"/>
          </p15:clr>
        </p15:guide>
        <p15:guide id="8" orient="horz" pos="2808" userDrawn="1">
          <p15:clr>
            <a:srgbClr val="FBAE40"/>
          </p15:clr>
        </p15:guide>
        <p15:guide id="9" orient="horz" pos="432" userDrawn="1">
          <p15:clr>
            <a:srgbClr val="FBAE40"/>
          </p15:clr>
        </p15:guide>
        <p15:guide id="10" pos="5184" userDrawn="1">
          <p15:clr>
            <a:srgbClr val="FBAE40"/>
          </p15:clr>
        </p15:guide>
      </p15:sldGuideLst>
    </p:ext>
  </p:extLst>
</p:sldLayout>
</file>

<file path=ppt/slideLayouts/slideLayout421.xml><?xml version="1.0" encoding="utf-8"?>
<p:sldLayout xmlns:a="http://schemas.openxmlformats.org/drawingml/2006/main" xmlns:r="http://schemas.openxmlformats.org/officeDocument/2006/relationships" xmlns:p="http://schemas.openxmlformats.org/presentationml/2006/main" showMasterSp="0" preserve="1" userDrawn="1">
  <p:cSld name="Cover Page A">
    <p:spTree>
      <p:nvGrpSpPr>
        <p:cNvPr id="1" name=""/>
        <p:cNvGrpSpPr/>
        <p:nvPr/>
      </p:nvGrpSpPr>
      <p:grpSpPr>
        <a:xfrm>
          <a:off x="0" y="0"/>
          <a:ext cx="0" cy="0"/>
          <a:chOff x="0" y="0"/>
          <a:chExt cx="0" cy="0"/>
        </a:xfrm>
      </p:grpSpPr>
      <p:sp>
        <p:nvSpPr>
          <p:cNvPr id="3" name="PlaceholderTitle"/>
          <p:cNvSpPr>
            <a:spLocks noGrp="1"/>
          </p:cNvSpPr>
          <p:nvPr>
            <p:ph type="title" idx="10" hasCustomPrompt="1"/>
          </p:nvPr>
        </p:nvSpPr>
        <p:spPr>
          <a:xfrm>
            <a:off x="576350" y="2740007"/>
            <a:ext cx="11039301" cy="325923"/>
          </a:xfrm>
        </p:spPr>
        <p:txBody>
          <a:bodyPr vert="horz" wrap="square" lIns="0" tIns="0" rIns="0" bIns="0" anchor="b">
            <a:spAutoFit/>
          </a:bodyPr>
          <a:lstStyle>
            <a:lvl1pPr algn="l">
              <a:spcBef>
                <a:spcPct val="9500"/>
              </a:spcBef>
              <a:buFontTx/>
              <a:buNone/>
              <a:defRPr sz="2118" b="0" i="0">
                <a:solidFill>
                  <a:schemeClr val="tx2"/>
                </a:solidFill>
              </a:defRPr>
            </a:lvl1pPr>
          </a:lstStyle>
          <a:p>
            <a:r>
              <a:rPr lang="en-US"/>
              <a:t>[Presentation title]</a:t>
            </a:r>
          </a:p>
        </p:txBody>
      </p:sp>
      <p:cxnSp>
        <p:nvCxnSpPr>
          <p:cNvPr id="4" name="Straight Connector 3"/>
          <p:cNvCxnSpPr/>
          <p:nvPr userDrawn="1"/>
        </p:nvCxnSpPr>
        <p:spPr>
          <a:xfrm>
            <a:off x="576350" y="766482"/>
            <a:ext cx="11039301"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5" name="PlaceholderSubtitle"/>
          <p:cNvSpPr>
            <a:spLocks noGrp="1"/>
          </p:cNvSpPr>
          <p:nvPr>
            <p:ph type="subTitle" idx="11" hasCustomPrompt="1"/>
          </p:nvPr>
        </p:nvSpPr>
        <p:spPr>
          <a:xfrm>
            <a:off x="576350" y="3267637"/>
            <a:ext cx="3646516" cy="322729"/>
          </a:xfrm>
        </p:spPr>
        <p:txBody>
          <a:bodyPr vert="horz" wrap="none" lIns="0" tIns="0" rIns="0" bIns="0" anchor="t">
            <a:noAutofit/>
          </a:bodyPr>
          <a:lstStyle>
            <a:lvl1pPr marL="0" indent="0" algn="l">
              <a:spcBef>
                <a:spcPts val="9"/>
              </a:spcBef>
              <a:buFontTx/>
              <a:buNone/>
              <a:defRPr sz="1235" b="1" i="0">
                <a:solidFill>
                  <a:schemeClr val="bg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Event name/subtitle</a:t>
            </a:r>
          </a:p>
        </p:txBody>
      </p:sp>
      <p:sp>
        <p:nvSpPr>
          <p:cNvPr id="6" name="PresentationContact"/>
          <p:cNvSpPr>
            <a:spLocks noGrp="1"/>
          </p:cNvSpPr>
          <p:nvPr>
            <p:ph type="body" sz="quarter" idx="12" hasCustomPrompt="1"/>
          </p:nvPr>
        </p:nvSpPr>
        <p:spPr>
          <a:xfrm>
            <a:off x="576350" y="5163670"/>
            <a:ext cx="4987636" cy="806824"/>
          </a:xfrm>
          <a:prstGeom prst="rect">
            <a:avLst/>
          </a:prstGeom>
        </p:spPr>
        <p:txBody>
          <a:bodyPr vert="horz" wrap="square" lIns="0" tIns="36576" rIns="36576" bIns="36576" anchor="b">
            <a:noAutofit/>
          </a:bodyPr>
          <a:lstStyle>
            <a:lvl1pPr marL="2802" indent="0" algn="l">
              <a:lnSpc>
                <a:spcPct val="110000"/>
              </a:lnSpc>
              <a:spcBef>
                <a:spcPts val="803"/>
              </a:spcBef>
              <a:buFontTx/>
              <a:buNone/>
              <a:defRPr sz="1059" b="0" i="0">
                <a:solidFill>
                  <a:schemeClr val="tx1"/>
                </a:solidFill>
              </a:defRPr>
            </a:lvl1pPr>
            <a:lvl2pPr marL="24206" indent="0" algn="l">
              <a:buFontTx/>
              <a:buNone/>
              <a:defRPr sz="1059" b="0" i="0">
                <a:solidFill>
                  <a:schemeClr val="tx1"/>
                </a:solidFill>
              </a:defRPr>
            </a:lvl2pPr>
            <a:lvl3pPr marL="153305" indent="0" algn="l">
              <a:buFontTx/>
              <a:buNone/>
              <a:defRPr sz="1059" b="0" i="0">
                <a:solidFill>
                  <a:schemeClr val="tx1"/>
                </a:solidFill>
              </a:defRPr>
            </a:lvl3pPr>
            <a:lvl4pPr marL="298541" indent="0" algn="l">
              <a:buFontTx/>
              <a:buNone/>
              <a:defRPr sz="1059" b="0" i="0">
                <a:solidFill>
                  <a:schemeClr val="tx1"/>
                </a:solidFill>
              </a:defRPr>
            </a:lvl4pPr>
            <a:lvl5pPr marL="443777" indent="0" algn="l">
              <a:buFontTx/>
              <a:buNone/>
              <a:defRPr sz="1059" b="0" i="0">
                <a:solidFill>
                  <a:schemeClr val="tx1"/>
                </a:solidFill>
              </a:defRPr>
            </a:lvl5pPr>
          </a:lstStyle>
          <a:p>
            <a:pPr lvl="0"/>
            <a:r>
              <a:rPr lang="en-US"/>
              <a:t>Name, Title, Group</a:t>
            </a:r>
          </a:p>
        </p:txBody>
      </p:sp>
      <p:cxnSp>
        <p:nvCxnSpPr>
          <p:cNvPr id="7" name="Straight Connector 6"/>
          <p:cNvCxnSpPr/>
          <p:nvPr userDrawn="1"/>
        </p:nvCxnSpPr>
        <p:spPr>
          <a:xfrm>
            <a:off x="576350" y="6026972"/>
            <a:ext cx="11039301"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ConfidentialInternal"/>
          <p:cNvSpPr txBox="1"/>
          <p:nvPr userDrawn="1"/>
        </p:nvSpPr>
        <p:spPr>
          <a:xfrm>
            <a:off x="2914996" y="564777"/>
            <a:ext cx="8700655" cy="161365"/>
          </a:xfrm>
          <a:prstGeom prst="rect">
            <a:avLst/>
          </a:prstGeom>
          <a:noFill/>
        </p:spPr>
        <p:txBody>
          <a:bodyPr vert="horz" wrap="none" lIns="0" tIns="0" rIns="0" bIns="0" rtlCol="0" anchor="ctr">
            <a:noAutofit/>
          </a:bodyPr>
          <a:lstStyle/>
          <a:p>
            <a:pPr algn="r">
              <a:lnSpc>
                <a:spcPct val="110000"/>
              </a:lnSpc>
            </a:pPr>
            <a:r>
              <a:rPr lang="en-US" sz="706" b="0" i="0" cap="all" spc="185" dirty="0">
                <a:solidFill>
                  <a:schemeClr val="tx2"/>
                </a:solidFill>
                <a:latin typeface="+mn-lt"/>
              </a:rPr>
              <a:t>STRICTLY PRIVATE AND CONFIDENTIAL</a:t>
            </a:r>
          </a:p>
        </p:txBody>
      </p:sp>
      <p:sp>
        <p:nvSpPr>
          <p:cNvPr id="9" name="Confidential"/>
          <p:cNvSpPr txBox="1"/>
          <p:nvPr userDrawn="1"/>
        </p:nvSpPr>
        <p:spPr>
          <a:xfrm>
            <a:off x="576350" y="6205447"/>
            <a:ext cx="8700655" cy="191693"/>
          </a:xfrm>
          <a:prstGeom prst="rect">
            <a:avLst/>
          </a:prstGeom>
          <a:noFill/>
        </p:spPr>
        <p:txBody>
          <a:bodyPr vert="horz" wrap="square" lIns="0" tIns="40341" rIns="0" bIns="40341" rtlCol="0" anchor="ctr">
            <a:spAutoFit/>
          </a:bodyPr>
          <a:lstStyle/>
          <a:p>
            <a:pPr algn="r">
              <a:lnSpc>
                <a:spcPct val="110000"/>
              </a:lnSpc>
            </a:pPr>
            <a:endParaRPr lang="en-US" sz="706" b="0" i="0" cap="all" spc="185" dirty="0">
              <a:solidFill>
                <a:schemeClr val="tx2"/>
              </a:solidFill>
              <a:latin typeface="+mn-lt"/>
            </a:endParaRPr>
          </a:p>
        </p:txBody>
      </p:sp>
      <p:sp>
        <p:nvSpPr>
          <p:cNvPr id="10" name="PlaceholderDate"/>
          <p:cNvSpPr>
            <a:spLocks noGrp="1"/>
          </p:cNvSpPr>
          <p:nvPr>
            <p:ph type="body" sz="quarter" idx="13" hasCustomPrompt="1"/>
          </p:nvPr>
        </p:nvSpPr>
        <p:spPr>
          <a:xfrm>
            <a:off x="4488874" y="3267637"/>
            <a:ext cx="3646516" cy="322729"/>
          </a:xfrm>
          <a:prstGeom prst="rect">
            <a:avLst/>
          </a:prstGeom>
        </p:spPr>
        <p:txBody>
          <a:bodyPr vert="horz" wrap="none" lIns="0" tIns="0" rIns="0" bIns="0" anchor="t">
            <a:noAutofit/>
          </a:bodyPr>
          <a:lstStyle>
            <a:lvl1pPr marL="2802" indent="0" algn="l">
              <a:spcBef>
                <a:spcPts val="9"/>
              </a:spcBef>
              <a:buFontTx/>
              <a:buNone/>
              <a:defRPr sz="1235" b="0" i="0">
                <a:solidFill>
                  <a:schemeClr val="bg2"/>
                </a:solidFill>
              </a:defRPr>
            </a:lvl1pPr>
            <a:lvl2pPr marL="24206" indent="0" algn="l">
              <a:buFontTx/>
              <a:buNone/>
              <a:defRPr sz="1235" b="0" i="0">
                <a:solidFill>
                  <a:schemeClr val="bg2"/>
                </a:solidFill>
              </a:defRPr>
            </a:lvl2pPr>
            <a:lvl3pPr marL="153305" indent="0" algn="l">
              <a:buFontTx/>
              <a:buNone/>
              <a:defRPr sz="1235" b="0" i="0">
                <a:solidFill>
                  <a:schemeClr val="bg2"/>
                </a:solidFill>
              </a:defRPr>
            </a:lvl3pPr>
            <a:lvl4pPr marL="298541" indent="0" algn="l">
              <a:buFontTx/>
              <a:buNone/>
              <a:defRPr sz="1235" b="0" i="0">
                <a:solidFill>
                  <a:schemeClr val="bg2"/>
                </a:solidFill>
              </a:defRPr>
            </a:lvl4pPr>
            <a:lvl5pPr marL="443777" indent="0" algn="l">
              <a:buFontTx/>
              <a:buNone/>
              <a:defRPr sz="1235" b="0" i="0">
                <a:solidFill>
                  <a:schemeClr val="bg2"/>
                </a:solidFill>
              </a:defRPr>
            </a:lvl5pPr>
          </a:lstStyle>
          <a:p>
            <a:pPr lvl="0"/>
            <a:r>
              <a:rPr lang="en-US"/>
              <a:t>[Date]</a:t>
            </a:r>
          </a:p>
        </p:txBody>
      </p:sp>
    </p:spTree>
    <p:extLst>
      <p:ext uri="{BB962C8B-B14F-4D97-AF65-F5344CB8AC3E}">
        <p14:creationId xmlns:p14="http://schemas.microsoft.com/office/powerpoint/2010/main" val="2965975592"/>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Cover Page B">
    <p:spTree>
      <p:nvGrpSpPr>
        <p:cNvPr id="1" name=""/>
        <p:cNvGrpSpPr/>
        <p:nvPr/>
      </p:nvGrpSpPr>
      <p:grpSpPr>
        <a:xfrm>
          <a:off x="0" y="0"/>
          <a:ext cx="0" cy="0"/>
          <a:chOff x="0" y="0"/>
          <a:chExt cx="0" cy="0"/>
        </a:xfrm>
      </p:grpSpPr>
      <p:sp>
        <p:nvSpPr>
          <p:cNvPr id="3" name="PlaceholderTitle"/>
          <p:cNvSpPr>
            <a:spLocks noGrp="1"/>
          </p:cNvSpPr>
          <p:nvPr>
            <p:ph type="title" idx="10" hasCustomPrompt="1"/>
          </p:nvPr>
        </p:nvSpPr>
        <p:spPr>
          <a:xfrm>
            <a:off x="576350" y="3509684"/>
            <a:ext cx="11039301" cy="1210235"/>
          </a:xfrm>
        </p:spPr>
        <p:txBody>
          <a:bodyPr vert="horz" wrap="square" lIns="0" tIns="0" rIns="0" bIns="0" anchor="b">
            <a:noAutofit/>
          </a:bodyPr>
          <a:lstStyle>
            <a:lvl1pPr algn="l">
              <a:lnSpc>
                <a:spcPct val="110000"/>
              </a:lnSpc>
              <a:spcBef>
                <a:spcPct val="0"/>
              </a:spcBef>
              <a:buFontTx/>
              <a:buNone/>
              <a:defRPr sz="2118" b="0" i="0">
                <a:solidFill>
                  <a:schemeClr val="tx2"/>
                </a:solidFill>
              </a:defRPr>
            </a:lvl1pPr>
          </a:lstStyle>
          <a:p>
            <a:r>
              <a:rPr lang="en-US"/>
              <a:t>[Presentation title]</a:t>
            </a:r>
          </a:p>
        </p:txBody>
      </p:sp>
      <p:cxnSp>
        <p:nvCxnSpPr>
          <p:cNvPr id="4" name="Straight Connector 3"/>
          <p:cNvCxnSpPr/>
          <p:nvPr userDrawn="1"/>
        </p:nvCxnSpPr>
        <p:spPr>
          <a:xfrm>
            <a:off x="576350" y="766482"/>
            <a:ext cx="11039301"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5" name="PlaceholderSubtitle"/>
          <p:cNvSpPr>
            <a:spLocks noGrp="1"/>
          </p:cNvSpPr>
          <p:nvPr>
            <p:ph type="subTitle" idx="11" hasCustomPrompt="1"/>
          </p:nvPr>
        </p:nvSpPr>
        <p:spPr>
          <a:xfrm>
            <a:off x="576350" y="4800601"/>
            <a:ext cx="3646516" cy="322729"/>
          </a:xfrm>
        </p:spPr>
        <p:txBody>
          <a:bodyPr vert="horz" wrap="none" lIns="0" tIns="0" rIns="0" bIns="0" anchor="t">
            <a:noAutofit/>
          </a:bodyPr>
          <a:lstStyle>
            <a:lvl1pPr marL="0" indent="0" algn="l">
              <a:lnSpc>
                <a:spcPct val="110000"/>
              </a:lnSpc>
              <a:spcBef>
                <a:spcPts val="803"/>
              </a:spcBef>
              <a:buFontTx/>
              <a:buNone/>
              <a:defRPr sz="1235" b="1" i="0">
                <a:solidFill>
                  <a:schemeClr val="bg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Event name/subtitle</a:t>
            </a:r>
          </a:p>
        </p:txBody>
      </p:sp>
      <p:cxnSp>
        <p:nvCxnSpPr>
          <p:cNvPr id="6" name="Straight Connector 5"/>
          <p:cNvCxnSpPr/>
          <p:nvPr userDrawn="1"/>
        </p:nvCxnSpPr>
        <p:spPr>
          <a:xfrm>
            <a:off x="576350" y="6026972"/>
            <a:ext cx="11039301"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PresentationContact"/>
          <p:cNvSpPr>
            <a:spLocks noGrp="1"/>
          </p:cNvSpPr>
          <p:nvPr>
            <p:ph type="body" sz="quarter" idx="12" hasCustomPrompt="1"/>
          </p:nvPr>
        </p:nvSpPr>
        <p:spPr>
          <a:xfrm>
            <a:off x="576350" y="5163670"/>
            <a:ext cx="4987636" cy="806824"/>
          </a:xfrm>
          <a:prstGeom prst="rect">
            <a:avLst/>
          </a:prstGeom>
        </p:spPr>
        <p:txBody>
          <a:bodyPr vert="horz" wrap="square" lIns="0" tIns="36576" rIns="36576" bIns="36576" anchor="b">
            <a:noAutofit/>
          </a:bodyPr>
          <a:lstStyle>
            <a:lvl1pPr marL="2802" indent="0" algn="l">
              <a:lnSpc>
                <a:spcPct val="110000"/>
              </a:lnSpc>
              <a:spcBef>
                <a:spcPts val="803"/>
              </a:spcBef>
              <a:buFontTx/>
              <a:buNone/>
              <a:defRPr sz="1059" b="0" i="0">
                <a:solidFill>
                  <a:schemeClr val="tx1"/>
                </a:solidFill>
              </a:defRPr>
            </a:lvl1pPr>
            <a:lvl2pPr marL="24206" indent="0" algn="l">
              <a:buFontTx/>
              <a:buNone/>
              <a:defRPr sz="1059" b="0" i="0">
                <a:solidFill>
                  <a:schemeClr val="tx1"/>
                </a:solidFill>
              </a:defRPr>
            </a:lvl2pPr>
            <a:lvl3pPr marL="153305" indent="0" algn="l">
              <a:buFontTx/>
              <a:buNone/>
              <a:defRPr sz="1059" b="0" i="0">
                <a:solidFill>
                  <a:schemeClr val="tx1"/>
                </a:solidFill>
              </a:defRPr>
            </a:lvl3pPr>
            <a:lvl4pPr marL="298541" indent="0" algn="l">
              <a:buFontTx/>
              <a:buNone/>
              <a:defRPr sz="1059" b="0" i="0">
                <a:solidFill>
                  <a:schemeClr val="tx1"/>
                </a:solidFill>
              </a:defRPr>
            </a:lvl4pPr>
            <a:lvl5pPr marL="443777" indent="0" algn="l">
              <a:buFontTx/>
              <a:buNone/>
              <a:defRPr sz="1059" b="0" i="0">
                <a:solidFill>
                  <a:schemeClr val="tx1"/>
                </a:solidFill>
              </a:defRPr>
            </a:lvl5pPr>
          </a:lstStyle>
          <a:p>
            <a:pPr lvl="0"/>
            <a:r>
              <a:rPr lang="en-US"/>
              <a:t>Name, Title, Group</a:t>
            </a:r>
          </a:p>
        </p:txBody>
      </p:sp>
      <p:sp>
        <p:nvSpPr>
          <p:cNvPr id="8" name="ConfidentialInternal"/>
          <p:cNvSpPr txBox="1"/>
          <p:nvPr userDrawn="1"/>
        </p:nvSpPr>
        <p:spPr>
          <a:xfrm>
            <a:off x="2914996" y="564777"/>
            <a:ext cx="8700655" cy="161365"/>
          </a:xfrm>
          <a:prstGeom prst="rect">
            <a:avLst/>
          </a:prstGeom>
          <a:noFill/>
        </p:spPr>
        <p:txBody>
          <a:bodyPr vert="horz" wrap="none" lIns="0" tIns="0" rIns="0" bIns="0" rtlCol="0" anchor="ctr">
            <a:noAutofit/>
          </a:bodyPr>
          <a:lstStyle/>
          <a:p>
            <a:pPr algn="r">
              <a:lnSpc>
                <a:spcPct val="110000"/>
              </a:lnSpc>
            </a:pPr>
            <a:r>
              <a:rPr lang="en-US" sz="706" b="0" i="0" cap="all" spc="185" dirty="0">
                <a:solidFill>
                  <a:schemeClr val="tx2"/>
                </a:solidFill>
                <a:latin typeface="+mn-lt"/>
              </a:rPr>
              <a:t>STRICTLY PRIVATE AND CONFIDENTIAL</a:t>
            </a:r>
          </a:p>
        </p:txBody>
      </p:sp>
      <p:sp>
        <p:nvSpPr>
          <p:cNvPr id="9" name="Confidential"/>
          <p:cNvSpPr txBox="1"/>
          <p:nvPr userDrawn="1"/>
        </p:nvSpPr>
        <p:spPr>
          <a:xfrm>
            <a:off x="576350" y="6205447"/>
            <a:ext cx="8700655" cy="191693"/>
          </a:xfrm>
          <a:prstGeom prst="rect">
            <a:avLst/>
          </a:prstGeom>
          <a:noFill/>
        </p:spPr>
        <p:txBody>
          <a:bodyPr vert="horz" wrap="square" lIns="0" tIns="40341" rIns="0" bIns="40341" rtlCol="0" anchor="ctr">
            <a:spAutoFit/>
          </a:bodyPr>
          <a:lstStyle/>
          <a:p>
            <a:pPr algn="r">
              <a:lnSpc>
                <a:spcPct val="110000"/>
              </a:lnSpc>
            </a:pPr>
            <a:endParaRPr lang="en-US" sz="706" b="0" i="0" cap="all" spc="185" dirty="0">
              <a:solidFill>
                <a:schemeClr val="tx2"/>
              </a:solidFill>
              <a:latin typeface="+mn-lt"/>
            </a:endParaRPr>
          </a:p>
        </p:txBody>
      </p:sp>
      <p:sp>
        <p:nvSpPr>
          <p:cNvPr id="10" name="PlaceholderDate"/>
          <p:cNvSpPr>
            <a:spLocks noGrp="1"/>
          </p:cNvSpPr>
          <p:nvPr>
            <p:ph type="body" sz="quarter" idx="13" hasCustomPrompt="1"/>
          </p:nvPr>
        </p:nvSpPr>
        <p:spPr>
          <a:xfrm>
            <a:off x="587434" y="4800601"/>
            <a:ext cx="3646516" cy="322729"/>
          </a:xfrm>
          <a:prstGeom prst="rect">
            <a:avLst/>
          </a:prstGeom>
        </p:spPr>
        <p:txBody>
          <a:bodyPr vert="horz" wrap="none" lIns="0" tIns="0" rIns="0" bIns="0" anchor="t">
            <a:noAutofit/>
          </a:bodyPr>
          <a:lstStyle>
            <a:lvl1pPr marL="2802" indent="0" algn="l">
              <a:lnSpc>
                <a:spcPct val="110000"/>
              </a:lnSpc>
              <a:spcBef>
                <a:spcPts val="803"/>
              </a:spcBef>
              <a:buFontTx/>
              <a:buNone/>
              <a:defRPr sz="1235" b="0" i="0">
                <a:solidFill>
                  <a:schemeClr val="bg2"/>
                </a:solidFill>
              </a:defRPr>
            </a:lvl1pPr>
            <a:lvl2pPr marL="24206" indent="0" algn="l">
              <a:buFontTx/>
              <a:buNone/>
              <a:defRPr sz="1235" b="0" i="0">
                <a:solidFill>
                  <a:schemeClr val="bg2"/>
                </a:solidFill>
              </a:defRPr>
            </a:lvl2pPr>
            <a:lvl3pPr marL="153305" indent="0" algn="l">
              <a:buFontTx/>
              <a:buNone/>
              <a:defRPr sz="1235" b="0" i="0">
                <a:solidFill>
                  <a:schemeClr val="bg2"/>
                </a:solidFill>
              </a:defRPr>
            </a:lvl3pPr>
            <a:lvl4pPr marL="298541" indent="0" algn="l">
              <a:buFontTx/>
              <a:buNone/>
              <a:defRPr sz="1235" b="0" i="0">
                <a:solidFill>
                  <a:schemeClr val="bg2"/>
                </a:solidFill>
              </a:defRPr>
            </a:lvl4pPr>
            <a:lvl5pPr marL="443777" indent="0" algn="l">
              <a:buFontTx/>
              <a:buNone/>
              <a:defRPr sz="1235" b="0" i="0">
                <a:solidFill>
                  <a:schemeClr val="bg2"/>
                </a:solidFill>
              </a:defRPr>
            </a:lvl5pPr>
          </a:lstStyle>
          <a:p>
            <a:pPr lvl="0"/>
            <a:r>
              <a:rPr lang="en-US"/>
              <a:t>   [Date]</a:t>
            </a:r>
          </a:p>
        </p:txBody>
      </p:sp>
      <p:sp>
        <p:nvSpPr>
          <p:cNvPr id="11" name="CoverGraphic"/>
          <p:cNvSpPr>
            <a:spLocks noGrp="1"/>
          </p:cNvSpPr>
          <p:nvPr>
            <p:ph type="pic" sz="quarter" idx="14" hasCustomPrompt="1"/>
            <p:custDataLst>
              <p:tags r:id="rId1"/>
            </p:custDataLst>
          </p:nvPr>
        </p:nvSpPr>
        <p:spPr>
          <a:xfrm>
            <a:off x="576350" y="1411942"/>
            <a:ext cx="11039301" cy="2097741"/>
          </a:xfrm>
          <a:prstGeom prst="rect">
            <a:avLst/>
          </a:prstGeom>
        </p:spPr>
        <p:txBody>
          <a:bodyPr vert="horz" wrap="square" lIns="36576" tIns="36576" rIns="36576" bIns="36576" anchor="t">
            <a:noAutofit/>
          </a:bodyPr>
          <a:lstStyle>
            <a:lvl1pPr marL="2802" indent="0" algn="r">
              <a:buFontTx/>
              <a:buNone/>
              <a:defRPr sz="971" b="0" i="0">
                <a:solidFill>
                  <a:schemeClr val="bg2"/>
                </a:solidFill>
              </a:defRPr>
            </a:lvl1pPr>
          </a:lstStyle>
          <a:p>
            <a:r>
              <a:rPr lang="en-US"/>
              <a:t>[COVER GRAPHIC]</a:t>
            </a:r>
          </a:p>
        </p:txBody>
      </p:sp>
    </p:spTree>
    <p:extLst>
      <p:ext uri="{BB962C8B-B14F-4D97-AF65-F5344CB8AC3E}">
        <p14:creationId xmlns:p14="http://schemas.microsoft.com/office/powerpoint/2010/main" val="3619893725"/>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Custom Cover 1">
    <p:spTree>
      <p:nvGrpSpPr>
        <p:cNvPr id="1" name=""/>
        <p:cNvGrpSpPr/>
        <p:nvPr/>
      </p:nvGrpSpPr>
      <p:grpSpPr>
        <a:xfrm>
          <a:off x="0" y="0"/>
          <a:ext cx="0" cy="0"/>
          <a:chOff x="0" y="0"/>
          <a:chExt cx="0" cy="0"/>
        </a:xfrm>
      </p:grpSpPr>
      <p:sp>
        <p:nvSpPr>
          <p:cNvPr id="3" name="ConfidentialInternal"/>
          <p:cNvSpPr txBox="1"/>
          <p:nvPr userDrawn="1"/>
        </p:nvSpPr>
        <p:spPr>
          <a:xfrm>
            <a:off x="1751215" y="5881744"/>
            <a:ext cx="8700655" cy="161365"/>
          </a:xfrm>
          <a:prstGeom prst="rect">
            <a:avLst/>
          </a:prstGeom>
          <a:noFill/>
        </p:spPr>
        <p:txBody>
          <a:bodyPr vert="horz" wrap="none" lIns="0" tIns="0" rIns="0" bIns="0" rtlCol="0" anchor="ctr">
            <a:noAutofit/>
          </a:bodyPr>
          <a:lstStyle/>
          <a:p>
            <a:pPr algn="ctr">
              <a:lnSpc>
                <a:spcPct val="110000"/>
              </a:lnSpc>
            </a:pPr>
            <a:r>
              <a:rPr lang="en-US" sz="706" b="0" i="0" cap="all" spc="185" dirty="0">
                <a:solidFill>
                  <a:schemeClr val="tx2"/>
                </a:solidFill>
                <a:latin typeface="+mn-lt"/>
              </a:rPr>
              <a:t>STRICTLY PRIVATE AND CONFIDENTIAL</a:t>
            </a:r>
          </a:p>
        </p:txBody>
      </p:sp>
      <p:sp>
        <p:nvSpPr>
          <p:cNvPr id="4" name="Freeform 8"/>
          <p:cNvSpPr>
            <a:spLocks noGrp="1"/>
          </p:cNvSpPr>
          <p:nvPr>
            <p:ph type="pic" idx="10"/>
          </p:nvPr>
        </p:nvSpPr>
        <p:spPr>
          <a:xfrm>
            <a:off x="0" y="0"/>
            <a:ext cx="12192000" cy="6858000"/>
          </a:xfrm>
        </p:spPr>
        <p:txBody>
          <a:bodyPr/>
          <a:lstStyle>
            <a:lvl1pPr marL="2802" indent="0">
              <a:buFontTx/>
              <a:buNone/>
              <a:defRPr/>
            </a:lvl1pPr>
          </a:lstStyle>
          <a:p>
            <a:r>
              <a:rPr lang="en-US"/>
              <a:t>Click icon to add picture</a:t>
            </a:r>
          </a:p>
        </p:txBody>
      </p:sp>
      <p:sp>
        <p:nvSpPr>
          <p:cNvPr id="5" name="Rectangle 7"/>
          <p:cNvSpPr>
            <a:spLocks noGrp="1"/>
          </p:cNvSpPr>
          <p:nvPr>
            <p:ph type="body" sz="quarter" idx="11" hasCustomPrompt="1"/>
          </p:nvPr>
        </p:nvSpPr>
        <p:spPr>
          <a:xfrm>
            <a:off x="0" y="2396267"/>
            <a:ext cx="10906299" cy="992393"/>
          </a:xfrm>
          <a:prstGeom prst="rect">
            <a:avLst/>
          </a:prstGeom>
          <a:solidFill>
            <a:srgbClr val="FFFFFF">
              <a:alpha val="80000"/>
            </a:srgbClr>
          </a:solidFill>
        </p:spPr>
        <p:txBody>
          <a:bodyPr/>
          <a:lstStyle>
            <a:lvl1pPr marL="2802" indent="0">
              <a:buFontTx/>
              <a:buNone/>
              <a:defRPr/>
            </a:lvl1pPr>
            <a:lvl2pPr marL="24206" indent="0">
              <a:buFontTx/>
              <a:buNone/>
              <a:defRPr/>
            </a:lvl2pPr>
            <a:lvl3pPr marL="153305" indent="0">
              <a:buFontTx/>
              <a:buNone/>
              <a:defRPr/>
            </a:lvl3pPr>
            <a:lvl4pPr marL="298541" indent="0">
              <a:buFontTx/>
              <a:buNone/>
              <a:defRPr/>
            </a:lvl4pPr>
            <a:lvl5pPr marL="443777" indent="0">
              <a:buFontTx/>
              <a:buNone/>
              <a:defRPr/>
            </a:lvl5pPr>
          </a:lstStyle>
          <a:p>
            <a:pPr lvl="0"/>
            <a:r>
              <a:rPr lang="en-US"/>
              <a:t> </a:t>
            </a:r>
          </a:p>
        </p:txBody>
      </p:sp>
      <p:sp>
        <p:nvSpPr>
          <p:cNvPr id="6" name="Rectangle 4"/>
          <p:cNvSpPr>
            <a:spLocks noGrp="1"/>
          </p:cNvSpPr>
          <p:nvPr>
            <p:ph type="body" sz="quarter" idx="12" hasCustomPrompt="1"/>
          </p:nvPr>
        </p:nvSpPr>
        <p:spPr>
          <a:xfrm>
            <a:off x="1" y="5082989"/>
            <a:ext cx="12203084" cy="935915"/>
          </a:xfrm>
          <a:prstGeom prst="rect">
            <a:avLst/>
          </a:prstGeom>
          <a:solidFill>
            <a:srgbClr val="FFFFFF"/>
          </a:solidFill>
        </p:spPr>
        <p:txBody>
          <a:bodyPr/>
          <a:lstStyle>
            <a:lvl1pPr marL="2802" indent="0">
              <a:buFontTx/>
              <a:buNone/>
              <a:defRPr/>
            </a:lvl1pPr>
            <a:lvl2pPr marL="24206" indent="0">
              <a:buFontTx/>
              <a:buNone/>
              <a:defRPr/>
            </a:lvl2pPr>
            <a:lvl3pPr marL="153305" indent="0">
              <a:buFontTx/>
              <a:buNone/>
              <a:defRPr/>
            </a:lvl3pPr>
            <a:lvl4pPr marL="298541" indent="0">
              <a:buFontTx/>
              <a:buNone/>
              <a:defRPr/>
            </a:lvl4pPr>
            <a:lvl5pPr marL="443777" indent="0">
              <a:buFontTx/>
              <a:buNone/>
              <a:defRPr/>
            </a:lvl5pPr>
          </a:lstStyle>
          <a:p>
            <a:pPr lvl="0"/>
            <a:r>
              <a:rPr lang="en-US"/>
              <a:t> </a:t>
            </a:r>
          </a:p>
        </p:txBody>
      </p:sp>
      <p:sp>
        <p:nvSpPr>
          <p:cNvPr id="7" name="PlaceholderDate"/>
          <p:cNvSpPr>
            <a:spLocks noGrp="1"/>
          </p:cNvSpPr>
          <p:nvPr>
            <p:ph type="body" sz="quarter" idx="13" hasCustomPrompt="1"/>
          </p:nvPr>
        </p:nvSpPr>
        <p:spPr>
          <a:xfrm>
            <a:off x="387929" y="2920702"/>
            <a:ext cx="10507287" cy="322729"/>
          </a:xfrm>
          <a:prstGeom prst="rect">
            <a:avLst/>
          </a:prstGeom>
        </p:spPr>
        <p:txBody>
          <a:bodyPr vert="horz" wrap="none" lIns="0" tIns="0" rIns="0" bIns="0" anchor="ctr">
            <a:noAutofit/>
          </a:bodyPr>
          <a:lstStyle>
            <a:lvl1pPr marL="2802" indent="0" algn="l">
              <a:lnSpc>
                <a:spcPct val="110000"/>
              </a:lnSpc>
              <a:spcBef>
                <a:spcPts val="0"/>
              </a:spcBef>
              <a:buFontTx/>
              <a:buNone/>
              <a:defRPr sz="1588" b="0" i="0">
                <a:solidFill>
                  <a:schemeClr val="bg2"/>
                </a:solidFill>
              </a:defRPr>
            </a:lvl1pPr>
            <a:lvl2pPr marL="24206" indent="0" algn="l">
              <a:buFontTx/>
              <a:buNone/>
              <a:defRPr sz="1588" b="0" i="0">
                <a:solidFill>
                  <a:schemeClr val="bg2"/>
                </a:solidFill>
              </a:defRPr>
            </a:lvl2pPr>
            <a:lvl3pPr marL="153305" indent="0" algn="l">
              <a:buFontTx/>
              <a:buNone/>
              <a:defRPr sz="1588" b="0" i="0">
                <a:solidFill>
                  <a:schemeClr val="bg2"/>
                </a:solidFill>
              </a:defRPr>
            </a:lvl3pPr>
            <a:lvl4pPr marL="298541" indent="0" algn="l">
              <a:buFontTx/>
              <a:buNone/>
              <a:defRPr sz="1588" b="0" i="0">
                <a:solidFill>
                  <a:schemeClr val="bg2"/>
                </a:solidFill>
              </a:defRPr>
            </a:lvl4pPr>
            <a:lvl5pPr marL="443777" indent="0" algn="l">
              <a:buFontTx/>
              <a:buNone/>
              <a:defRPr sz="1588" b="0" i="0">
                <a:solidFill>
                  <a:schemeClr val="bg2"/>
                </a:solidFill>
              </a:defRPr>
            </a:lvl5pPr>
          </a:lstStyle>
          <a:p>
            <a:pPr lvl="0"/>
            <a:r>
              <a:rPr lang="en-US"/>
              <a:t>   [Date]</a:t>
            </a:r>
          </a:p>
        </p:txBody>
      </p:sp>
      <p:sp>
        <p:nvSpPr>
          <p:cNvPr id="8" name="PlaceholderTitle"/>
          <p:cNvSpPr>
            <a:spLocks noGrp="1"/>
          </p:cNvSpPr>
          <p:nvPr>
            <p:ph type="title" idx="14" hasCustomPrompt="1"/>
          </p:nvPr>
        </p:nvSpPr>
        <p:spPr>
          <a:xfrm>
            <a:off x="387929" y="2581836"/>
            <a:ext cx="10507287" cy="352582"/>
          </a:xfrm>
        </p:spPr>
        <p:txBody>
          <a:bodyPr vert="horz" wrap="square" lIns="0" tIns="0" rIns="0" bIns="0" anchor="ctr">
            <a:noAutofit/>
          </a:bodyPr>
          <a:lstStyle>
            <a:lvl1pPr algn="l">
              <a:lnSpc>
                <a:spcPct val="110000"/>
              </a:lnSpc>
              <a:spcBef>
                <a:spcPct val="0"/>
              </a:spcBef>
              <a:buFontTx/>
              <a:buNone/>
              <a:defRPr sz="1765" b="0" i="0" cap="all" spc="265">
                <a:solidFill>
                  <a:schemeClr val="tx2"/>
                </a:solidFill>
              </a:defRPr>
            </a:lvl1pPr>
          </a:lstStyle>
          <a:p>
            <a:r>
              <a:rPr lang="en-US"/>
              <a:t>[Presentation title]</a:t>
            </a:r>
          </a:p>
        </p:txBody>
      </p:sp>
    </p:spTree>
    <p:extLst>
      <p:ext uri="{BB962C8B-B14F-4D97-AF65-F5344CB8AC3E}">
        <p14:creationId xmlns:p14="http://schemas.microsoft.com/office/powerpoint/2010/main" val="3843324662"/>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showMasterSp="0" preserve="1" userDrawn="1">
  <p:cSld name="Custom Cover 2">
    <p:spTree>
      <p:nvGrpSpPr>
        <p:cNvPr id="1" name=""/>
        <p:cNvGrpSpPr/>
        <p:nvPr/>
      </p:nvGrpSpPr>
      <p:grpSpPr>
        <a:xfrm>
          <a:off x="0" y="0"/>
          <a:ext cx="0" cy="0"/>
          <a:chOff x="0" y="0"/>
          <a:chExt cx="0" cy="0"/>
        </a:xfrm>
      </p:grpSpPr>
      <p:sp>
        <p:nvSpPr>
          <p:cNvPr id="3" name="ConfidentialInternal"/>
          <p:cNvSpPr txBox="1"/>
          <p:nvPr userDrawn="1"/>
        </p:nvSpPr>
        <p:spPr>
          <a:xfrm>
            <a:off x="1751215" y="6083449"/>
            <a:ext cx="8700655" cy="193638"/>
          </a:xfrm>
          <a:prstGeom prst="rect">
            <a:avLst/>
          </a:prstGeom>
          <a:noFill/>
        </p:spPr>
        <p:txBody>
          <a:bodyPr vert="horz" wrap="none" lIns="0" tIns="0" rIns="0" bIns="0" rtlCol="0" anchor="ctr">
            <a:noAutofit/>
          </a:bodyPr>
          <a:lstStyle/>
          <a:p>
            <a:pPr algn="ctr">
              <a:lnSpc>
                <a:spcPct val="110000"/>
              </a:lnSpc>
            </a:pPr>
            <a:r>
              <a:rPr lang="en-US" sz="706" b="0" i="0" cap="all" spc="185" dirty="0">
                <a:solidFill>
                  <a:schemeClr val="tx2"/>
                </a:solidFill>
                <a:latin typeface="+mn-lt"/>
              </a:rPr>
              <a:t>STRICTLY PRIVATE AND CONFIDENTIAL</a:t>
            </a:r>
          </a:p>
        </p:txBody>
      </p:sp>
      <p:sp>
        <p:nvSpPr>
          <p:cNvPr id="4" name="Freeform 8"/>
          <p:cNvSpPr>
            <a:spLocks noGrp="1"/>
          </p:cNvSpPr>
          <p:nvPr>
            <p:ph type="pic" idx="10" hasCustomPrompt="1"/>
          </p:nvPr>
        </p:nvSpPr>
        <p:spPr>
          <a:xfrm>
            <a:off x="271549" y="225911"/>
            <a:ext cx="11659987" cy="6398111"/>
          </a:xfrm>
        </p:spPr>
        <p:txBody>
          <a:bodyPr/>
          <a:lstStyle>
            <a:lvl1pPr marL="2802" indent="0">
              <a:buFontTx/>
              <a:buNone/>
              <a:defRPr/>
            </a:lvl1pPr>
          </a:lstStyle>
          <a:p>
            <a:r>
              <a:rPr lang="en-US"/>
              <a:t>Click on Insert Picture to add image</a:t>
            </a:r>
          </a:p>
        </p:txBody>
      </p:sp>
      <p:sp>
        <p:nvSpPr>
          <p:cNvPr id="5" name="Rectangle 6"/>
          <p:cNvSpPr>
            <a:spLocks noGrp="1"/>
          </p:cNvSpPr>
          <p:nvPr>
            <p:ph type="body" sz="quarter" idx="11" hasCustomPrompt="1"/>
          </p:nvPr>
        </p:nvSpPr>
        <p:spPr>
          <a:xfrm>
            <a:off x="277091" y="2622177"/>
            <a:ext cx="10906299" cy="992393"/>
          </a:xfrm>
          <a:prstGeom prst="rect">
            <a:avLst/>
          </a:prstGeom>
          <a:solidFill>
            <a:srgbClr val="FFFFFF">
              <a:alpha val="80000"/>
            </a:srgbClr>
          </a:solidFill>
        </p:spPr>
        <p:txBody>
          <a:bodyPr/>
          <a:lstStyle>
            <a:lvl1pPr marL="2802" indent="0">
              <a:buFontTx/>
              <a:buNone/>
              <a:defRPr/>
            </a:lvl1pPr>
            <a:lvl2pPr marL="24206" indent="0">
              <a:buFontTx/>
              <a:buNone/>
              <a:defRPr/>
            </a:lvl2pPr>
            <a:lvl3pPr marL="153305" indent="0">
              <a:buFontTx/>
              <a:buNone/>
              <a:defRPr/>
            </a:lvl3pPr>
            <a:lvl4pPr marL="298541" indent="0">
              <a:buFontTx/>
              <a:buNone/>
              <a:defRPr/>
            </a:lvl4pPr>
            <a:lvl5pPr marL="443777" indent="0">
              <a:buFontTx/>
              <a:buNone/>
              <a:defRPr/>
            </a:lvl5pPr>
          </a:lstStyle>
          <a:p>
            <a:pPr lvl="0"/>
            <a:r>
              <a:rPr lang="en-US"/>
              <a:t> </a:t>
            </a:r>
          </a:p>
        </p:txBody>
      </p:sp>
      <p:sp>
        <p:nvSpPr>
          <p:cNvPr id="6" name="Rectangle 3"/>
          <p:cNvSpPr>
            <a:spLocks noGrp="1"/>
          </p:cNvSpPr>
          <p:nvPr>
            <p:ph type="body" sz="quarter" idx="12" hasCustomPrompt="1"/>
          </p:nvPr>
        </p:nvSpPr>
        <p:spPr>
          <a:xfrm>
            <a:off x="277091" y="5308900"/>
            <a:ext cx="11671069" cy="935915"/>
          </a:xfrm>
          <a:prstGeom prst="rect">
            <a:avLst/>
          </a:prstGeom>
          <a:solidFill>
            <a:srgbClr val="FFFFFF"/>
          </a:solidFill>
        </p:spPr>
        <p:txBody>
          <a:bodyPr/>
          <a:lstStyle>
            <a:lvl1pPr marL="2802" indent="0">
              <a:buFontTx/>
              <a:buNone/>
              <a:defRPr/>
            </a:lvl1pPr>
            <a:lvl2pPr marL="24206" indent="0">
              <a:buFontTx/>
              <a:buNone/>
              <a:defRPr/>
            </a:lvl2pPr>
            <a:lvl3pPr marL="153305" indent="0">
              <a:buFontTx/>
              <a:buNone/>
              <a:defRPr/>
            </a:lvl3pPr>
            <a:lvl4pPr marL="298541" indent="0">
              <a:buFontTx/>
              <a:buNone/>
              <a:defRPr/>
            </a:lvl4pPr>
            <a:lvl5pPr marL="443777" indent="0">
              <a:buFontTx/>
              <a:buNone/>
              <a:defRPr/>
            </a:lvl5pPr>
          </a:lstStyle>
          <a:p>
            <a:pPr lvl="0"/>
            <a:r>
              <a:rPr lang="en-US"/>
              <a:t> </a:t>
            </a:r>
          </a:p>
        </p:txBody>
      </p:sp>
      <p:sp>
        <p:nvSpPr>
          <p:cNvPr id="7" name="PlaceholderDate"/>
          <p:cNvSpPr>
            <a:spLocks noGrp="1"/>
          </p:cNvSpPr>
          <p:nvPr>
            <p:ph type="body" sz="quarter" idx="13" hasCustomPrompt="1"/>
          </p:nvPr>
        </p:nvSpPr>
        <p:spPr>
          <a:xfrm>
            <a:off x="660585" y="3154681"/>
            <a:ext cx="10507287" cy="322729"/>
          </a:xfrm>
          <a:prstGeom prst="rect">
            <a:avLst/>
          </a:prstGeom>
        </p:spPr>
        <p:txBody>
          <a:bodyPr vert="horz" wrap="none" lIns="0" tIns="0" rIns="0" bIns="0" anchor="ctr">
            <a:noAutofit/>
          </a:bodyPr>
          <a:lstStyle>
            <a:lvl1pPr marL="2802" indent="0" algn="l">
              <a:lnSpc>
                <a:spcPct val="110000"/>
              </a:lnSpc>
              <a:spcBef>
                <a:spcPts val="0"/>
              </a:spcBef>
              <a:buFontTx/>
              <a:buNone/>
              <a:defRPr sz="1588" b="0" i="0">
                <a:solidFill>
                  <a:schemeClr val="bg2"/>
                </a:solidFill>
              </a:defRPr>
            </a:lvl1pPr>
            <a:lvl2pPr marL="24206" indent="0" algn="l">
              <a:buFontTx/>
              <a:buNone/>
              <a:defRPr sz="1588" b="0" i="0">
                <a:solidFill>
                  <a:schemeClr val="bg2"/>
                </a:solidFill>
              </a:defRPr>
            </a:lvl2pPr>
            <a:lvl3pPr marL="153305" indent="0" algn="l">
              <a:buFontTx/>
              <a:buNone/>
              <a:defRPr sz="1588" b="0" i="0">
                <a:solidFill>
                  <a:schemeClr val="bg2"/>
                </a:solidFill>
              </a:defRPr>
            </a:lvl3pPr>
            <a:lvl4pPr marL="298541" indent="0" algn="l">
              <a:buFontTx/>
              <a:buNone/>
              <a:defRPr sz="1588" b="0" i="0">
                <a:solidFill>
                  <a:schemeClr val="bg2"/>
                </a:solidFill>
              </a:defRPr>
            </a:lvl4pPr>
            <a:lvl5pPr marL="443777" indent="0" algn="l">
              <a:buFontTx/>
              <a:buNone/>
              <a:defRPr sz="1588" b="0" i="0">
                <a:solidFill>
                  <a:schemeClr val="bg2"/>
                </a:solidFill>
              </a:defRPr>
            </a:lvl5pPr>
          </a:lstStyle>
          <a:p>
            <a:pPr lvl="0"/>
            <a:r>
              <a:rPr lang="en-US"/>
              <a:t>   [Date]</a:t>
            </a:r>
          </a:p>
        </p:txBody>
      </p:sp>
      <p:sp>
        <p:nvSpPr>
          <p:cNvPr id="8" name="PlaceholderTitle"/>
          <p:cNvSpPr>
            <a:spLocks noGrp="1"/>
          </p:cNvSpPr>
          <p:nvPr>
            <p:ph type="title" idx="14" hasCustomPrompt="1"/>
          </p:nvPr>
        </p:nvSpPr>
        <p:spPr>
          <a:xfrm>
            <a:off x="660585" y="2806940"/>
            <a:ext cx="10507287" cy="352582"/>
          </a:xfrm>
        </p:spPr>
        <p:txBody>
          <a:bodyPr vert="horz" wrap="square" lIns="0" tIns="0" rIns="0" bIns="0" anchor="ctr">
            <a:noAutofit/>
          </a:bodyPr>
          <a:lstStyle>
            <a:lvl1pPr algn="l">
              <a:lnSpc>
                <a:spcPct val="110000"/>
              </a:lnSpc>
              <a:spcBef>
                <a:spcPct val="0"/>
              </a:spcBef>
              <a:buFontTx/>
              <a:buNone/>
              <a:defRPr sz="1765" b="0" i="0" cap="all" spc="265">
                <a:solidFill>
                  <a:schemeClr val="tx2"/>
                </a:solidFill>
              </a:defRPr>
            </a:lvl1pPr>
          </a:lstStyle>
          <a:p>
            <a:r>
              <a:rPr lang="en-US"/>
              <a:t>[Presentation title]</a:t>
            </a:r>
          </a:p>
        </p:txBody>
      </p:sp>
    </p:spTree>
    <p:extLst>
      <p:ext uri="{BB962C8B-B14F-4D97-AF65-F5344CB8AC3E}">
        <p14:creationId xmlns:p14="http://schemas.microsoft.com/office/powerpoint/2010/main" val="867284479"/>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showMasterSp="0" preserve="1" userDrawn="1">
  <p:cSld name="Custom Cover 3">
    <p:spTree>
      <p:nvGrpSpPr>
        <p:cNvPr id="1" name=""/>
        <p:cNvGrpSpPr/>
        <p:nvPr/>
      </p:nvGrpSpPr>
      <p:grpSpPr>
        <a:xfrm>
          <a:off x="0" y="0"/>
          <a:ext cx="0" cy="0"/>
          <a:chOff x="0" y="0"/>
          <a:chExt cx="0" cy="0"/>
        </a:xfrm>
      </p:grpSpPr>
      <p:sp>
        <p:nvSpPr>
          <p:cNvPr id="3" name="Freeform 8"/>
          <p:cNvSpPr>
            <a:spLocks noGrp="1"/>
          </p:cNvSpPr>
          <p:nvPr>
            <p:ph type="pic" idx="10"/>
          </p:nvPr>
        </p:nvSpPr>
        <p:spPr>
          <a:xfrm>
            <a:off x="405661" y="1000461"/>
            <a:ext cx="3580015" cy="3913094"/>
          </a:xfrm>
        </p:spPr>
        <p:txBody>
          <a:bodyPr/>
          <a:lstStyle>
            <a:lvl1pPr marL="2802" indent="0">
              <a:buFontTx/>
              <a:buNone/>
              <a:defRPr/>
            </a:lvl1pPr>
          </a:lstStyle>
          <a:p>
            <a:r>
              <a:rPr lang="en-US"/>
              <a:t>Click icon to add picture</a:t>
            </a:r>
          </a:p>
        </p:txBody>
      </p:sp>
      <p:sp>
        <p:nvSpPr>
          <p:cNvPr id="4" name="Freeform 12"/>
          <p:cNvSpPr>
            <a:spLocks noGrp="1"/>
          </p:cNvSpPr>
          <p:nvPr>
            <p:ph type="pic" sz="quarter" idx="11"/>
          </p:nvPr>
        </p:nvSpPr>
        <p:spPr>
          <a:xfrm>
            <a:off x="4300451" y="1000461"/>
            <a:ext cx="3580015" cy="3913094"/>
          </a:xfrm>
          <a:prstGeom prst="rect">
            <a:avLst/>
          </a:prstGeom>
        </p:spPr>
        <p:txBody>
          <a:bodyPr/>
          <a:lstStyle>
            <a:lvl1pPr marL="2802" indent="0">
              <a:buFontTx/>
              <a:buNone/>
              <a:defRPr/>
            </a:lvl1pPr>
          </a:lstStyle>
          <a:p>
            <a:r>
              <a:rPr lang="en-US"/>
              <a:t>Click icon to add picture</a:t>
            </a:r>
          </a:p>
        </p:txBody>
      </p:sp>
      <p:sp>
        <p:nvSpPr>
          <p:cNvPr id="5" name="Freeform 14"/>
          <p:cNvSpPr>
            <a:spLocks noGrp="1"/>
          </p:cNvSpPr>
          <p:nvPr>
            <p:ph type="pic" sz="quarter" idx="12"/>
          </p:nvPr>
        </p:nvSpPr>
        <p:spPr>
          <a:xfrm>
            <a:off x="8201891" y="995621"/>
            <a:ext cx="3580015" cy="3913094"/>
          </a:xfrm>
          <a:prstGeom prst="rect">
            <a:avLst/>
          </a:prstGeom>
        </p:spPr>
        <p:txBody>
          <a:bodyPr/>
          <a:lstStyle>
            <a:lvl1pPr marL="2802" indent="0">
              <a:buFontTx/>
              <a:buNone/>
              <a:defRPr/>
            </a:lvl1pPr>
          </a:lstStyle>
          <a:p>
            <a:r>
              <a:rPr lang="en-US"/>
              <a:t>Click icon to add picture</a:t>
            </a:r>
          </a:p>
        </p:txBody>
      </p:sp>
      <p:sp>
        <p:nvSpPr>
          <p:cNvPr id="6" name="PlaceholderDate"/>
          <p:cNvSpPr>
            <a:spLocks noGrp="1"/>
          </p:cNvSpPr>
          <p:nvPr>
            <p:ph type="body" sz="quarter" idx="13" hasCustomPrompt="1"/>
          </p:nvPr>
        </p:nvSpPr>
        <p:spPr>
          <a:xfrm>
            <a:off x="10341033" y="701937"/>
            <a:ext cx="1341120" cy="225911"/>
          </a:xfrm>
          <a:prstGeom prst="rect">
            <a:avLst/>
          </a:prstGeom>
        </p:spPr>
        <p:txBody>
          <a:bodyPr vert="horz" wrap="none" lIns="0" tIns="0" rIns="0" bIns="0" anchor="ctr">
            <a:noAutofit/>
          </a:bodyPr>
          <a:lstStyle>
            <a:lvl1pPr marL="2802" indent="0" algn="r">
              <a:lnSpc>
                <a:spcPct val="110000"/>
              </a:lnSpc>
              <a:spcBef>
                <a:spcPts val="0"/>
              </a:spcBef>
              <a:buFontTx/>
              <a:buNone/>
              <a:defRPr sz="971" b="0" i="0" cap="all">
                <a:solidFill>
                  <a:schemeClr val="bg2"/>
                </a:solidFill>
              </a:defRPr>
            </a:lvl1pPr>
            <a:lvl2pPr marL="24206" indent="0" algn="r">
              <a:buFontTx/>
              <a:buNone/>
              <a:defRPr sz="971" b="0" i="0" cap="all">
                <a:solidFill>
                  <a:schemeClr val="bg2"/>
                </a:solidFill>
              </a:defRPr>
            </a:lvl2pPr>
            <a:lvl3pPr marL="153305" indent="0" algn="r">
              <a:buFontTx/>
              <a:buNone/>
              <a:defRPr sz="971" b="0" i="0" cap="all">
                <a:solidFill>
                  <a:schemeClr val="bg2"/>
                </a:solidFill>
              </a:defRPr>
            </a:lvl3pPr>
            <a:lvl4pPr marL="298541" indent="0" algn="r">
              <a:buFontTx/>
              <a:buNone/>
              <a:defRPr sz="971" b="0" i="0" cap="all">
                <a:solidFill>
                  <a:schemeClr val="bg2"/>
                </a:solidFill>
              </a:defRPr>
            </a:lvl4pPr>
            <a:lvl5pPr marL="443777" indent="0" algn="r">
              <a:buFontTx/>
              <a:buNone/>
              <a:defRPr sz="971" b="0" i="0" cap="all">
                <a:solidFill>
                  <a:schemeClr val="bg2"/>
                </a:solidFill>
              </a:defRPr>
            </a:lvl5pPr>
          </a:lstStyle>
          <a:p>
            <a:pPr lvl="0"/>
            <a:r>
              <a:rPr lang="en-US"/>
              <a:t>   [Date]</a:t>
            </a:r>
          </a:p>
        </p:txBody>
      </p:sp>
      <p:sp>
        <p:nvSpPr>
          <p:cNvPr id="7" name="PlaceholderTitle"/>
          <p:cNvSpPr>
            <a:spLocks noGrp="1"/>
          </p:cNvSpPr>
          <p:nvPr>
            <p:ph type="title" idx="14" hasCustomPrompt="1"/>
          </p:nvPr>
        </p:nvSpPr>
        <p:spPr>
          <a:xfrm>
            <a:off x="405662" y="5003921"/>
            <a:ext cx="11378460" cy="298525"/>
          </a:xfrm>
        </p:spPr>
        <p:txBody>
          <a:bodyPr vert="horz" wrap="square" lIns="0" tIns="0" rIns="0" bIns="0" anchor="ctr">
            <a:noAutofit/>
          </a:bodyPr>
          <a:lstStyle>
            <a:lvl1pPr algn="ctr">
              <a:lnSpc>
                <a:spcPct val="110000"/>
              </a:lnSpc>
              <a:spcBef>
                <a:spcPct val="0"/>
              </a:spcBef>
              <a:buFontTx/>
              <a:buNone/>
              <a:defRPr sz="1412" b="0" i="0" cap="all" spc="706">
                <a:solidFill>
                  <a:schemeClr val="tx2"/>
                </a:solidFill>
              </a:defRPr>
            </a:lvl1pPr>
          </a:lstStyle>
          <a:p>
            <a:r>
              <a:rPr lang="en-US"/>
              <a:t>[Presentation title]</a:t>
            </a:r>
          </a:p>
        </p:txBody>
      </p:sp>
      <p:sp>
        <p:nvSpPr>
          <p:cNvPr id="8" name="ConfidentialInternal"/>
          <p:cNvSpPr txBox="1"/>
          <p:nvPr userDrawn="1"/>
        </p:nvSpPr>
        <p:spPr>
          <a:xfrm>
            <a:off x="3081251" y="242048"/>
            <a:ext cx="8700655" cy="161365"/>
          </a:xfrm>
          <a:prstGeom prst="rect">
            <a:avLst/>
          </a:prstGeom>
          <a:noFill/>
        </p:spPr>
        <p:txBody>
          <a:bodyPr vert="horz" wrap="none" lIns="0" tIns="0" rIns="0" bIns="0" rtlCol="0" anchor="ctr">
            <a:noAutofit/>
          </a:bodyPr>
          <a:lstStyle/>
          <a:p>
            <a:pPr algn="r">
              <a:lnSpc>
                <a:spcPct val="110000"/>
              </a:lnSpc>
            </a:pPr>
            <a:r>
              <a:rPr lang="en-US" sz="706" b="0" i="0" cap="all" spc="185" dirty="0">
                <a:solidFill>
                  <a:schemeClr val="tx2"/>
                </a:solidFill>
                <a:latin typeface="+mn-lt"/>
              </a:rPr>
              <a:t>STRICTLY PRIVATE AND CONFIDENTIAL</a:t>
            </a:r>
          </a:p>
        </p:txBody>
      </p:sp>
    </p:spTree>
    <p:extLst>
      <p:ext uri="{BB962C8B-B14F-4D97-AF65-F5344CB8AC3E}">
        <p14:creationId xmlns:p14="http://schemas.microsoft.com/office/powerpoint/2010/main" val="1225432322"/>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titleOnly"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11039301" cy="3953435"/>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ageSubtitle"/>
          <p:cNvSpPr>
            <a:spLocks noGrp="1"/>
          </p:cNvSpPr>
          <p:nvPr>
            <p:ph type="subTitle" sz="quarter" idx="11"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3954486091"/>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titleOnly"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type="body" idx="10"/>
          </p:nvPr>
        </p:nvSpPr>
        <p:spPr>
          <a:xfrm>
            <a:off x="576350" y="1589444"/>
            <a:ext cx="11039301" cy="4227755"/>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ageSubtitle"/>
          <p:cNvSpPr>
            <a:spLocks noGrp="1"/>
          </p:cNvSpPr>
          <p:nvPr>
            <p:ph type="subTitle" sz="quarter" idx="11"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640664750"/>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titleOnly"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5187141" cy="3953435"/>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6428510" y="1855695"/>
            <a:ext cx="5187141" cy="3953435"/>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ageSubtitle"/>
          <p:cNvSpPr>
            <a:spLocks noGrp="1"/>
          </p:cNvSpPr>
          <p:nvPr>
            <p:ph type="subTitle" sz="quarter" idx="12"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147226715"/>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titleOnly" preserve="1">
  <p:cSld name="One Left Two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5187141" cy="3953435"/>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6428510" y="1855695"/>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6428510" y="4074460"/>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ageSubtitle"/>
          <p:cNvSpPr>
            <a:spLocks noGrp="1"/>
          </p:cNvSpPr>
          <p:nvPr>
            <p:ph type="subTitle" sz="quarter" idx="13"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38348111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2">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7" name="Rectangle 6"/>
          <p:cNvSpPr/>
          <p:nvPr/>
        </p:nvSpPr>
        <p:spPr>
          <a:xfrm>
            <a:off x="8128000" y="0"/>
            <a:ext cx="408432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14065D36-7F11-4FC3-8499-1D7016E2C643}"/>
              </a:ext>
            </a:extLst>
          </p:cNvPr>
          <p:cNvSpPr>
            <a:spLocks noGrp="1"/>
          </p:cNvSpPr>
          <p:nvPr>
            <p:ph type="sldNum" sz="quarter" idx="13"/>
          </p:nvPr>
        </p:nvSpPr>
        <p:spPr/>
        <p:txBody>
          <a:bodyPr/>
          <a:lstStyle/>
          <a:p>
            <a:fld id="{6575370D-4E78-C44F-8DB3-41D140BF8DE9}" type="slidenum">
              <a:rPr lang="en-US" smtClean="0"/>
              <a:pPr/>
              <a:t>‹#›</a:t>
            </a:fld>
            <a:endParaRPr lang="en-US" dirty="0"/>
          </a:p>
        </p:txBody>
      </p:sp>
      <p:sp>
        <p:nvSpPr>
          <p:cNvPr id="9" name="Text Placeholder 3">
            <a:extLst>
              <a:ext uri="{FF2B5EF4-FFF2-40B4-BE49-F238E27FC236}">
                <a16:creationId xmlns:a16="http://schemas.microsoft.com/office/drawing/2014/main" id="{EEAC83AA-D84E-48C1-AD66-D71DF76EF41D}"/>
              </a:ext>
            </a:extLst>
          </p:cNvPr>
          <p:cNvSpPr>
            <a:spLocks noGrp="1"/>
          </p:cNvSpPr>
          <p:nvPr>
            <p:ph type="body" sz="quarter" idx="16" hasCustomPrompt="1"/>
          </p:nvPr>
        </p:nvSpPr>
        <p:spPr>
          <a:xfrm>
            <a:off x="295477"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0" name="Text Placeholder 3">
            <a:extLst>
              <a:ext uri="{FF2B5EF4-FFF2-40B4-BE49-F238E27FC236}">
                <a16:creationId xmlns:a16="http://schemas.microsoft.com/office/drawing/2014/main" id="{4B08FD0D-8B2A-4BDC-AE36-6B880C2B3791}"/>
              </a:ext>
            </a:extLst>
          </p:cNvPr>
          <p:cNvSpPr>
            <a:spLocks noGrp="1"/>
          </p:cNvSpPr>
          <p:nvPr>
            <p:ph type="body" sz="quarter" idx="15" hasCustomPrompt="1"/>
          </p:nvPr>
        </p:nvSpPr>
        <p:spPr>
          <a:xfrm>
            <a:off x="4343015"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3" name="Text Placeholder 3">
            <a:extLst>
              <a:ext uri="{FF2B5EF4-FFF2-40B4-BE49-F238E27FC236}">
                <a16:creationId xmlns:a16="http://schemas.microsoft.com/office/drawing/2014/main" id="{497FF39F-B11E-45C8-81F5-34208026D09E}"/>
              </a:ext>
            </a:extLst>
          </p:cNvPr>
          <p:cNvSpPr>
            <a:spLocks noGrp="1"/>
          </p:cNvSpPr>
          <p:nvPr>
            <p:ph type="body" sz="quarter" idx="14" hasCustomPrompt="1"/>
          </p:nvPr>
        </p:nvSpPr>
        <p:spPr>
          <a:xfrm>
            <a:off x="8427335" y="1578111"/>
            <a:ext cx="3498211" cy="3710572"/>
          </a:xfrm>
          <a:prstGeom prst="rect">
            <a:avLst/>
          </a:prstGeom>
        </p:spPr>
        <p:txBody>
          <a:bodyPr vert="horz" anchor="ctr">
            <a:normAutofit/>
          </a:bodyPr>
          <a:lstStyle>
            <a:lvl1pPr marL="0" indent="0" algn="ctr">
              <a:buNone/>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344383045"/>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Only" preserve="1">
  <p:cSld name="Two Left One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5187141" cy="1734671"/>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576350" y="4074460"/>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6428510" y="1855695"/>
            <a:ext cx="5187141" cy="3953435"/>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ageSubtitle"/>
          <p:cNvSpPr>
            <a:spLocks noGrp="1"/>
          </p:cNvSpPr>
          <p:nvPr>
            <p:ph type="subTitle" sz="quarter" idx="13"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3127144166"/>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titleOnly" preserve="1">
  <p:cSld name="Four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5187141" cy="1734671"/>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576350" y="4074460"/>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6428510" y="1855695"/>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4"/>
          <p:cNvSpPr>
            <a:spLocks noGrp="1"/>
          </p:cNvSpPr>
          <p:nvPr>
            <p:ph sz="quarter" idx="13"/>
          </p:nvPr>
        </p:nvSpPr>
        <p:spPr>
          <a:xfrm>
            <a:off x="6428510" y="4074460"/>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ageSubtitle"/>
          <p:cNvSpPr>
            <a:spLocks noGrp="1"/>
          </p:cNvSpPr>
          <p:nvPr>
            <p:ph type="subTitle" sz="quarter" idx="14"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2456387280"/>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titleOnly" preserve="1">
  <p:cSld name="One Top On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11039301" cy="1734671"/>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576350" y="4074460"/>
            <a:ext cx="1103930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ageSubtitle"/>
          <p:cNvSpPr>
            <a:spLocks noGrp="1"/>
          </p:cNvSpPr>
          <p:nvPr>
            <p:ph type="subTitle" sz="quarter" idx="12"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1400698833"/>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titleOnly" preserve="1">
  <p:cSld name="One Top Two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11039301" cy="1734671"/>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576350" y="4074460"/>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6428510" y="4074460"/>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ageSubtitle"/>
          <p:cNvSpPr>
            <a:spLocks noGrp="1"/>
          </p:cNvSpPr>
          <p:nvPr>
            <p:ph type="subTitle" sz="quarter" idx="13"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3758432216"/>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type="titleOnly" preserve="1">
  <p:cSld name="Two Top On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5187141" cy="1734671"/>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6428510" y="1855695"/>
            <a:ext cx="518714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576350" y="4074460"/>
            <a:ext cx="1103930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ageSubtitle"/>
          <p:cNvSpPr>
            <a:spLocks noGrp="1"/>
          </p:cNvSpPr>
          <p:nvPr>
            <p:ph type="subTitle" sz="quarter" idx="13"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2009842615"/>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PageSubtitle"/>
          <p:cNvSpPr>
            <a:spLocks noGrp="1"/>
          </p:cNvSpPr>
          <p:nvPr>
            <p:ph type="subTitle" idx="10" hasCustomPrompt="1"/>
          </p:nvPr>
        </p:nvSpPr>
        <p:spPr>
          <a:xfrm>
            <a:off x="576350" y="1169895"/>
            <a:ext cx="11039301" cy="322729"/>
          </a:xfr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217355059"/>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434020"/>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sp>
        <p:nvSpPr>
          <p:cNvPr id="3" name="PlaceholderTitle"/>
          <p:cNvSpPr>
            <a:spLocks noGrp="1"/>
          </p:cNvSpPr>
          <p:nvPr>
            <p:ph type="title" idx="10" hasCustomPrompt="1"/>
          </p:nvPr>
        </p:nvSpPr>
        <p:spPr>
          <a:xfrm>
            <a:off x="576350" y="2339788"/>
            <a:ext cx="11039301" cy="1371600"/>
          </a:xfrm>
        </p:spPr>
        <p:txBody>
          <a:bodyPr vert="horz" wrap="square" lIns="0" tIns="0" rIns="0" bIns="0" anchor="b">
            <a:noAutofit/>
          </a:bodyPr>
          <a:lstStyle>
            <a:lvl1pPr algn="l">
              <a:lnSpc>
                <a:spcPct val="110000"/>
              </a:lnSpc>
              <a:spcBef>
                <a:spcPct val="0"/>
              </a:spcBef>
              <a:buFontTx/>
              <a:buNone/>
              <a:defRPr sz="2118" b="0" i="0">
                <a:solidFill>
                  <a:schemeClr val="tx2"/>
                </a:solidFill>
              </a:defRPr>
            </a:lvl1pPr>
          </a:lstStyle>
          <a:p>
            <a:r>
              <a:rPr lang="en-US"/>
              <a:t>Click to edit Section Divider title</a:t>
            </a:r>
          </a:p>
        </p:txBody>
      </p:sp>
      <p:cxnSp>
        <p:nvCxnSpPr>
          <p:cNvPr id="4" name="Straight Connector 3"/>
          <p:cNvCxnSpPr/>
          <p:nvPr userDrawn="1"/>
        </p:nvCxnSpPr>
        <p:spPr>
          <a:xfrm>
            <a:off x="576350" y="766482"/>
            <a:ext cx="11039301" cy="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5" name="PageSubtitle"/>
          <p:cNvSpPr>
            <a:spLocks noGrp="1"/>
          </p:cNvSpPr>
          <p:nvPr>
            <p:ph type="subTitle" idx="11" hasCustomPrompt="1"/>
          </p:nvPr>
        </p:nvSpPr>
        <p:spPr>
          <a:xfrm>
            <a:off x="576350" y="3832412"/>
            <a:ext cx="11039301" cy="363071"/>
          </a:xfrm>
        </p:spPr>
        <p:txBody>
          <a:bodyPr vert="horz" wrap="square" lIns="0" tIns="0" rIns="0" bIns="0" anchor="t">
            <a:noAutofit/>
          </a:bodyPr>
          <a:lstStyle>
            <a:lvl1pPr marL="0" indent="0" algn="l">
              <a:lnSpc>
                <a:spcPct val="110000"/>
              </a:lnSpc>
              <a:spcBef>
                <a:spcPts val="803"/>
              </a:spcBef>
              <a:buFontTx/>
              <a:buNone/>
              <a:defRPr sz="1235" b="1" i="0">
                <a:solidFill>
                  <a:schemeClr val="bg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add Section Divider subtitle</a:t>
            </a:r>
          </a:p>
        </p:txBody>
      </p:sp>
      <p:cxnSp>
        <p:nvCxnSpPr>
          <p:cNvPr id="6" name="Straight Connector 5"/>
          <p:cNvCxnSpPr/>
          <p:nvPr userDrawn="1"/>
        </p:nvCxnSpPr>
        <p:spPr>
          <a:xfrm>
            <a:off x="576350" y="6010835"/>
            <a:ext cx="11039301"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7" name="ConfidentialInternal"/>
          <p:cNvSpPr txBox="1"/>
          <p:nvPr userDrawn="1"/>
        </p:nvSpPr>
        <p:spPr>
          <a:xfrm>
            <a:off x="2914996" y="403412"/>
            <a:ext cx="8700655" cy="193638"/>
          </a:xfrm>
          <a:prstGeom prst="rect">
            <a:avLst/>
          </a:prstGeom>
          <a:noFill/>
        </p:spPr>
        <p:txBody>
          <a:bodyPr vert="horz" wrap="square" lIns="0" tIns="0" rIns="0" bIns="0" rtlCol="0" anchor="ctr">
            <a:noAutofit/>
          </a:bodyPr>
          <a:lstStyle/>
          <a:p>
            <a:pPr algn="r">
              <a:lnSpc>
                <a:spcPct val="110000"/>
              </a:lnSpc>
            </a:pPr>
            <a:r>
              <a:rPr lang="en-US" sz="706" b="0" i="0" cap="all" spc="185" dirty="0">
                <a:solidFill>
                  <a:schemeClr val="tx2"/>
                </a:solidFill>
                <a:latin typeface="+mn-lt"/>
              </a:rPr>
              <a:t>STRICTLY PRIVATE AND CONFIDENTIAL</a:t>
            </a:r>
          </a:p>
        </p:txBody>
      </p:sp>
      <p:sp>
        <p:nvSpPr>
          <p:cNvPr id="8" name="Confidential"/>
          <p:cNvSpPr txBox="1"/>
          <p:nvPr userDrawn="1"/>
        </p:nvSpPr>
        <p:spPr>
          <a:xfrm>
            <a:off x="2914996" y="6189310"/>
            <a:ext cx="8700655" cy="191693"/>
          </a:xfrm>
          <a:prstGeom prst="rect">
            <a:avLst/>
          </a:prstGeom>
          <a:noFill/>
        </p:spPr>
        <p:txBody>
          <a:bodyPr vert="horz" wrap="square" lIns="0" tIns="40341" rIns="0" bIns="40341" rtlCol="0" anchor="ctr">
            <a:spAutoFit/>
          </a:bodyPr>
          <a:lstStyle/>
          <a:p>
            <a:pPr algn="r">
              <a:lnSpc>
                <a:spcPct val="110000"/>
              </a:lnSpc>
            </a:pPr>
            <a:endParaRPr lang="en-US" sz="706" b="0" i="0" cap="all" spc="185" dirty="0">
              <a:solidFill>
                <a:schemeClr val="tx2"/>
              </a:solidFill>
              <a:latin typeface="+mn-lt"/>
            </a:endParaRPr>
          </a:p>
        </p:txBody>
      </p:sp>
      <p:sp>
        <p:nvSpPr>
          <p:cNvPr id="9" name="PageNumber"/>
          <p:cNvSpPr txBox="1"/>
          <p:nvPr userDrawn="1"/>
        </p:nvSpPr>
        <p:spPr>
          <a:xfrm>
            <a:off x="5957455" y="6271530"/>
            <a:ext cx="277091" cy="124073"/>
          </a:xfrm>
          <a:prstGeom prst="rect">
            <a:avLst/>
          </a:prstGeom>
          <a:noFill/>
        </p:spPr>
        <p:txBody>
          <a:bodyPr vert="horz" wrap="square" lIns="0" tIns="0" rIns="0" bIns="0" rtlCol="0" anchor="ctr">
            <a:spAutoFit/>
          </a:bodyPr>
          <a:lstStyle/>
          <a:p>
            <a:pPr algn="l">
              <a:lnSpc>
                <a:spcPct val="110000"/>
              </a:lnSpc>
            </a:pPr>
            <a:endParaRPr lang="en-US" sz="794" b="0" i="0" dirty="0">
              <a:solidFill>
                <a:schemeClr val="tx2"/>
              </a:solidFill>
              <a:latin typeface="+mn-lt"/>
            </a:endParaRPr>
          </a:p>
        </p:txBody>
      </p:sp>
      <p:sp>
        <p:nvSpPr>
          <p:cNvPr id="10" name="Rectangle 9">
            <a:extLst>
              <a:ext uri="{FF2B5EF4-FFF2-40B4-BE49-F238E27FC236}">
                <a16:creationId xmlns:a16="http://schemas.microsoft.com/office/drawing/2014/main" id="{378DEBA7-A079-4EAC-9C14-62B7DCDB41AA}"/>
              </a:ext>
            </a:extLst>
          </p:cNvPr>
          <p:cNvSpPr>
            <a:spLocks noChangeAspect="1"/>
          </p:cNvSpPr>
          <p:nvPr userDrawn="1">
            <p:custDataLst>
              <p:tags r:id="rId1"/>
            </p:custDataLst>
          </p:nvPr>
        </p:nvSpPr>
        <p:spPr>
          <a:xfrm>
            <a:off x="10053524" y="6204473"/>
            <a:ext cx="1562128" cy="228734"/>
          </a:xfrm>
          <a:prstGeom prst="rect">
            <a:avLst/>
          </a:prstGeom>
          <a:blipFill>
            <a:blip r:embed="rId3"/>
            <a:stretch>
              <a:fillRect/>
            </a:stretch>
          </a:blipFill>
          <a:ln w="9525" cap="flat" cmpd="sng" algn="ctr">
            <a:noFill/>
            <a:prstDash val="solid"/>
          </a:ln>
          <a:effectLst/>
          <a:extLst>
            <a:ext uri="{91240B29-F687-4F45-9708-019B960494DF}">
              <a14:hiddenLine xmlns:a14="http://schemas.microsoft.com/office/drawing/2010/main" w="9525"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a:lnSpc>
                <a:spcPct val="110000"/>
              </a:lnSpc>
            </a:pPr>
            <a:endParaRPr lang="en-US" sz="1059" dirty="0">
              <a:solidFill>
                <a:schemeClr val="tx2"/>
              </a:solidFill>
            </a:endParaRPr>
          </a:p>
        </p:txBody>
      </p:sp>
    </p:spTree>
    <p:extLst>
      <p:ext uri="{BB962C8B-B14F-4D97-AF65-F5344CB8AC3E}">
        <p14:creationId xmlns:p14="http://schemas.microsoft.com/office/powerpoint/2010/main" val="2146982160"/>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Agenda Section Header">
    <p:spTree>
      <p:nvGrpSpPr>
        <p:cNvPr id="1" name=""/>
        <p:cNvGrpSpPr/>
        <p:nvPr/>
      </p:nvGrpSpPr>
      <p:grpSpPr>
        <a:xfrm>
          <a:off x="0" y="0"/>
          <a:ext cx="0" cy="0"/>
          <a:chOff x="0" y="0"/>
          <a:chExt cx="0" cy="0"/>
        </a:xfrm>
      </p:grpSpPr>
      <p:sp>
        <p:nvSpPr>
          <p:cNvPr id="3" name="AgendaLabel"/>
          <p:cNvSpPr txBox="1"/>
          <p:nvPr userDrawn="1">
            <p:custDataLst>
              <p:tags r:id="rId1"/>
            </p:custDataLst>
          </p:nvPr>
        </p:nvSpPr>
        <p:spPr>
          <a:xfrm>
            <a:off x="576350" y="403412"/>
            <a:ext cx="11039301" cy="605118"/>
          </a:xfrm>
          <a:prstGeom prst="rect">
            <a:avLst/>
          </a:prstGeom>
          <a:noFill/>
        </p:spPr>
        <p:txBody>
          <a:bodyPr vert="horz" wrap="square" lIns="0" tIns="0" rIns="0" bIns="0" rtlCol="0" anchor="b">
            <a:noAutofit/>
          </a:bodyPr>
          <a:lstStyle/>
          <a:p>
            <a:pPr algn="l">
              <a:lnSpc>
                <a:spcPct val="110000"/>
              </a:lnSpc>
            </a:pPr>
            <a:r>
              <a:rPr lang="en-US" sz="1588" b="0" i="0" dirty="0">
                <a:solidFill>
                  <a:schemeClr val="tx2"/>
                </a:solidFill>
                <a:latin typeface="+mn-lt"/>
              </a:rPr>
              <a:t>Agenda</a:t>
            </a:r>
          </a:p>
        </p:txBody>
      </p:sp>
      <p:sp>
        <p:nvSpPr>
          <p:cNvPr id="4" name="AgendaPage"/>
          <p:cNvSpPr txBox="1"/>
          <p:nvPr userDrawn="1">
            <p:custDataLst>
              <p:tags r:id="rId2"/>
            </p:custDataLst>
          </p:nvPr>
        </p:nvSpPr>
        <p:spPr>
          <a:xfrm>
            <a:off x="11272609" y="1476488"/>
            <a:ext cx="343043" cy="260558"/>
          </a:xfrm>
          <a:prstGeom prst="rect">
            <a:avLst/>
          </a:prstGeom>
          <a:noFill/>
        </p:spPr>
        <p:txBody>
          <a:bodyPr vert="horz" wrap="none" lIns="0" tIns="40341" rIns="0" bIns="40341" rtlCol="0" anchor="t">
            <a:spAutoFit/>
          </a:bodyPr>
          <a:lstStyle/>
          <a:p>
            <a:pPr algn="r">
              <a:lnSpc>
                <a:spcPct val="110000"/>
              </a:lnSpc>
            </a:pPr>
            <a:r>
              <a:rPr lang="en-US" sz="1147" b="0" i="0" dirty="0">
                <a:solidFill>
                  <a:schemeClr val="tx2"/>
                </a:solidFill>
                <a:latin typeface="+mn-lt"/>
              </a:rPr>
              <a:t>Page</a:t>
            </a:r>
          </a:p>
        </p:txBody>
      </p:sp>
      <p:sp>
        <p:nvSpPr>
          <p:cNvPr id="5" name="AgendaTable"/>
          <p:cNvSpPr>
            <a:spLocks noGrp="1"/>
          </p:cNvSpPr>
          <p:nvPr>
            <p:ph type="tbl" idx="10"/>
          </p:nvPr>
        </p:nvSpPr>
        <p:spPr>
          <a:xfrm>
            <a:off x="554183" y="1799217"/>
            <a:ext cx="11039301" cy="4437529"/>
          </a:xfrm>
        </p:spPr>
        <p:txBody>
          <a:bodyPr/>
          <a:lstStyle>
            <a:lvl1pPr marL="2802" indent="0">
              <a:buFontTx/>
              <a:buNone/>
              <a:defRPr sz="1147" b="0" i="0">
                <a:solidFill>
                  <a:schemeClr val="bg2"/>
                </a:solidFill>
              </a:defRPr>
            </a:lvl1pPr>
          </a:lstStyle>
          <a:p>
            <a:r>
              <a:rPr lang="en-US"/>
              <a:t>Click icon to add table</a:t>
            </a:r>
          </a:p>
        </p:txBody>
      </p:sp>
    </p:spTree>
    <p:extLst>
      <p:ext uri="{BB962C8B-B14F-4D97-AF65-F5344CB8AC3E}">
        <p14:creationId xmlns:p14="http://schemas.microsoft.com/office/powerpoint/2010/main" val="3611774654"/>
      </p:ext>
    </p:extLst>
  </p:cSld>
  <p:clrMapOvr>
    <a:masterClrMapping/>
  </p:clrMapOvr>
  <p:hf sldNum="0" hdr="0" dt="0"/>
</p:sldLayout>
</file>

<file path=ppt/slideLayouts/slideLayout439.xml><?xml version="1.0" encoding="utf-8"?>
<p:sldLayout xmlns:a="http://schemas.openxmlformats.org/drawingml/2006/main" xmlns:r="http://schemas.openxmlformats.org/officeDocument/2006/relationships" xmlns:p="http://schemas.openxmlformats.org/presentationml/2006/main" type="titleOnly" preserve="1">
  <p:cSld name="Disclaim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type="body" idx="10"/>
          </p:nvPr>
        </p:nvSpPr>
        <p:spPr>
          <a:xfrm>
            <a:off x="576350" y="1589444"/>
            <a:ext cx="11039301" cy="4437529"/>
          </a:xfrm>
        </p:spPr>
        <p:txBody>
          <a:bodyPr vert="horz" wrap="square" lIns="91440" tIns="36576" rIns="36576" bIns="36576" anchor="t">
            <a:noAutofit/>
          </a:bodyPr>
          <a:lstStyle>
            <a:lvl1pPr marL="2802" indent="0" algn="l">
              <a:lnSpc>
                <a:spcPct val="110000"/>
              </a:lnSpc>
              <a:spcBef>
                <a:spcPct val="0"/>
              </a:spcBef>
              <a:buFontTx/>
              <a:buNone/>
              <a:defRPr sz="1059" b="0" i="0">
                <a:solidFill>
                  <a:schemeClr val="tx2"/>
                </a:solidFill>
              </a:defRPr>
            </a:lvl1pPr>
            <a:lvl2pPr marL="24206" indent="0" algn="l">
              <a:lnSpc>
                <a:spcPct val="110000"/>
              </a:lnSpc>
              <a:spcBef>
                <a:spcPct val="0"/>
              </a:spcBef>
              <a:buFontTx/>
              <a:buNone/>
              <a:defRPr sz="1059" b="0" i="0">
                <a:solidFill>
                  <a:schemeClr val="tx2"/>
                </a:solidFill>
              </a:defRPr>
            </a:lvl2pPr>
            <a:lvl3pPr marL="153305" indent="0" algn="l">
              <a:lnSpc>
                <a:spcPct val="110000"/>
              </a:lnSpc>
              <a:spcBef>
                <a:spcPct val="0"/>
              </a:spcBef>
              <a:buFontTx/>
              <a:buNone/>
              <a:defRPr sz="1059" b="0" i="0">
                <a:solidFill>
                  <a:schemeClr val="tx2"/>
                </a:solidFill>
              </a:defRPr>
            </a:lvl3pPr>
            <a:lvl4pPr marL="298541" indent="0" algn="l">
              <a:lnSpc>
                <a:spcPct val="110000"/>
              </a:lnSpc>
              <a:spcBef>
                <a:spcPct val="0"/>
              </a:spcBef>
              <a:buFontTx/>
              <a:buNone/>
              <a:defRPr sz="1059" b="0" i="0">
                <a:solidFill>
                  <a:schemeClr val="tx2"/>
                </a:solidFill>
              </a:defRPr>
            </a:lvl4pPr>
            <a:lvl5pPr marL="443777" indent="0" algn="l">
              <a:lnSpc>
                <a:spcPct val="110000"/>
              </a:lnSpc>
              <a:spcBef>
                <a:spcPct val="0"/>
              </a:spcBef>
              <a:buFontTx/>
              <a:buNone/>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39482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5">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588DC506-2E65-435F-BC2D-518DDD8FBE81}"/>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6" name="Text Placeholder 9">
            <a:extLst>
              <a:ext uri="{FF2B5EF4-FFF2-40B4-BE49-F238E27FC236}">
                <a16:creationId xmlns:a16="http://schemas.microsoft.com/office/drawing/2014/main" id="{8E35DE89-3D85-4C7C-BB2A-E6E4E8390067}"/>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accent1"/>
                </a:solidFill>
                <a:latin typeface="+mj-lt"/>
                <a:cs typeface="Arial"/>
              </a:defRPr>
            </a:lvl1pPr>
          </a:lstStyle>
          <a:p>
            <a:pPr lvl="0"/>
            <a:r>
              <a:rPr lang="en-US" dirty="0"/>
              <a:t>Arial 24pt</a:t>
            </a:r>
          </a:p>
        </p:txBody>
      </p:sp>
      <p:sp>
        <p:nvSpPr>
          <p:cNvPr id="7" name="Text Placeholder 9">
            <a:extLst>
              <a:ext uri="{FF2B5EF4-FFF2-40B4-BE49-F238E27FC236}">
                <a16:creationId xmlns:a16="http://schemas.microsoft.com/office/drawing/2014/main" id="{B2973438-EF4E-4C65-84D6-95D5BE61E0F7}"/>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2133771949"/>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titleOnly" preserve="1">
  <p:cSld name="Three Content Ta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3458095" cy="3953435"/>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4366954" y="1855695"/>
            <a:ext cx="3458095" cy="3953435"/>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8157557" y="1855695"/>
            <a:ext cx="3458095" cy="3953435"/>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ageSubtitle"/>
          <p:cNvSpPr>
            <a:spLocks noGrp="1"/>
          </p:cNvSpPr>
          <p:nvPr>
            <p:ph type="subTitle" sz="quarter" idx="13"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797779982"/>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Only" preserve="1">
  <p:cSld name="Three Content W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694329"/>
            <a:ext cx="11039301" cy="1153758"/>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576350" y="3170816"/>
            <a:ext cx="11039301" cy="1153758"/>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576350" y="4655372"/>
            <a:ext cx="11039301" cy="1153758"/>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ageSubtitle"/>
          <p:cNvSpPr>
            <a:spLocks noGrp="1"/>
          </p:cNvSpPr>
          <p:nvPr>
            <p:ph type="subTitle" sz="quarter" idx="13"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2248894231"/>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titleOnly" preserve="1">
  <p:cSld name="Six Content 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694329"/>
            <a:ext cx="5187141" cy="1153758"/>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576350" y="3170816"/>
            <a:ext cx="5187141" cy="1153758"/>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576350" y="4655372"/>
            <a:ext cx="5187141" cy="1153758"/>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4"/>
          <p:cNvSpPr>
            <a:spLocks noGrp="1"/>
          </p:cNvSpPr>
          <p:nvPr>
            <p:ph sz="quarter" idx="13"/>
          </p:nvPr>
        </p:nvSpPr>
        <p:spPr>
          <a:xfrm>
            <a:off x="6428510" y="1694329"/>
            <a:ext cx="5187141" cy="1153758"/>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5"/>
          <p:cNvSpPr>
            <a:spLocks noGrp="1"/>
          </p:cNvSpPr>
          <p:nvPr>
            <p:ph sz="quarter" idx="14"/>
          </p:nvPr>
        </p:nvSpPr>
        <p:spPr>
          <a:xfrm>
            <a:off x="6428510" y="3170816"/>
            <a:ext cx="5187141" cy="1153758"/>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6"/>
          <p:cNvSpPr>
            <a:spLocks noGrp="1"/>
          </p:cNvSpPr>
          <p:nvPr>
            <p:ph sz="quarter" idx="15"/>
          </p:nvPr>
        </p:nvSpPr>
        <p:spPr>
          <a:xfrm>
            <a:off x="6428510" y="4655372"/>
            <a:ext cx="5187141" cy="1153758"/>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ageSubtitle"/>
          <p:cNvSpPr>
            <a:spLocks noGrp="1"/>
          </p:cNvSpPr>
          <p:nvPr>
            <p:ph type="subTitle" sz="quarter" idx="16"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3756924607"/>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titleOnly" preserve="1">
  <p:cSld name="Six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50" y="1855695"/>
            <a:ext cx="3458095" cy="1734671"/>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4366954" y="1855695"/>
            <a:ext cx="3458095"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8157557" y="1855695"/>
            <a:ext cx="3458095"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4"/>
          <p:cNvSpPr>
            <a:spLocks noGrp="1"/>
          </p:cNvSpPr>
          <p:nvPr>
            <p:ph sz="quarter" idx="13"/>
          </p:nvPr>
        </p:nvSpPr>
        <p:spPr>
          <a:xfrm>
            <a:off x="576350" y="4074460"/>
            <a:ext cx="3458095"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5"/>
          <p:cNvSpPr>
            <a:spLocks noGrp="1"/>
          </p:cNvSpPr>
          <p:nvPr>
            <p:ph sz="quarter" idx="14"/>
          </p:nvPr>
        </p:nvSpPr>
        <p:spPr>
          <a:xfrm>
            <a:off x="4366954" y="4074460"/>
            <a:ext cx="3458095"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6"/>
          <p:cNvSpPr>
            <a:spLocks noGrp="1"/>
          </p:cNvSpPr>
          <p:nvPr>
            <p:ph sz="quarter" idx="15"/>
          </p:nvPr>
        </p:nvSpPr>
        <p:spPr>
          <a:xfrm>
            <a:off x="8157557" y="4074460"/>
            <a:ext cx="3458095"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ageSubtitle"/>
          <p:cNvSpPr>
            <a:spLocks noGrp="1"/>
          </p:cNvSpPr>
          <p:nvPr>
            <p:ph type="subTitle" sz="quarter" idx="16"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557928432"/>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titleOnly" preserve="1">
  <p:cSld name="Eight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1"/>
          <p:cNvSpPr>
            <a:spLocks noGrp="1"/>
          </p:cNvSpPr>
          <p:nvPr>
            <p:ph idx="10"/>
          </p:nvPr>
        </p:nvSpPr>
        <p:spPr>
          <a:xfrm>
            <a:off x="576349" y="1855695"/>
            <a:ext cx="2593571" cy="1734671"/>
          </a:xfr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2"/>
          <p:cNvSpPr>
            <a:spLocks noGrp="1"/>
          </p:cNvSpPr>
          <p:nvPr>
            <p:ph sz="quarter" idx="11"/>
          </p:nvPr>
        </p:nvSpPr>
        <p:spPr>
          <a:xfrm>
            <a:off x="3391593" y="1855695"/>
            <a:ext cx="259357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3"/>
          <p:cNvSpPr>
            <a:spLocks noGrp="1"/>
          </p:cNvSpPr>
          <p:nvPr>
            <p:ph sz="quarter" idx="12"/>
          </p:nvPr>
        </p:nvSpPr>
        <p:spPr>
          <a:xfrm>
            <a:off x="6206836" y="1855695"/>
            <a:ext cx="259357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4"/>
          <p:cNvSpPr>
            <a:spLocks noGrp="1"/>
          </p:cNvSpPr>
          <p:nvPr>
            <p:ph sz="quarter" idx="13"/>
          </p:nvPr>
        </p:nvSpPr>
        <p:spPr>
          <a:xfrm>
            <a:off x="9022080" y="1855695"/>
            <a:ext cx="259357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5"/>
          <p:cNvSpPr>
            <a:spLocks noGrp="1"/>
          </p:cNvSpPr>
          <p:nvPr>
            <p:ph sz="quarter" idx="14"/>
          </p:nvPr>
        </p:nvSpPr>
        <p:spPr>
          <a:xfrm>
            <a:off x="576349" y="4074460"/>
            <a:ext cx="259357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6"/>
          <p:cNvSpPr>
            <a:spLocks noGrp="1"/>
          </p:cNvSpPr>
          <p:nvPr>
            <p:ph sz="quarter" idx="15"/>
          </p:nvPr>
        </p:nvSpPr>
        <p:spPr>
          <a:xfrm>
            <a:off x="3391593" y="4074460"/>
            <a:ext cx="259357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7"/>
          <p:cNvSpPr>
            <a:spLocks noGrp="1"/>
          </p:cNvSpPr>
          <p:nvPr>
            <p:ph sz="quarter" idx="16"/>
          </p:nvPr>
        </p:nvSpPr>
        <p:spPr>
          <a:xfrm>
            <a:off x="6206836" y="4074460"/>
            <a:ext cx="259357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8"/>
          <p:cNvSpPr>
            <a:spLocks noGrp="1"/>
          </p:cNvSpPr>
          <p:nvPr>
            <p:ph sz="quarter" idx="17"/>
          </p:nvPr>
        </p:nvSpPr>
        <p:spPr>
          <a:xfrm>
            <a:off x="9022080" y="4074460"/>
            <a:ext cx="2593571" cy="1734671"/>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ageSubtitle"/>
          <p:cNvSpPr>
            <a:spLocks noGrp="1"/>
          </p:cNvSpPr>
          <p:nvPr>
            <p:ph type="subTitle" sz="quarter" idx="18" hasCustomPrompt="1"/>
          </p:nvPr>
        </p:nvSpPr>
        <p:spPr>
          <a:xfrm>
            <a:off x="576350" y="1169895"/>
            <a:ext cx="11039301" cy="322729"/>
          </a:xfrm>
          <a:prstGeom prst="rect">
            <a:avLst/>
          </a:prstGeo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Tree>
    <p:extLst>
      <p:ext uri="{BB962C8B-B14F-4D97-AF65-F5344CB8AC3E}">
        <p14:creationId xmlns:p14="http://schemas.microsoft.com/office/powerpoint/2010/main" val="1907021325"/>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titleOnly" preserve="1">
  <p:cSld name="Call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PageSubtitle"/>
          <p:cNvSpPr>
            <a:spLocks noGrp="1"/>
          </p:cNvSpPr>
          <p:nvPr>
            <p:ph type="subTitle" idx="10" hasCustomPrompt="1"/>
          </p:nvPr>
        </p:nvSpPr>
        <p:spPr>
          <a:xfrm>
            <a:off x="576350" y="1169895"/>
            <a:ext cx="11039301" cy="322729"/>
          </a:xfrm>
        </p:spPr>
        <p:txBody>
          <a:bodyPr vert="horz" wrap="square" lIns="0" tIns="0" rIns="0" bIns="0" anchor="t">
            <a:noAutofit/>
          </a:bodyPr>
          <a:lstStyle>
            <a:lvl1pPr marL="0" indent="0" algn="l">
              <a:lnSpc>
                <a:spcPct val="110000"/>
              </a:lnSpc>
              <a:spcBef>
                <a:spcPts val="882"/>
              </a:spcBef>
              <a:buFontTx/>
              <a:buNone/>
              <a:defRPr sz="1324" b="0" i="0">
                <a:solidFill>
                  <a:schemeClr val="tx2"/>
                </a:solidFill>
              </a:defRPr>
            </a:lvl1pPr>
            <a:lvl2pPr marL="403433" indent="0" algn="ctr">
              <a:buNone/>
            </a:lvl2pPr>
            <a:lvl3pPr marL="806867" indent="0" algn="ctr">
              <a:buNone/>
            </a:lvl3pPr>
            <a:lvl4pPr marL="1210300" indent="0" algn="ctr">
              <a:buNone/>
            </a:lvl4pPr>
            <a:lvl5pPr marL="1613733" indent="0" algn="ctr">
              <a:buNone/>
            </a:lvl5pPr>
            <a:lvl6pPr marL="2017166" indent="0" algn="ctr">
              <a:buNone/>
            </a:lvl6pPr>
            <a:lvl7pPr marL="2420600" indent="0" algn="ctr">
              <a:buNone/>
            </a:lvl7pPr>
            <a:lvl8pPr marL="2824033" indent="0" algn="ctr">
              <a:buNone/>
            </a:lvl8pPr>
            <a:lvl9pPr marL="3227466" indent="0" algn="ctr">
              <a:buNone/>
            </a:lvl9pPr>
          </a:lstStyle>
          <a:p>
            <a:r>
              <a:rPr lang="en-US"/>
              <a:t>Click to edit Page Subtitle</a:t>
            </a:r>
          </a:p>
        </p:txBody>
      </p:sp>
      <p:sp>
        <p:nvSpPr>
          <p:cNvPr id="4" name="Content1"/>
          <p:cNvSpPr>
            <a:spLocks noGrp="1"/>
          </p:cNvSpPr>
          <p:nvPr>
            <p:ph sz="quarter" idx="11"/>
          </p:nvPr>
        </p:nvSpPr>
        <p:spPr>
          <a:xfrm>
            <a:off x="576350" y="1855695"/>
            <a:ext cx="2660073" cy="3953435"/>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2"/>
          <p:cNvSpPr>
            <a:spLocks noGrp="1"/>
          </p:cNvSpPr>
          <p:nvPr>
            <p:ph sz="quarter" idx="12"/>
          </p:nvPr>
        </p:nvSpPr>
        <p:spPr>
          <a:xfrm>
            <a:off x="3768437" y="1855695"/>
            <a:ext cx="7847215" cy="3953435"/>
          </a:xfrm>
          <a:prstGeom prst="rect">
            <a:avLst/>
          </a:prstGeom>
        </p:spPr>
        <p:txBody>
          <a:bodyPr/>
          <a:lstStyle>
            <a:lvl1pPr>
              <a:defRPr sz="1059" b="0" i="0">
                <a:solidFill>
                  <a:schemeClr val="tx2"/>
                </a:solidFill>
              </a:defRPr>
            </a:lvl1pPr>
            <a:lvl2pPr>
              <a:defRPr sz="1059" b="0" i="0">
                <a:solidFill>
                  <a:schemeClr val="tx2"/>
                </a:solidFill>
              </a:defRPr>
            </a:lvl2pPr>
            <a:lvl3pPr>
              <a:defRPr sz="1059" b="0" i="0">
                <a:solidFill>
                  <a:schemeClr val="tx2"/>
                </a:solidFill>
              </a:defRPr>
            </a:lvl3pPr>
            <a:lvl4pPr>
              <a:defRPr sz="1059" b="0" i="0">
                <a:solidFill>
                  <a:schemeClr val="tx2"/>
                </a:solidFill>
              </a:defRPr>
            </a:lvl4pPr>
            <a:lvl5pPr>
              <a:defRPr sz="1059" b="0" i="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p:cNvCxnSpPr/>
          <p:nvPr userDrawn="1"/>
        </p:nvCxnSpPr>
        <p:spPr>
          <a:xfrm>
            <a:off x="3502429" y="1855695"/>
            <a:ext cx="0" cy="3953435"/>
          </a:xfrm>
          <a:prstGeom prst="line">
            <a:avLst/>
          </a:prstGeom>
          <a:ln w="9525">
            <a:solidFill>
              <a:srgbClr val="AFB1B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9703346"/>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Presentation Cover">
    <p:spTree>
      <p:nvGrpSpPr>
        <p:cNvPr id="1" name=""/>
        <p:cNvGrpSpPr/>
        <p:nvPr/>
      </p:nvGrpSpPr>
      <p:grpSpPr>
        <a:xfrm>
          <a:off x="0" y="0"/>
          <a:ext cx="0" cy="0"/>
          <a:chOff x="0" y="0"/>
          <a:chExt cx="0" cy="0"/>
        </a:xfrm>
      </p:grpSpPr>
      <p:sp>
        <p:nvSpPr>
          <p:cNvPr id="5" name="Rectangle 4"/>
          <p:cNvSpPr/>
          <p:nvPr userDrawn="1"/>
        </p:nvSpPr>
        <p:spPr bwMode="gray">
          <a:xfrm>
            <a:off x="3671248" y="0"/>
            <a:ext cx="85207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Freeform 13"/>
          <p:cNvSpPr>
            <a:spLocks noChangeAspect="1"/>
          </p:cNvSpPr>
          <p:nvPr userDrawn="1"/>
        </p:nvSpPr>
        <p:spPr bwMode="gray">
          <a:xfrm>
            <a:off x="3671248" y="0"/>
            <a:ext cx="8520752" cy="6858000"/>
          </a:xfrm>
          <a:custGeom>
            <a:avLst/>
            <a:gdLst>
              <a:gd name="connsiteX0" fmla="*/ 6674581 w 8520752"/>
              <a:gd name="connsiteY0" fmla="*/ 5591137 h 6858000"/>
              <a:gd name="connsiteX1" fmla="*/ 6706941 w 8520752"/>
              <a:gd name="connsiteY1" fmla="*/ 5695386 h 6858000"/>
              <a:gd name="connsiteX2" fmla="*/ 7193909 w 8520752"/>
              <a:gd name="connsiteY2" fmla="*/ 6286742 h 6858000"/>
              <a:gd name="connsiteX3" fmla="*/ 7302713 w 8520752"/>
              <a:gd name="connsiteY3" fmla="*/ 6352842 h 6858000"/>
              <a:gd name="connsiteX4" fmla="*/ 7279004 w 8520752"/>
              <a:gd name="connsiteY4" fmla="*/ 6429220 h 6858000"/>
              <a:gd name="connsiteX5" fmla="*/ 6720103 w 8520752"/>
              <a:gd name="connsiteY5" fmla="*/ 6799684 h 6858000"/>
              <a:gd name="connsiteX6" fmla="*/ 6217127 w 8520752"/>
              <a:gd name="connsiteY6" fmla="*/ 6532254 h 6858000"/>
              <a:gd name="connsiteX7" fmla="*/ 6190687 w 8520752"/>
              <a:gd name="connsiteY7" fmla="*/ 6483542 h 6858000"/>
              <a:gd name="connsiteX8" fmla="*/ 6287669 w 8520752"/>
              <a:gd name="connsiteY8" fmla="*/ 6403525 h 6858000"/>
              <a:gd name="connsiteX9" fmla="*/ 6601918 w 8520752"/>
              <a:gd name="connsiteY9" fmla="*/ 5644859 h 6858000"/>
              <a:gd name="connsiteX10" fmla="*/ 6597299 w 8520752"/>
              <a:gd name="connsiteY10" fmla="*/ 5599044 h 6858000"/>
              <a:gd name="connsiteX11" fmla="*/ 6597858 w 8520752"/>
              <a:gd name="connsiteY11" fmla="*/ 5598871 h 6858000"/>
              <a:gd name="connsiteX12" fmla="*/ 4364258 w 8520752"/>
              <a:gd name="connsiteY12" fmla="*/ 5363374 h 6858000"/>
              <a:gd name="connsiteX13" fmla="*/ 4380475 w 8520752"/>
              <a:gd name="connsiteY13" fmla="*/ 5383028 h 6858000"/>
              <a:gd name="connsiteX14" fmla="*/ 4464798 w 8520752"/>
              <a:gd name="connsiteY14" fmla="*/ 5529735 h 6858000"/>
              <a:gd name="connsiteX15" fmla="*/ 4456088 w 8520752"/>
              <a:gd name="connsiteY15" fmla="*/ 5644859 h 6858000"/>
              <a:gd name="connsiteX16" fmla="*/ 4639325 w 8520752"/>
              <a:gd name="connsiteY16" fmla="*/ 6244736 h 6858000"/>
              <a:gd name="connsiteX17" fmla="*/ 4647405 w 8520752"/>
              <a:gd name="connsiteY17" fmla="*/ 6254529 h 6858000"/>
              <a:gd name="connsiteX18" fmla="*/ 4647643 w 8520752"/>
              <a:gd name="connsiteY18" fmla="*/ 6257678 h 6858000"/>
              <a:gd name="connsiteX19" fmla="*/ 4552717 w 8520752"/>
              <a:gd name="connsiteY19" fmla="*/ 6795559 h 6858000"/>
              <a:gd name="connsiteX20" fmla="*/ 4526764 w 8520752"/>
              <a:gd name="connsiteY20" fmla="*/ 6858000 h 6858000"/>
              <a:gd name="connsiteX21" fmla="*/ 4072357 w 8520752"/>
              <a:gd name="connsiteY21" fmla="*/ 6858000 h 6858000"/>
              <a:gd name="connsiteX22" fmla="*/ 4092301 w 8520752"/>
              <a:gd name="connsiteY22" fmla="*/ 6821801 h 6858000"/>
              <a:gd name="connsiteX23" fmla="*/ 4373457 w 8520752"/>
              <a:gd name="connsiteY23" fmla="*/ 5585705 h 6858000"/>
              <a:gd name="connsiteX24" fmla="*/ 4366465 w 8520752"/>
              <a:gd name="connsiteY24" fmla="*/ 5384452 h 6858000"/>
              <a:gd name="connsiteX25" fmla="*/ 5529003 w 8520752"/>
              <a:gd name="connsiteY25" fmla="*/ 4571943 h 6858000"/>
              <a:gd name="connsiteX26" fmla="*/ 6580120 w 8520752"/>
              <a:gd name="connsiteY26" fmla="*/ 5428629 h 6858000"/>
              <a:gd name="connsiteX27" fmla="*/ 6597299 w 8520752"/>
              <a:gd name="connsiteY27" fmla="*/ 5599044 h 6858000"/>
              <a:gd name="connsiteX28" fmla="*/ 6484000 w 8520752"/>
              <a:gd name="connsiteY28" fmla="*/ 5634215 h 6858000"/>
              <a:gd name="connsiteX29" fmla="*/ 6113535 w 8520752"/>
              <a:gd name="connsiteY29" fmla="*/ 6193116 h 6858000"/>
              <a:gd name="connsiteX30" fmla="*/ 6161202 w 8520752"/>
              <a:gd name="connsiteY30" fmla="*/ 6429220 h 6858000"/>
              <a:gd name="connsiteX31" fmla="*/ 6190687 w 8520752"/>
              <a:gd name="connsiteY31" fmla="*/ 6483542 h 6858000"/>
              <a:gd name="connsiteX32" fmla="*/ 6128880 w 8520752"/>
              <a:gd name="connsiteY32" fmla="*/ 6534537 h 6858000"/>
              <a:gd name="connsiteX33" fmla="*/ 5529003 w 8520752"/>
              <a:gd name="connsiteY33" fmla="*/ 6717774 h 6858000"/>
              <a:gd name="connsiteX34" fmla="*/ 4770338 w 8520752"/>
              <a:gd name="connsiteY34" fmla="*/ 6403525 h 6858000"/>
              <a:gd name="connsiteX35" fmla="*/ 4647405 w 8520752"/>
              <a:gd name="connsiteY35" fmla="*/ 6254529 h 6858000"/>
              <a:gd name="connsiteX36" fmla="*/ 4629618 w 8520752"/>
              <a:gd name="connsiteY36" fmla="*/ 6019442 h 6858000"/>
              <a:gd name="connsiteX37" fmla="*/ 4493380 w 8520752"/>
              <a:gd name="connsiteY37" fmla="*/ 5579462 h 6858000"/>
              <a:gd name="connsiteX38" fmla="*/ 4464798 w 8520752"/>
              <a:gd name="connsiteY38" fmla="*/ 5529735 h 6858000"/>
              <a:gd name="connsiteX39" fmla="*/ 4468451 w 8520752"/>
              <a:gd name="connsiteY39" fmla="*/ 5481465 h 6858000"/>
              <a:gd name="connsiteX40" fmla="*/ 4639325 w 8520752"/>
              <a:gd name="connsiteY40" fmla="*/ 5044982 h 6858000"/>
              <a:gd name="connsiteX41" fmla="*/ 4756922 w 8520752"/>
              <a:gd name="connsiteY41" fmla="*/ 4902451 h 6858000"/>
              <a:gd name="connsiteX42" fmla="*/ 4790234 w 8520752"/>
              <a:gd name="connsiteY42" fmla="*/ 4905809 h 6858000"/>
              <a:gd name="connsiteX43" fmla="*/ 5213163 w 8520752"/>
              <a:gd name="connsiteY43" fmla="*/ 4625473 h 6858000"/>
              <a:gd name="connsiteX44" fmla="*/ 5213442 w 8520752"/>
              <a:gd name="connsiteY44" fmla="*/ 4624575 h 6858000"/>
              <a:gd name="connsiteX45" fmla="*/ 5312773 w 8520752"/>
              <a:gd name="connsiteY45" fmla="*/ 4593741 h 6858000"/>
              <a:gd name="connsiteX46" fmla="*/ 5529003 w 8520752"/>
              <a:gd name="connsiteY46" fmla="*/ 4571943 h 6858000"/>
              <a:gd name="connsiteX47" fmla="*/ 4466175 w 8520752"/>
              <a:gd name="connsiteY47" fmla="*/ 4121836 h 6858000"/>
              <a:gd name="connsiteX48" fmla="*/ 4590334 w 8520752"/>
              <a:gd name="connsiteY48" fmla="*/ 4207347 h 6858000"/>
              <a:gd name="connsiteX49" fmla="*/ 5120416 w 8520752"/>
              <a:gd name="connsiteY49" fmla="*/ 4444515 h 6858000"/>
              <a:gd name="connsiteX50" fmla="*/ 5246410 w 8520752"/>
              <a:gd name="connsiteY50" fmla="*/ 4474826 h 6858000"/>
              <a:gd name="connsiteX51" fmla="*/ 5239909 w 8520752"/>
              <a:gd name="connsiteY51" fmla="*/ 4539314 h 6858000"/>
              <a:gd name="connsiteX52" fmla="*/ 5213442 w 8520752"/>
              <a:gd name="connsiteY52" fmla="*/ 4624575 h 6858000"/>
              <a:gd name="connsiteX53" fmla="*/ 5111376 w 8520752"/>
              <a:gd name="connsiteY53" fmla="*/ 4656259 h 6858000"/>
              <a:gd name="connsiteX54" fmla="*/ 4770338 w 8520752"/>
              <a:gd name="connsiteY54" fmla="*/ 4886193 h 6858000"/>
              <a:gd name="connsiteX55" fmla="*/ 4756922 w 8520752"/>
              <a:gd name="connsiteY55" fmla="*/ 4902451 h 6858000"/>
              <a:gd name="connsiteX56" fmla="*/ 4697732 w 8520752"/>
              <a:gd name="connsiteY56" fmla="*/ 4896484 h 6858000"/>
              <a:gd name="connsiteX57" fmla="*/ 4331236 w 8520752"/>
              <a:gd name="connsiteY57" fmla="*/ 4446810 h 6858000"/>
              <a:gd name="connsiteX58" fmla="*/ 4465674 w 8520752"/>
              <a:gd name="connsiteY58" fmla="*/ 4122249 h 6858000"/>
              <a:gd name="connsiteX59" fmla="*/ 7945398 w 8520752"/>
              <a:gd name="connsiteY59" fmla="*/ 3828126 h 6858000"/>
              <a:gd name="connsiteX60" fmla="*/ 8468576 w 8520752"/>
              <a:gd name="connsiteY60" fmla="*/ 3933751 h 6858000"/>
              <a:gd name="connsiteX61" fmla="*/ 8520752 w 8520752"/>
              <a:gd name="connsiteY61" fmla="*/ 3958885 h 6858000"/>
              <a:gd name="connsiteX62" fmla="*/ 8520752 w 8520752"/>
              <a:gd name="connsiteY62" fmla="*/ 6385531 h 6858000"/>
              <a:gd name="connsiteX63" fmla="*/ 8468576 w 8520752"/>
              <a:gd name="connsiteY63" fmla="*/ 6410665 h 6858000"/>
              <a:gd name="connsiteX64" fmla="*/ 7945398 w 8520752"/>
              <a:gd name="connsiteY64" fmla="*/ 6516290 h 6858000"/>
              <a:gd name="connsiteX65" fmla="*/ 7304729 w 8520752"/>
              <a:gd name="connsiteY65" fmla="*/ 6354067 h 6858000"/>
              <a:gd name="connsiteX66" fmla="*/ 7302713 w 8520752"/>
              <a:gd name="connsiteY66" fmla="*/ 6352842 h 6858000"/>
              <a:gd name="connsiteX67" fmla="*/ 7314347 w 8520752"/>
              <a:gd name="connsiteY67" fmla="*/ 6315361 h 6858000"/>
              <a:gd name="connsiteX68" fmla="*/ 7326671 w 8520752"/>
              <a:gd name="connsiteY68" fmla="*/ 6193116 h 6858000"/>
              <a:gd name="connsiteX69" fmla="*/ 6720103 w 8520752"/>
              <a:gd name="connsiteY69" fmla="*/ 5586547 h 6858000"/>
              <a:gd name="connsiteX70" fmla="*/ 6674581 w 8520752"/>
              <a:gd name="connsiteY70" fmla="*/ 5591137 h 6858000"/>
              <a:gd name="connsiteX71" fmla="*/ 6628624 w 8520752"/>
              <a:gd name="connsiteY71" fmla="*/ 5443088 h 6858000"/>
              <a:gd name="connsiteX72" fmla="*/ 6601316 w 8520752"/>
              <a:gd name="connsiteY72" fmla="*/ 5172208 h 6858000"/>
              <a:gd name="connsiteX73" fmla="*/ 7945398 w 8520752"/>
              <a:gd name="connsiteY73" fmla="*/ 3828126 h 6858000"/>
              <a:gd name="connsiteX74" fmla="*/ 517461 w 8520752"/>
              <a:gd name="connsiteY74" fmla="*/ 2920188 h 6858000"/>
              <a:gd name="connsiteX75" fmla="*/ 520905 w 8520752"/>
              <a:gd name="connsiteY75" fmla="*/ 2929597 h 6858000"/>
              <a:gd name="connsiteX76" fmla="*/ 1696146 w 8520752"/>
              <a:gd name="connsiteY76" fmla="*/ 3708599 h 6858000"/>
              <a:gd name="connsiteX77" fmla="*/ 2753790 w 8520752"/>
              <a:gd name="connsiteY77" fmla="*/ 3146255 h 6858000"/>
              <a:gd name="connsiteX78" fmla="*/ 2809308 w 8520752"/>
              <a:gd name="connsiteY78" fmla="*/ 3043971 h 6858000"/>
              <a:gd name="connsiteX79" fmla="*/ 2881331 w 8520752"/>
              <a:gd name="connsiteY79" fmla="*/ 3078665 h 6858000"/>
              <a:gd name="connsiteX80" fmla="*/ 4345796 w 8520752"/>
              <a:gd name="connsiteY80" fmla="*/ 5186968 h 6858000"/>
              <a:gd name="connsiteX81" fmla="*/ 4364258 w 8520752"/>
              <a:gd name="connsiteY81" fmla="*/ 5363374 h 6858000"/>
              <a:gd name="connsiteX82" fmla="*/ 4189451 w 8520752"/>
              <a:gd name="connsiteY82" fmla="*/ 5151506 h 6858000"/>
              <a:gd name="connsiteX83" fmla="*/ 3083280 w 8520752"/>
              <a:gd name="connsiteY83" fmla="*/ 4693315 h 6858000"/>
              <a:gd name="connsiteX84" fmla="*/ 1518917 w 8520752"/>
              <a:gd name="connsiteY84" fmla="*/ 6257678 h 6858000"/>
              <a:gd name="connsiteX85" fmla="*/ 1589247 w 8520752"/>
              <a:gd name="connsiteY85" fmla="*/ 6722872 h 6858000"/>
              <a:gd name="connsiteX86" fmla="*/ 1638705 w 8520752"/>
              <a:gd name="connsiteY86" fmla="*/ 6858000 h 6858000"/>
              <a:gd name="connsiteX87" fmla="*/ 0 w 8520752"/>
              <a:gd name="connsiteY87" fmla="*/ 6858000 h 6858000"/>
              <a:gd name="connsiteX88" fmla="*/ 0 w 8520752"/>
              <a:gd name="connsiteY88" fmla="*/ 5632325 h 6858000"/>
              <a:gd name="connsiteX89" fmla="*/ 15566 w 8520752"/>
              <a:gd name="connsiteY89" fmla="*/ 5619244 h 6858000"/>
              <a:gd name="connsiteX90" fmla="*/ 658924 w 8520752"/>
              <a:gd name="connsiteY90" fmla="*/ 4153807 h 6858000"/>
              <a:gd name="connsiteX91" fmla="*/ 318958 w 8520752"/>
              <a:gd name="connsiteY91" fmla="*/ 3040832 h 6858000"/>
              <a:gd name="connsiteX92" fmla="*/ 298525 w 8520752"/>
              <a:gd name="connsiteY92" fmla="*/ 3013507 h 6858000"/>
              <a:gd name="connsiteX93" fmla="*/ 412498 w 8520752"/>
              <a:gd name="connsiteY93" fmla="*/ 2958604 h 6858000"/>
              <a:gd name="connsiteX94" fmla="*/ 0 w 8520752"/>
              <a:gd name="connsiteY94" fmla="*/ 2677256 h 6858000"/>
              <a:gd name="connsiteX95" fmla="*/ 75884 w 8520752"/>
              <a:gd name="connsiteY95" fmla="*/ 2746225 h 6858000"/>
              <a:gd name="connsiteX96" fmla="*/ 204363 w 8520752"/>
              <a:gd name="connsiteY96" fmla="*/ 2887587 h 6858000"/>
              <a:gd name="connsiteX97" fmla="*/ 298525 w 8520752"/>
              <a:gd name="connsiteY97" fmla="*/ 3013507 h 6858000"/>
              <a:gd name="connsiteX98" fmla="*/ 163266 w 8520752"/>
              <a:gd name="connsiteY98" fmla="*/ 3078665 h 6858000"/>
              <a:gd name="connsiteX99" fmla="*/ 43 w 8520752"/>
              <a:gd name="connsiteY99" fmla="*/ 3174492 h 6858000"/>
              <a:gd name="connsiteX100" fmla="*/ 0 w 8520752"/>
              <a:gd name="connsiteY100" fmla="*/ 3174521 h 6858000"/>
              <a:gd name="connsiteX101" fmla="*/ 1163233 w 8520752"/>
              <a:gd name="connsiteY101" fmla="*/ 1277662 h 6858000"/>
              <a:gd name="connsiteX102" fmla="*/ 1194668 w 8520752"/>
              <a:gd name="connsiteY102" fmla="*/ 1363550 h 6858000"/>
              <a:gd name="connsiteX103" fmla="*/ 2900912 w 8520752"/>
              <a:gd name="connsiteY103" fmla="*/ 2624931 h 6858000"/>
              <a:gd name="connsiteX104" fmla="*/ 2952025 w 8520752"/>
              <a:gd name="connsiteY104" fmla="*/ 2627513 h 6858000"/>
              <a:gd name="connsiteX105" fmla="*/ 2945709 w 8520752"/>
              <a:gd name="connsiteY105" fmla="*/ 2690177 h 6858000"/>
              <a:gd name="connsiteX106" fmla="*/ 2871389 w 8520752"/>
              <a:gd name="connsiteY106" fmla="*/ 2929597 h 6858000"/>
              <a:gd name="connsiteX107" fmla="*/ 2809308 w 8520752"/>
              <a:gd name="connsiteY107" fmla="*/ 3043971 h 6858000"/>
              <a:gd name="connsiteX108" fmla="*/ 2632098 w 8520752"/>
              <a:gd name="connsiteY108" fmla="*/ 2958604 h 6858000"/>
              <a:gd name="connsiteX109" fmla="*/ 1522298 w 8520752"/>
              <a:gd name="connsiteY109" fmla="*/ 2734546 h 6858000"/>
              <a:gd name="connsiteX110" fmla="*/ 674452 w 8520752"/>
              <a:gd name="connsiteY110" fmla="*/ 2862728 h 6858000"/>
              <a:gd name="connsiteX111" fmla="*/ 517461 w 8520752"/>
              <a:gd name="connsiteY111" fmla="*/ 2920188 h 6858000"/>
              <a:gd name="connsiteX112" fmla="*/ 478014 w 8520752"/>
              <a:gd name="connsiteY112" fmla="*/ 2812411 h 6858000"/>
              <a:gd name="connsiteX113" fmla="*/ 420671 w 8520752"/>
              <a:gd name="connsiteY113" fmla="*/ 2433124 h 6858000"/>
              <a:gd name="connsiteX114" fmla="*/ 983015 w 8520752"/>
              <a:gd name="connsiteY114" fmla="*/ 1375479 h 6858000"/>
              <a:gd name="connsiteX115" fmla="*/ 8119183 w 8520752"/>
              <a:gd name="connsiteY115" fmla="*/ 533384 h 6858000"/>
              <a:gd name="connsiteX116" fmla="*/ 8424965 w 8520752"/>
              <a:gd name="connsiteY116" fmla="*/ 564210 h 6858000"/>
              <a:gd name="connsiteX117" fmla="*/ 8520752 w 8520752"/>
              <a:gd name="connsiteY117" fmla="*/ 588839 h 6858000"/>
              <a:gd name="connsiteX118" fmla="*/ 8520752 w 8520752"/>
              <a:gd name="connsiteY118" fmla="*/ 3512462 h 6858000"/>
              <a:gd name="connsiteX119" fmla="*/ 8424965 w 8520752"/>
              <a:gd name="connsiteY119" fmla="*/ 3537092 h 6858000"/>
              <a:gd name="connsiteX120" fmla="*/ 8119183 w 8520752"/>
              <a:gd name="connsiteY120" fmla="*/ 3567917 h 6858000"/>
              <a:gd name="connsiteX121" fmla="*/ 7667993 w 8520752"/>
              <a:gd name="connsiteY121" fmla="*/ 3499703 h 6858000"/>
              <a:gd name="connsiteX122" fmla="*/ 7559416 w 8520752"/>
              <a:gd name="connsiteY122" fmla="*/ 3459965 h 6858000"/>
              <a:gd name="connsiteX123" fmla="*/ 7586567 w 8520752"/>
              <a:gd name="connsiteY123" fmla="*/ 3415273 h 6858000"/>
              <a:gd name="connsiteX124" fmla="*/ 7843386 w 8520752"/>
              <a:gd name="connsiteY124" fmla="*/ 2401017 h 6858000"/>
              <a:gd name="connsiteX125" fmla="*/ 7220157 w 8520752"/>
              <a:gd name="connsiteY125" fmla="*/ 896406 h 6858000"/>
              <a:gd name="connsiteX126" fmla="*/ 7180331 w 8520752"/>
              <a:gd name="connsiteY126" fmla="*/ 860211 h 6858000"/>
              <a:gd name="connsiteX127" fmla="*/ 7270864 w 8520752"/>
              <a:gd name="connsiteY127" fmla="*/ 792510 h 6858000"/>
              <a:gd name="connsiteX128" fmla="*/ 8119183 w 8520752"/>
              <a:gd name="connsiteY128" fmla="*/ 533384 h 6858000"/>
              <a:gd name="connsiteX129" fmla="*/ 5715545 w 8520752"/>
              <a:gd name="connsiteY129" fmla="*/ 273177 h 6858000"/>
              <a:gd name="connsiteX130" fmla="*/ 7069050 w 8520752"/>
              <a:gd name="connsiteY130" fmla="*/ 759072 h 6858000"/>
              <a:gd name="connsiteX131" fmla="*/ 7180331 w 8520752"/>
              <a:gd name="connsiteY131" fmla="*/ 860211 h 6858000"/>
              <a:gd name="connsiteX132" fmla="*/ 7154060 w 8520752"/>
              <a:gd name="connsiteY132" fmla="*/ 879854 h 6858000"/>
              <a:gd name="connsiteX133" fmla="*/ 6601916 w 8520752"/>
              <a:gd name="connsiteY133" fmla="*/ 2050651 h 6858000"/>
              <a:gd name="connsiteX134" fmla="*/ 7528594 w 8520752"/>
              <a:gd name="connsiteY134" fmla="*/ 3448683 h 6858000"/>
              <a:gd name="connsiteX135" fmla="*/ 7559416 w 8520752"/>
              <a:gd name="connsiteY135" fmla="*/ 3459965 h 6858000"/>
              <a:gd name="connsiteX136" fmla="*/ 7479984 w 8520752"/>
              <a:gd name="connsiteY136" fmla="*/ 3590713 h 6858000"/>
              <a:gd name="connsiteX137" fmla="*/ 5715545 w 8520752"/>
              <a:gd name="connsiteY137" fmla="*/ 4528858 h 6858000"/>
              <a:gd name="connsiteX138" fmla="*/ 5312741 w 8520752"/>
              <a:gd name="connsiteY138" fmla="*/ 4490785 h 6858000"/>
              <a:gd name="connsiteX139" fmla="*/ 5246410 w 8520752"/>
              <a:gd name="connsiteY139" fmla="*/ 4474826 h 6858000"/>
              <a:gd name="connsiteX140" fmla="*/ 5249233 w 8520752"/>
              <a:gd name="connsiteY140" fmla="*/ 4446810 h 6858000"/>
              <a:gd name="connsiteX141" fmla="*/ 4790234 w 8520752"/>
              <a:gd name="connsiteY141" fmla="*/ 3987811 h 6858000"/>
              <a:gd name="connsiteX142" fmla="*/ 4533604 w 8520752"/>
              <a:gd name="connsiteY142" fmla="*/ 4066200 h 6858000"/>
              <a:gd name="connsiteX143" fmla="*/ 4466175 w 8520752"/>
              <a:gd name="connsiteY143" fmla="*/ 4121836 h 6858000"/>
              <a:gd name="connsiteX144" fmla="*/ 4432208 w 8520752"/>
              <a:gd name="connsiteY144" fmla="*/ 4098443 h 6858000"/>
              <a:gd name="connsiteX145" fmla="*/ 3598691 w 8520752"/>
              <a:gd name="connsiteY145" fmla="*/ 2618577 h 6858000"/>
              <a:gd name="connsiteX146" fmla="*/ 3596601 w 8520752"/>
              <a:gd name="connsiteY146" fmla="*/ 2577183 h 6858000"/>
              <a:gd name="connsiteX147" fmla="*/ 3733263 w 8520752"/>
              <a:gd name="connsiteY147" fmla="*/ 2542043 h 6858000"/>
              <a:gd name="connsiteX148" fmla="*/ 5196764 w 8520752"/>
              <a:gd name="connsiteY148" fmla="*/ 552795 h 6858000"/>
              <a:gd name="connsiteX149" fmla="*/ 5186134 w 8520752"/>
              <a:gd name="connsiteY149" fmla="*/ 342268 h 6858000"/>
              <a:gd name="connsiteX150" fmla="*/ 5286712 w 8520752"/>
              <a:gd name="connsiteY150" fmla="*/ 316407 h 6858000"/>
              <a:gd name="connsiteX151" fmla="*/ 5715545 w 8520752"/>
              <a:gd name="connsiteY151" fmla="*/ 273177 h 6858000"/>
              <a:gd name="connsiteX152" fmla="*/ 1107503 w 8520752"/>
              <a:gd name="connsiteY152" fmla="*/ 0 h 6858000"/>
              <a:gd name="connsiteX153" fmla="*/ 5120982 w 8520752"/>
              <a:gd name="connsiteY153" fmla="*/ 0 h 6858000"/>
              <a:gd name="connsiteX154" fmla="*/ 5157010 w 8520752"/>
              <a:gd name="connsiteY154" fmla="*/ 145746 h 6858000"/>
              <a:gd name="connsiteX155" fmla="*/ 5186010 w 8520752"/>
              <a:gd name="connsiteY155" fmla="*/ 339832 h 6858000"/>
              <a:gd name="connsiteX156" fmla="*/ 5186134 w 8520752"/>
              <a:gd name="connsiteY156" fmla="*/ 342268 h 6858000"/>
              <a:gd name="connsiteX157" fmla="*/ 5082791 w 8520752"/>
              <a:gd name="connsiteY157" fmla="*/ 368840 h 6858000"/>
              <a:gd name="connsiteX158" fmla="*/ 3587705 w 8520752"/>
              <a:gd name="connsiteY158" fmla="*/ 2401017 h 6858000"/>
              <a:gd name="connsiteX159" fmla="*/ 3596601 w 8520752"/>
              <a:gd name="connsiteY159" fmla="*/ 2577183 h 6858000"/>
              <a:gd name="connsiteX160" fmla="*/ 3533650 w 8520752"/>
              <a:gd name="connsiteY160" fmla="*/ 2593368 h 6858000"/>
              <a:gd name="connsiteX161" fmla="*/ 3113874 w 8520752"/>
              <a:gd name="connsiteY161" fmla="*/ 2635685 h 6858000"/>
              <a:gd name="connsiteX162" fmla="*/ 2952025 w 8520752"/>
              <a:gd name="connsiteY162" fmla="*/ 2627513 h 6858000"/>
              <a:gd name="connsiteX163" fmla="*/ 2971622 w 8520752"/>
              <a:gd name="connsiteY163" fmla="*/ 2433124 h 6858000"/>
              <a:gd name="connsiteX164" fmla="*/ 1696146 w 8520752"/>
              <a:gd name="connsiteY164" fmla="*/ 1157648 h 6858000"/>
              <a:gd name="connsiteX165" fmla="*/ 1199674 w 8520752"/>
              <a:gd name="connsiteY165" fmla="*/ 1257881 h 6858000"/>
              <a:gd name="connsiteX166" fmla="*/ 1163233 w 8520752"/>
              <a:gd name="connsiteY166" fmla="*/ 1277662 h 6858000"/>
              <a:gd name="connsiteX167" fmla="*/ 1124627 w 8520752"/>
              <a:gd name="connsiteY167" fmla="*/ 1172183 h 6858000"/>
              <a:gd name="connsiteX168" fmla="*/ 1030983 w 8520752"/>
              <a:gd name="connsiteY168" fmla="*/ 552795 h 6858000"/>
              <a:gd name="connsiteX169" fmla="*/ 1073300 w 8520752"/>
              <a:gd name="connsiteY169" fmla="*/ 13302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8520752" h="6858000">
                <a:moveTo>
                  <a:pt x="6674581" y="5591137"/>
                </a:moveTo>
                <a:lnTo>
                  <a:pt x="6706941" y="5695386"/>
                </a:lnTo>
                <a:cubicBezTo>
                  <a:pt x="6808962" y="5936592"/>
                  <a:pt x="6979393" y="6141817"/>
                  <a:pt x="7193909" y="6286742"/>
                </a:cubicBezTo>
                <a:lnTo>
                  <a:pt x="7302713" y="6352842"/>
                </a:lnTo>
                <a:lnTo>
                  <a:pt x="7279004" y="6429220"/>
                </a:lnTo>
                <a:cubicBezTo>
                  <a:pt x="7186922" y="6646927"/>
                  <a:pt x="6971352" y="6799684"/>
                  <a:pt x="6720103" y="6799684"/>
                </a:cubicBezTo>
                <a:cubicBezTo>
                  <a:pt x="6510729" y="6799684"/>
                  <a:pt x="6326133" y="6693602"/>
                  <a:pt x="6217127" y="6532254"/>
                </a:cubicBezTo>
                <a:lnTo>
                  <a:pt x="6190687" y="6483542"/>
                </a:lnTo>
                <a:lnTo>
                  <a:pt x="6287669" y="6403525"/>
                </a:lnTo>
                <a:cubicBezTo>
                  <a:pt x="6481829" y="6209366"/>
                  <a:pt x="6601918" y="5941136"/>
                  <a:pt x="6601918" y="5644859"/>
                </a:cubicBezTo>
                <a:lnTo>
                  <a:pt x="6597299" y="5599044"/>
                </a:lnTo>
                <a:lnTo>
                  <a:pt x="6597858" y="5598871"/>
                </a:lnTo>
                <a:close/>
                <a:moveTo>
                  <a:pt x="4364258" y="5363374"/>
                </a:moveTo>
                <a:lnTo>
                  <a:pt x="4380475" y="5383028"/>
                </a:lnTo>
                <a:lnTo>
                  <a:pt x="4464798" y="5529735"/>
                </a:lnTo>
                <a:lnTo>
                  <a:pt x="4456088" y="5644859"/>
                </a:lnTo>
                <a:cubicBezTo>
                  <a:pt x="4456088" y="5867068"/>
                  <a:pt x="4523639" y="6073499"/>
                  <a:pt x="4639325" y="6244736"/>
                </a:cubicBezTo>
                <a:lnTo>
                  <a:pt x="4647405" y="6254529"/>
                </a:lnTo>
                <a:lnTo>
                  <a:pt x="4647643" y="6257678"/>
                </a:lnTo>
                <a:cubicBezTo>
                  <a:pt x="4647643" y="6446673"/>
                  <a:pt x="4614128" y="6627839"/>
                  <a:pt x="4552717" y="6795559"/>
                </a:cubicBezTo>
                <a:lnTo>
                  <a:pt x="4526764" y="6858000"/>
                </a:lnTo>
                <a:lnTo>
                  <a:pt x="4072357" y="6858000"/>
                </a:lnTo>
                <a:lnTo>
                  <a:pt x="4092301" y="6821801"/>
                </a:lnTo>
                <a:cubicBezTo>
                  <a:pt x="4272483" y="6447863"/>
                  <a:pt x="4373457" y="6028576"/>
                  <a:pt x="4373457" y="5585705"/>
                </a:cubicBezTo>
                <a:cubicBezTo>
                  <a:pt x="4373457" y="5518044"/>
                  <a:pt x="4371101" y="5450934"/>
                  <a:pt x="4366465" y="5384452"/>
                </a:cubicBezTo>
                <a:close/>
                <a:moveTo>
                  <a:pt x="5529003" y="4571943"/>
                </a:moveTo>
                <a:cubicBezTo>
                  <a:pt x="6047489" y="4571943"/>
                  <a:pt x="6480075" y="4939719"/>
                  <a:pt x="6580120" y="5428629"/>
                </a:cubicBezTo>
                <a:lnTo>
                  <a:pt x="6597299" y="5599044"/>
                </a:lnTo>
                <a:lnTo>
                  <a:pt x="6484000" y="5634215"/>
                </a:lnTo>
                <a:cubicBezTo>
                  <a:pt x="6266294" y="5726297"/>
                  <a:pt x="6113535" y="5941868"/>
                  <a:pt x="6113535" y="6193116"/>
                </a:cubicBezTo>
                <a:cubicBezTo>
                  <a:pt x="6113535" y="6276867"/>
                  <a:pt x="6130508" y="6356651"/>
                  <a:pt x="6161202" y="6429220"/>
                </a:cubicBezTo>
                <a:lnTo>
                  <a:pt x="6190687" y="6483542"/>
                </a:lnTo>
                <a:lnTo>
                  <a:pt x="6128880" y="6534537"/>
                </a:lnTo>
                <a:cubicBezTo>
                  <a:pt x="5957643" y="6650224"/>
                  <a:pt x="5751211" y="6717774"/>
                  <a:pt x="5529003" y="6717774"/>
                </a:cubicBezTo>
                <a:cubicBezTo>
                  <a:pt x="5232725" y="6717774"/>
                  <a:pt x="4964497" y="6597685"/>
                  <a:pt x="4770338" y="6403525"/>
                </a:cubicBezTo>
                <a:lnTo>
                  <a:pt x="4647405" y="6254529"/>
                </a:lnTo>
                <a:lnTo>
                  <a:pt x="4629618" y="6019442"/>
                </a:lnTo>
                <a:cubicBezTo>
                  <a:pt x="4605881" y="5864083"/>
                  <a:pt x="4559288" y="5716243"/>
                  <a:pt x="4493380" y="5579462"/>
                </a:cubicBezTo>
                <a:lnTo>
                  <a:pt x="4464798" y="5529735"/>
                </a:lnTo>
                <a:lnTo>
                  <a:pt x="4468451" y="5481465"/>
                </a:lnTo>
                <a:cubicBezTo>
                  <a:pt x="4492872" y="5321635"/>
                  <a:pt x="4552560" y="5173411"/>
                  <a:pt x="4639325" y="5044982"/>
                </a:cubicBezTo>
                <a:lnTo>
                  <a:pt x="4756922" y="4902451"/>
                </a:lnTo>
                <a:lnTo>
                  <a:pt x="4790234" y="4905809"/>
                </a:lnTo>
                <a:cubicBezTo>
                  <a:pt x="4980358" y="4905809"/>
                  <a:pt x="5143483" y="4790215"/>
                  <a:pt x="5213163" y="4625473"/>
                </a:cubicBezTo>
                <a:lnTo>
                  <a:pt x="5213442" y="4624575"/>
                </a:lnTo>
                <a:lnTo>
                  <a:pt x="5312773" y="4593741"/>
                </a:lnTo>
                <a:cubicBezTo>
                  <a:pt x="5382617" y="4579449"/>
                  <a:pt x="5454934" y="4571943"/>
                  <a:pt x="5529003" y="4571943"/>
                </a:cubicBezTo>
                <a:close/>
                <a:moveTo>
                  <a:pt x="4466175" y="4121836"/>
                </a:moveTo>
                <a:lnTo>
                  <a:pt x="4590334" y="4207347"/>
                </a:lnTo>
                <a:cubicBezTo>
                  <a:pt x="4753543" y="4309230"/>
                  <a:pt x="4931560" y="4389608"/>
                  <a:pt x="5120416" y="4444515"/>
                </a:cubicBezTo>
                <a:lnTo>
                  <a:pt x="5246410" y="4474826"/>
                </a:lnTo>
                <a:lnTo>
                  <a:pt x="5239909" y="4539314"/>
                </a:lnTo>
                <a:lnTo>
                  <a:pt x="5213442" y="4624575"/>
                </a:lnTo>
                <a:lnTo>
                  <a:pt x="5111376" y="4656259"/>
                </a:lnTo>
                <a:cubicBezTo>
                  <a:pt x="4983014" y="4710551"/>
                  <a:pt x="4867417" y="4789114"/>
                  <a:pt x="4770338" y="4886193"/>
                </a:cubicBezTo>
                <a:lnTo>
                  <a:pt x="4756922" y="4902451"/>
                </a:lnTo>
                <a:lnTo>
                  <a:pt x="4697732" y="4896484"/>
                </a:lnTo>
                <a:cubicBezTo>
                  <a:pt x="4488573" y="4853683"/>
                  <a:pt x="4331236" y="4668621"/>
                  <a:pt x="4331236" y="4446810"/>
                </a:cubicBezTo>
                <a:cubicBezTo>
                  <a:pt x="4331236" y="4320061"/>
                  <a:pt x="4382611" y="4205311"/>
                  <a:pt x="4465674" y="4122249"/>
                </a:cubicBezTo>
                <a:close/>
                <a:moveTo>
                  <a:pt x="7945398" y="3828126"/>
                </a:moveTo>
                <a:cubicBezTo>
                  <a:pt x="8130977" y="3828126"/>
                  <a:pt x="8307772" y="3865736"/>
                  <a:pt x="8468576" y="3933751"/>
                </a:cubicBezTo>
                <a:lnTo>
                  <a:pt x="8520752" y="3958885"/>
                </a:lnTo>
                <a:lnTo>
                  <a:pt x="8520752" y="6385531"/>
                </a:lnTo>
                <a:lnTo>
                  <a:pt x="8468576" y="6410665"/>
                </a:lnTo>
                <a:cubicBezTo>
                  <a:pt x="8307772" y="6478679"/>
                  <a:pt x="8130977" y="6516290"/>
                  <a:pt x="7945398" y="6516290"/>
                </a:cubicBezTo>
                <a:cubicBezTo>
                  <a:pt x="7713424" y="6516290"/>
                  <a:pt x="7495176" y="6457524"/>
                  <a:pt x="7304729" y="6354067"/>
                </a:cubicBezTo>
                <a:lnTo>
                  <a:pt x="7302713" y="6352842"/>
                </a:lnTo>
                <a:lnTo>
                  <a:pt x="7314347" y="6315361"/>
                </a:lnTo>
                <a:cubicBezTo>
                  <a:pt x="7322429" y="6275874"/>
                  <a:pt x="7326671" y="6234991"/>
                  <a:pt x="7326671" y="6193116"/>
                </a:cubicBezTo>
                <a:cubicBezTo>
                  <a:pt x="7326671" y="5858118"/>
                  <a:pt x="7055101" y="5586547"/>
                  <a:pt x="6720103" y="5586547"/>
                </a:cubicBezTo>
                <a:lnTo>
                  <a:pt x="6674581" y="5591137"/>
                </a:lnTo>
                <a:lnTo>
                  <a:pt x="6628624" y="5443088"/>
                </a:lnTo>
                <a:cubicBezTo>
                  <a:pt x="6610720" y="5355592"/>
                  <a:pt x="6601316" y="5264999"/>
                  <a:pt x="6601316" y="5172208"/>
                </a:cubicBezTo>
                <a:cubicBezTo>
                  <a:pt x="6601316" y="4429892"/>
                  <a:pt x="7203082" y="3828126"/>
                  <a:pt x="7945398" y="3828126"/>
                </a:cubicBezTo>
                <a:close/>
                <a:moveTo>
                  <a:pt x="517461" y="2920188"/>
                </a:moveTo>
                <a:lnTo>
                  <a:pt x="520905" y="2929597"/>
                </a:lnTo>
                <a:cubicBezTo>
                  <a:pt x="714533" y="3387383"/>
                  <a:pt x="1167828" y="3708599"/>
                  <a:pt x="1696146" y="3708599"/>
                </a:cubicBezTo>
                <a:cubicBezTo>
                  <a:pt x="2136411" y="3708599"/>
                  <a:pt x="2524578" y="3485533"/>
                  <a:pt x="2753790" y="3146255"/>
                </a:cubicBezTo>
                <a:lnTo>
                  <a:pt x="2809308" y="3043971"/>
                </a:lnTo>
                <a:lnTo>
                  <a:pt x="2881331" y="3078665"/>
                </a:lnTo>
                <a:cubicBezTo>
                  <a:pt x="3659011" y="3501127"/>
                  <a:pt x="4218160" y="4274889"/>
                  <a:pt x="4345796" y="5186968"/>
                </a:cubicBezTo>
                <a:lnTo>
                  <a:pt x="4364258" y="5363374"/>
                </a:lnTo>
                <a:lnTo>
                  <a:pt x="4189451" y="5151506"/>
                </a:lnTo>
                <a:cubicBezTo>
                  <a:pt x="3906357" y="4868413"/>
                  <a:pt x="3515267" y="4693315"/>
                  <a:pt x="3083280" y="4693315"/>
                </a:cubicBezTo>
                <a:cubicBezTo>
                  <a:pt x="2219305" y="4693315"/>
                  <a:pt x="1518917" y="5393704"/>
                  <a:pt x="1518917" y="6257678"/>
                </a:cubicBezTo>
                <a:cubicBezTo>
                  <a:pt x="1518917" y="6419673"/>
                  <a:pt x="1543540" y="6575917"/>
                  <a:pt x="1589247" y="6722872"/>
                </a:cubicBezTo>
                <a:lnTo>
                  <a:pt x="1638705" y="6858000"/>
                </a:lnTo>
                <a:lnTo>
                  <a:pt x="0" y="6858000"/>
                </a:lnTo>
                <a:lnTo>
                  <a:pt x="0" y="5632325"/>
                </a:lnTo>
                <a:lnTo>
                  <a:pt x="15566" y="5619244"/>
                </a:lnTo>
                <a:cubicBezTo>
                  <a:pt x="411081" y="5255434"/>
                  <a:pt x="658924" y="4733564"/>
                  <a:pt x="658924" y="4153807"/>
                </a:cubicBezTo>
                <a:cubicBezTo>
                  <a:pt x="658924" y="3741536"/>
                  <a:pt x="533597" y="3358538"/>
                  <a:pt x="318958" y="3040832"/>
                </a:cubicBezTo>
                <a:lnTo>
                  <a:pt x="298525" y="3013507"/>
                </a:lnTo>
                <a:lnTo>
                  <a:pt x="412498" y="2958604"/>
                </a:lnTo>
                <a:close/>
                <a:moveTo>
                  <a:pt x="0" y="2677256"/>
                </a:moveTo>
                <a:lnTo>
                  <a:pt x="75884" y="2746225"/>
                </a:lnTo>
                <a:cubicBezTo>
                  <a:pt x="120914" y="2791253"/>
                  <a:pt x="163796" y="2838430"/>
                  <a:pt x="204363" y="2887587"/>
                </a:cubicBezTo>
                <a:lnTo>
                  <a:pt x="298525" y="3013507"/>
                </a:lnTo>
                <a:lnTo>
                  <a:pt x="163266" y="3078665"/>
                </a:lnTo>
                <a:cubicBezTo>
                  <a:pt x="107717" y="3108841"/>
                  <a:pt x="53284" y="3140809"/>
                  <a:pt x="43" y="3174492"/>
                </a:cubicBezTo>
                <a:lnTo>
                  <a:pt x="0" y="3174521"/>
                </a:lnTo>
                <a:close/>
                <a:moveTo>
                  <a:pt x="1163233" y="1277662"/>
                </a:moveTo>
                <a:lnTo>
                  <a:pt x="1194668" y="1363550"/>
                </a:lnTo>
                <a:cubicBezTo>
                  <a:pt x="1484519" y="2048832"/>
                  <a:pt x="2130684" y="2546712"/>
                  <a:pt x="2900912" y="2624931"/>
                </a:cubicBezTo>
                <a:lnTo>
                  <a:pt x="2952025" y="2627513"/>
                </a:lnTo>
                <a:lnTo>
                  <a:pt x="2945709" y="2690177"/>
                </a:lnTo>
                <a:cubicBezTo>
                  <a:pt x="2928718" y="2773207"/>
                  <a:pt x="2903661" y="2853299"/>
                  <a:pt x="2871389" y="2929597"/>
                </a:cubicBezTo>
                <a:lnTo>
                  <a:pt x="2809308" y="3043971"/>
                </a:lnTo>
                <a:lnTo>
                  <a:pt x="2632098" y="2958604"/>
                </a:lnTo>
                <a:cubicBezTo>
                  <a:pt x="2290990" y="2814328"/>
                  <a:pt x="1915962" y="2734546"/>
                  <a:pt x="1522298" y="2734546"/>
                </a:cubicBezTo>
                <a:cubicBezTo>
                  <a:pt x="1227052" y="2734546"/>
                  <a:pt x="942286" y="2779423"/>
                  <a:pt x="674452" y="2862728"/>
                </a:cubicBezTo>
                <a:lnTo>
                  <a:pt x="517461" y="2920188"/>
                </a:lnTo>
                <a:lnTo>
                  <a:pt x="478014" y="2812411"/>
                </a:lnTo>
                <a:cubicBezTo>
                  <a:pt x="440748" y="2692595"/>
                  <a:pt x="420671" y="2565203"/>
                  <a:pt x="420671" y="2433124"/>
                </a:cubicBezTo>
                <a:cubicBezTo>
                  <a:pt x="420671" y="1992858"/>
                  <a:pt x="643736" y="1604692"/>
                  <a:pt x="983015" y="1375479"/>
                </a:cubicBezTo>
                <a:close/>
                <a:moveTo>
                  <a:pt x="8119183" y="533384"/>
                </a:moveTo>
                <a:cubicBezTo>
                  <a:pt x="8223928" y="533384"/>
                  <a:pt x="8326195" y="543998"/>
                  <a:pt x="8424965" y="564210"/>
                </a:cubicBezTo>
                <a:lnTo>
                  <a:pt x="8520752" y="588839"/>
                </a:lnTo>
                <a:lnTo>
                  <a:pt x="8520752" y="3512462"/>
                </a:lnTo>
                <a:lnTo>
                  <a:pt x="8424965" y="3537092"/>
                </a:lnTo>
                <a:cubicBezTo>
                  <a:pt x="8326195" y="3557303"/>
                  <a:pt x="8223928" y="3567917"/>
                  <a:pt x="8119183" y="3567917"/>
                </a:cubicBezTo>
                <a:cubicBezTo>
                  <a:pt x="7962065" y="3567917"/>
                  <a:pt x="7810524" y="3544036"/>
                  <a:pt x="7667993" y="3499703"/>
                </a:cubicBezTo>
                <a:lnTo>
                  <a:pt x="7559416" y="3459965"/>
                </a:lnTo>
                <a:lnTo>
                  <a:pt x="7586567" y="3415273"/>
                </a:lnTo>
                <a:cubicBezTo>
                  <a:pt x="7750353" y="3113772"/>
                  <a:pt x="7843386" y="2768260"/>
                  <a:pt x="7843386" y="2401017"/>
                </a:cubicBezTo>
                <a:cubicBezTo>
                  <a:pt x="7843386" y="1813431"/>
                  <a:pt x="7605219" y="1281470"/>
                  <a:pt x="7220157" y="896406"/>
                </a:cubicBezTo>
                <a:lnTo>
                  <a:pt x="7180331" y="860211"/>
                </a:lnTo>
                <a:lnTo>
                  <a:pt x="7270864" y="792510"/>
                </a:lnTo>
                <a:cubicBezTo>
                  <a:pt x="7513022" y="628912"/>
                  <a:pt x="7804947" y="533384"/>
                  <a:pt x="8119183" y="533384"/>
                </a:cubicBezTo>
                <a:close/>
                <a:moveTo>
                  <a:pt x="5715545" y="273177"/>
                </a:moveTo>
                <a:cubicBezTo>
                  <a:pt x="6229683" y="273177"/>
                  <a:pt x="6701233" y="455523"/>
                  <a:pt x="7069050" y="759072"/>
                </a:cubicBezTo>
                <a:lnTo>
                  <a:pt x="7180331" y="860211"/>
                </a:lnTo>
                <a:lnTo>
                  <a:pt x="7154060" y="879854"/>
                </a:lnTo>
                <a:cubicBezTo>
                  <a:pt x="6816853" y="1158143"/>
                  <a:pt x="6601916" y="1579297"/>
                  <a:pt x="6601916" y="2050651"/>
                </a:cubicBezTo>
                <a:cubicBezTo>
                  <a:pt x="6601916" y="2679123"/>
                  <a:pt x="6984025" y="3218350"/>
                  <a:pt x="7528594" y="3448683"/>
                </a:cubicBezTo>
                <a:lnTo>
                  <a:pt x="7559416" y="3459965"/>
                </a:lnTo>
                <a:lnTo>
                  <a:pt x="7479984" y="3590713"/>
                </a:lnTo>
                <a:cubicBezTo>
                  <a:pt x="7097597" y="4156722"/>
                  <a:pt x="6450029" y="4528858"/>
                  <a:pt x="5715545" y="4528858"/>
                </a:cubicBezTo>
                <a:cubicBezTo>
                  <a:pt x="5577829" y="4528858"/>
                  <a:pt x="5443171" y="4515776"/>
                  <a:pt x="5312741" y="4490785"/>
                </a:cubicBezTo>
                <a:lnTo>
                  <a:pt x="5246410" y="4474826"/>
                </a:lnTo>
                <a:lnTo>
                  <a:pt x="5249233" y="4446810"/>
                </a:lnTo>
                <a:cubicBezTo>
                  <a:pt x="5249233" y="4193312"/>
                  <a:pt x="5043732" y="3987811"/>
                  <a:pt x="4790234" y="3987811"/>
                </a:cubicBezTo>
                <a:cubicBezTo>
                  <a:pt x="4695174" y="3987811"/>
                  <a:pt x="4606861" y="4016710"/>
                  <a:pt x="4533604" y="4066200"/>
                </a:cubicBezTo>
                <a:lnTo>
                  <a:pt x="4466175" y="4121836"/>
                </a:lnTo>
                <a:lnTo>
                  <a:pt x="4432208" y="4098443"/>
                </a:lnTo>
                <a:cubicBezTo>
                  <a:pt x="3973515" y="3751108"/>
                  <a:pt x="3659984" y="3222126"/>
                  <a:pt x="3598691" y="2618577"/>
                </a:cubicBezTo>
                <a:lnTo>
                  <a:pt x="3596601" y="2577183"/>
                </a:lnTo>
                <a:lnTo>
                  <a:pt x="3733263" y="2542043"/>
                </a:lnTo>
                <a:cubicBezTo>
                  <a:pt x="4581141" y="2278325"/>
                  <a:pt x="5196764" y="1487454"/>
                  <a:pt x="5196764" y="552795"/>
                </a:cubicBezTo>
                <a:lnTo>
                  <a:pt x="5186134" y="342268"/>
                </a:lnTo>
                <a:lnTo>
                  <a:pt x="5286712" y="316407"/>
                </a:lnTo>
                <a:cubicBezTo>
                  <a:pt x="5425229" y="288063"/>
                  <a:pt x="5568648" y="273177"/>
                  <a:pt x="5715545" y="273177"/>
                </a:cubicBezTo>
                <a:close/>
                <a:moveTo>
                  <a:pt x="1107503" y="0"/>
                </a:moveTo>
                <a:lnTo>
                  <a:pt x="5120982" y="0"/>
                </a:lnTo>
                <a:lnTo>
                  <a:pt x="5157010" y="145746"/>
                </a:lnTo>
                <a:cubicBezTo>
                  <a:pt x="5169629" y="209444"/>
                  <a:pt x="5179343" y="274188"/>
                  <a:pt x="5186010" y="339832"/>
                </a:cubicBezTo>
                <a:lnTo>
                  <a:pt x="5186134" y="342268"/>
                </a:lnTo>
                <a:lnTo>
                  <a:pt x="5082791" y="368840"/>
                </a:lnTo>
                <a:cubicBezTo>
                  <a:pt x="4216613" y="638249"/>
                  <a:pt x="3587705" y="1446189"/>
                  <a:pt x="3587705" y="2401017"/>
                </a:cubicBezTo>
                <a:lnTo>
                  <a:pt x="3596601" y="2577183"/>
                </a:lnTo>
                <a:lnTo>
                  <a:pt x="3533650" y="2593368"/>
                </a:lnTo>
                <a:cubicBezTo>
                  <a:pt x="3398058" y="2621115"/>
                  <a:pt x="3257668" y="2635685"/>
                  <a:pt x="3113874" y="2635685"/>
                </a:cubicBezTo>
                <a:lnTo>
                  <a:pt x="2952025" y="2627513"/>
                </a:lnTo>
                <a:lnTo>
                  <a:pt x="2971622" y="2433124"/>
                </a:lnTo>
                <a:cubicBezTo>
                  <a:pt x="2971622" y="1728698"/>
                  <a:pt x="2400572" y="1157648"/>
                  <a:pt x="1696146" y="1157648"/>
                </a:cubicBezTo>
                <a:cubicBezTo>
                  <a:pt x="1520041" y="1157648"/>
                  <a:pt x="1352271" y="1193339"/>
                  <a:pt x="1199674" y="1257881"/>
                </a:cubicBezTo>
                <a:lnTo>
                  <a:pt x="1163233" y="1277662"/>
                </a:lnTo>
                <a:lnTo>
                  <a:pt x="1124627" y="1172183"/>
                </a:lnTo>
                <a:cubicBezTo>
                  <a:pt x="1063768" y="976518"/>
                  <a:pt x="1030983" y="768485"/>
                  <a:pt x="1030983" y="552795"/>
                </a:cubicBezTo>
                <a:cubicBezTo>
                  <a:pt x="1030983" y="409001"/>
                  <a:pt x="1045554" y="268611"/>
                  <a:pt x="1073300" y="133020"/>
                </a:cubicBezTo>
                <a:close/>
              </a:path>
            </a:pathLst>
          </a:custGeom>
          <a:solidFill>
            <a:srgbClr val="003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noFill/>
              </a:rPr>
              <a:t>v</a:t>
            </a:r>
          </a:p>
        </p:txBody>
      </p:sp>
      <p:sp>
        <p:nvSpPr>
          <p:cNvPr id="2" name="Title 1"/>
          <p:cNvSpPr>
            <a:spLocks noGrp="1"/>
          </p:cNvSpPr>
          <p:nvPr>
            <p:ph type="title" hasCustomPrompt="1"/>
          </p:nvPr>
        </p:nvSpPr>
        <p:spPr bwMode="gray">
          <a:xfrm>
            <a:off x="4905232" y="3089071"/>
            <a:ext cx="6172200" cy="1142620"/>
          </a:xfrm>
        </p:spPr>
        <p:txBody>
          <a:bodyPr wrap="square" lIns="0" tIns="0" rIns="0" bIns="0" anchor="b" anchorCtr="0">
            <a:spAutoFit/>
          </a:bodyPr>
          <a:lstStyle>
            <a:lvl1pPr>
              <a:defRPr sz="4125" b="1" cap="all" baseline="0">
                <a:ln w="6350">
                  <a:noFill/>
                </a:ln>
                <a:solidFill>
                  <a:schemeClr val="bg1"/>
                </a:solidFill>
              </a:defRPr>
            </a:lvl1pPr>
          </a:lstStyle>
          <a:p>
            <a:r>
              <a:rPr lang="en-US" dirty="0"/>
              <a:t>Presentation title goes here</a:t>
            </a:r>
          </a:p>
        </p:txBody>
      </p:sp>
      <p:cxnSp>
        <p:nvCxnSpPr>
          <p:cNvPr id="7" name="Straight Connector 6"/>
          <p:cNvCxnSpPr/>
          <p:nvPr userDrawn="1"/>
        </p:nvCxnSpPr>
        <p:spPr bwMode="gray">
          <a:xfrm>
            <a:off x="4905232" y="2286000"/>
            <a:ext cx="6172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Text Placeholder 9"/>
          <p:cNvSpPr>
            <a:spLocks noGrp="1"/>
          </p:cNvSpPr>
          <p:nvPr>
            <p:ph type="body" sz="quarter" idx="10" hasCustomPrompt="1"/>
          </p:nvPr>
        </p:nvSpPr>
        <p:spPr bwMode="gray">
          <a:xfrm>
            <a:off x="4905232" y="4478720"/>
            <a:ext cx="6172200" cy="334707"/>
          </a:xfrm>
        </p:spPr>
        <p:txBody>
          <a:bodyPr lIns="0" tIns="0" rIns="0" bIns="0">
            <a:spAutoFit/>
          </a:bodyPr>
          <a:lstStyle>
            <a:lvl1pPr marL="0" indent="0">
              <a:spcBef>
                <a:spcPts val="0"/>
              </a:spcBef>
              <a:buNone/>
              <a:defRPr sz="2175">
                <a:solidFill>
                  <a:schemeClr val="accent1"/>
                </a:solidFill>
              </a:defRPr>
            </a:lvl1pPr>
            <a:lvl2pPr marL="342900" indent="0">
              <a:buNone/>
              <a:defRPr>
                <a:solidFill>
                  <a:schemeClr val="accent1"/>
                </a:solidFill>
              </a:defRPr>
            </a:lvl2pPr>
            <a:lvl3pPr marL="685800" indent="0">
              <a:buNone/>
              <a:defRPr>
                <a:solidFill>
                  <a:schemeClr val="accent1"/>
                </a:solidFill>
              </a:defRPr>
            </a:lvl3pPr>
            <a:lvl4pPr marL="1028700" indent="0">
              <a:buNone/>
              <a:defRPr>
                <a:solidFill>
                  <a:schemeClr val="accent1"/>
                </a:solidFill>
              </a:defRPr>
            </a:lvl4pPr>
            <a:lvl5pPr marL="1371600" indent="0">
              <a:buNone/>
              <a:defRPr>
                <a:solidFill>
                  <a:schemeClr val="accent1"/>
                </a:solidFill>
              </a:defRPr>
            </a:lvl5pPr>
          </a:lstStyle>
          <a:p>
            <a:pPr lvl="0"/>
            <a:r>
              <a:rPr lang="en-US" dirty="0"/>
              <a:t>Presentation subtitle goes here</a:t>
            </a:r>
          </a:p>
        </p:txBody>
      </p:sp>
      <p:sp>
        <p:nvSpPr>
          <p:cNvPr id="11" name="Text Placeholder 9"/>
          <p:cNvSpPr>
            <a:spLocks noGrp="1"/>
          </p:cNvSpPr>
          <p:nvPr>
            <p:ph type="body" sz="quarter" idx="11" hasCustomPrompt="1"/>
          </p:nvPr>
        </p:nvSpPr>
        <p:spPr bwMode="gray">
          <a:xfrm>
            <a:off x="4905232" y="2035814"/>
            <a:ext cx="6172200" cy="150041"/>
          </a:xfrm>
        </p:spPr>
        <p:txBody>
          <a:bodyPr lIns="0" tIns="0" rIns="0" bIns="0" anchor="b" anchorCtr="0">
            <a:spAutoFit/>
          </a:bodyPr>
          <a:lstStyle>
            <a:lvl1pPr marL="0" indent="0">
              <a:spcBef>
                <a:spcPts val="0"/>
              </a:spcBef>
              <a:buNone/>
              <a:defRPr sz="975" b="1" baseline="0">
                <a:solidFill>
                  <a:schemeClr val="accent3"/>
                </a:solidFill>
              </a:defRPr>
            </a:lvl1pPr>
            <a:lvl2pPr marL="342900" indent="0">
              <a:buNone/>
              <a:defRPr>
                <a:solidFill>
                  <a:schemeClr val="accent1"/>
                </a:solidFill>
              </a:defRPr>
            </a:lvl2pPr>
            <a:lvl3pPr marL="685800" indent="0">
              <a:buNone/>
              <a:defRPr>
                <a:solidFill>
                  <a:schemeClr val="accent1"/>
                </a:solidFill>
              </a:defRPr>
            </a:lvl3pPr>
            <a:lvl4pPr marL="1028700" indent="0">
              <a:buNone/>
              <a:defRPr>
                <a:solidFill>
                  <a:schemeClr val="accent1"/>
                </a:solidFill>
              </a:defRPr>
            </a:lvl4pPr>
            <a:lvl5pPr marL="1371600" indent="0">
              <a:buNone/>
              <a:defRPr>
                <a:solidFill>
                  <a:schemeClr val="accent1"/>
                </a:solidFill>
              </a:defRPr>
            </a:lvl5pPr>
          </a:lstStyle>
          <a:p>
            <a:pPr lvl="0"/>
            <a:r>
              <a:rPr lang="en-US" dirty="0"/>
              <a:t>[Insert Institution Name Here] followed by date</a:t>
            </a: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741056" y="1330432"/>
            <a:ext cx="2460779" cy="1281792"/>
          </a:xfrm>
          <a:prstGeom prst="rect">
            <a:avLst/>
          </a:prstGeom>
        </p:spPr>
      </p:pic>
      <p:sp>
        <p:nvSpPr>
          <p:cNvPr id="17" name="Freeform 16"/>
          <p:cNvSpPr/>
          <p:nvPr userDrawn="1"/>
        </p:nvSpPr>
        <p:spPr bwMode="gray">
          <a:xfrm flipH="1">
            <a:off x="348929" y="2676544"/>
            <a:ext cx="3322321" cy="4181459"/>
          </a:xfrm>
          <a:custGeom>
            <a:avLst/>
            <a:gdLst>
              <a:gd name="connsiteX0" fmla="*/ 0 w 3322321"/>
              <a:gd name="connsiteY0" fmla="*/ 2955784 h 4181459"/>
              <a:gd name="connsiteX1" fmla="*/ 0 w 3322321"/>
              <a:gd name="connsiteY1" fmla="*/ 4181459 h 4181459"/>
              <a:gd name="connsiteX2" fmla="*/ 1029674 w 3322321"/>
              <a:gd name="connsiteY2" fmla="*/ 4181459 h 4181459"/>
              <a:gd name="connsiteX3" fmla="*/ 1032508 w 3322321"/>
              <a:gd name="connsiteY3" fmla="*/ 4176316 h 4181459"/>
              <a:gd name="connsiteX4" fmla="*/ 1270935 w 3322321"/>
              <a:gd name="connsiteY4" fmla="*/ 3483773 h 4181459"/>
              <a:gd name="connsiteX5" fmla="*/ 1273805 w 3322321"/>
              <a:gd name="connsiteY5" fmla="*/ 3464967 h 4181459"/>
              <a:gd name="connsiteX6" fmla="*/ 1128168 w 3322321"/>
              <a:gd name="connsiteY6" fmla="*/ 3457612 h 4181459"/>
              <a:gd name="connsiteX7" fmla="*/ 121605 w 3322321"/>
              <a:gd name="connsiteY7" fmla="*/ 3057981 h 4181459"/>
              <a:gd name="connsiteX8" fmla="*/ 786 w 3322321"/>
              <a:gd name="connsiteY8" fmla="*/ 0 h 4181459"/>
              <a:gd name="connsiteX9" fmla="*/ 0 w 3322321"/>
              <a:gd name="connsiteY9" fmla="*/ 715 h 4181459"/>
              <a:gd name="connsiteX10" fmla="*/ 0 w 3322321"/>
              <a:gd name="connsiteY10" fmla="*/ 497980 h 4181459"/>
              <a:gd name="connsiteX11" fmla="*/ 156026 w 3322321"/>
              <a:gd name="connsiteY11" fmla="*/ 604067 h 4181459"/>
              <a:gd name="connsiteX12" fmla="*/ 1328862 w 3322321"/>
              <a:gd name="connsiteY12" fmla="*/ 2909164 h 4181459"/>
              <a:gd name="connsiteX13" fmla="*/ 1314141 w 3322321"/>
              <a:gd name="connsiteY13" fmla="*/ 3200679 h 4181459"/>
              <a:gd name="connsiteX14" fmla="*/ 1273805 w 3322321"/>
              <a:gd name="connsiteY14" fmla="*/ 3464967 h 4181459"/>
              <a:gd name="connsiteX15" fmla="*/ 1331698 w 3322321"/>
              <a:gd name="connsiteY15" fmla="*/ 3467889 h 4181459"/>
              <a:gd name="connsiteX16" fmla="*/ 3322321 w 3322321"/>
              <a:gd name="connsiteY16" fmla="*/ 1477266 h 4181459"/>
              <a:gd name="connsiteX17" fmla="*/ 3232826 w 3322321"/>
              <a:gd name="connsiteY17" fmla="*/ 885317 h 4181459"/>
              <a:gd name="connsiteX18" fmla="*/ 3203771 w 3322321"/>
              <a:gd name="connsiteY18" fmla="*/ 805931 h 4181459"/>
              <a:gd name="connsiteX19" fmla="*/ 3084415 w 3322321"/>
              <a:gd name="connsiteY19" fmla="*/ 895183 h 4181459"/>
              <a:gd name="connsiteX20" fmla="*/ 1915407 w 3322321"/>
              <a:gd name="connsiteY20" fmla="*/ 1252266 h 4181459"/>
              <a:gd name="connsiteX21" fmla="*/ 76920 w 3322321"/>
              <a:gd name="connsiteY21" fmla="*/ 158045 h 418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22321" h="4181459">
                <a:moveTo>
                  <a:pt x="0" y="2955784"/>
                </a:moveTo>
                <a:lnTo>
                  <a:pt x="0" y="4181459"/>
                </a:lnTo>
                <a:lnTo>
                  <a:pt x="1029674" y="4181459"/>
                </a:lnTo>
                <a:lnTo>
                  <a:pt x="1032508" y="4176316"/>
                </a:lnTo>
                <a:cubicBezTo>
                  <a:pt x="1140171" y="3959665"/>
                  <a:pt x="1221087" y="3727377"/>
                  <a:pt x="1270935" y="3483773"/>
                </a:cubicBezTo>
                <a:lnTo>
                  <a:pt x="1273805" y="3464967"/>
                </a:lnTo>
                <a:lnTo>
                  <a:pt x="1128168" y="3457612"/>
                </a:lnTo>
                <a:cubicBezTo>
                  <a:pt x="751749" y="3419384"/>
                  <a:pt x="406334" y="3276280"/>
                  <a:pt x="121605" y="3057981"/>
                </a:cubicBezTo>
                <a:close/>
                <a:moveTo>
                  <a:pt x="786" y="0"/>
                </a:moveTo>
                <a:lnTo>
                  <a:pt x="0" y="715"/>
                </a:lnTo>
                <a:lnTo>
                  <a:pt x="0" y="497980"/>
                </a:lnTo>
                <a:lnTo>
                  <a:pt x="156026" y="604067"/>
                </a:lnTo>
                <a:cubicBezTo>
                  <a:pt x="866922" y="1122553"/>
                  <a:pt x="1328862" y="1961913"/>
                  <a:pt x="1328862" y="2909164"/>
                </a:cubicBezTo>
                <a:cubicBezTo>
                  <a:pt x="1328862" y="3007580"/>
                  <a:pt x="1323875" y="3104831"/>
                  <a:pt x="1314141" y="3200679"/>
                </a:cubicBezTo>
                <a:lnTo>
                  <a:pt x="1273805" y="3464967"/>
                </a:lnTo>
                <a:lnTo>
                  <a:pt x="1331698" y="3467889"/>
                </a:lnTo>
                <a:cubicBezTo>
                  <a:pt x="2431089" y="3467889"/>
                  <a:pt x="3322321" y="2576657"/>
                  <a:pt x="3322321" y="1477266"/>
                </a:cubicBezTo>
                <a:cubicBezTo>
                  <a:pt x="3322321" y="1271130"/>
                  <a:pt x="3290989" y="1072313"/>
                  <a:pt x="3232826" y="885317"/>
                </a:cubicBezTo>
                <a:lnTo>
                  <a:pt x="3203771" y="805931"/>
                </a:lnTo>
                <a:lnTo>
                  <a:pt x="3084415" y="895183"/>
                </a:lnTo>
                <a:cubicBezTo>
                  <a:pt x="2750714" y="1120627"/>
                  <a:pt x="2348433" y="1252266"/>
                  <a:pt x="1915407" y="1252266"/>
                </a:cubicBezTo>
                <a:cubicBezTo>
                  <a:pt x="1121524" y="1252266"/>
                  <a:pt x="430981" y="809811"/>
                  <a:pt x="76920" y="158045"/>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8" name="Text Placeholder 9"/>
          <p:cNvSpPr>
            <a:spLocks noGrp="1"/>
          </p:cNvSpPr>
          <p:nvPr>
            <p:ph type="body" sz="quarter" idx="12" hasCustomPrompt="1"/>
          </p:nvPr>
        </p:nvSpPr>
        <p:spPr bwMode="gray">
          <a:xfrm>
            <a:off x="237807" y="5954197"/>
            <a:ext cx="2964027" cy="184666"/>
          </a:xfrm>
        </p:spPr>
        <p:txBody>
          <a:bodyPr wrap="square" lIns="0" tIns="0" rIns="0" bIns="0" anchor="b" anchorCtr="0">
            <a:spAutoFit/>
          </a:bodyPr>
          <a:lstStyle>
            <a:lvl1pPr marL="0" indent="0">
              <a:spcBef>
                <a:spcPts val="0"/>
              </a:spcBef>
              <a:buNone/>
              <a:defRPr sz="1200" b="1" baseline="0">
                <a:solidFill>
                  <a:schemeClr val="tx2"/>
                </a:solidFill>
              </a:defRPr>
            </a:lvl1pPr>
            <a:lvl2pPr marL="342900" indent="0">
              <a:buNone/>
              <a:defRPr>
                <a:solidFill>
                  <a:schemeClr val="accent1"/>
                </a:solidFill>
              </a:defRPr>
            </a:lvl2pPr>
            <a:lvl3pPr marL="685800" indent="0">
              <a:buNone/>
              <a:defRPr>
                <a:solidFill>
                  <a:schemeClr val="accent1"/>
                </a:solidFill>
              </a:defRPr>
            </a:lvl3pPr>
            <a:lvl4pPr marL="1028700" indent="0">
              <a:buNone/>
              <a:defRPr>
                <a:solidFill>
                  <a:schemeClr val="accent1"/>
                </a:solidFill>
              </a:defRPr>
            </a:lvl4pPr>
            <a:lvl5pPr marL="1371600" indent="0">
              <a:buNone/>
              <a:defRPr>
                <a:solidFill>
                  <a:schemeClr val="accent1"/>
                </a:solidFill>
              </a:defRPr>
            </a:lvl5pPr>
          </a:lstStyle>
          <a:p>
            <a:pPr lvl="0"/>
            <a:r>
              <a:rPr lang="en-US" dirty="0"/>
              <a:t>[Presenter Name]</a:t>
            </a:r>
          </a:p>
        </p:txBody>
      </p:sp>
      <p:sp>
        <p:nvSpPr>
          <p:cNvPr id="19" name="Text Placeholder 9"/>
          <p:cNvSpPr>
            <a:spLocks noGrp="1"/>
          </p:cNvSpPr>
          <p:nvPr>
            <p:ph type="body" sz="quarter" idx="13" hasCustomPrompt="1"/>
          </p:nvPr>
        </p:nvSpPr>
        <p:spPr bwMode="gray">
          <a:xfrm>
            <a:off x="237807" y="6249423"/>
            <a:ext cx="2964027" cy="161583"/>
          </a:xfrm>
        </p:spPr>
        <p:txBody>
          <a:bodyPr wrap="square" lIns="0" tIns="0" rIns="0" bIns="0" anchor="b" anchorCtr="0">
            <a:spAutoFit/>
          </a:bodyPr>
          <a:lstStyle>
            <a:lvl1pPr marL="0" indent="0">
              <a:spcBef>
                <a:spcPts val="0"/>
              </a:spcBef>
              <a:buNone/>
              <a:defRPr sz="1050" b="0" baseline="0">
                <a:solidFill>
                  <a:schemeClr val="tx2"/>
                </a:solidFill>
              </a:defRPr>
            </a:lvl1pPr>
            <a:lvl2pPr marL="342900" indent="0">
              <a:buNone/>
              <a:defRPr>
                <a:solidFill>
                  <a:schemeClr val="accent1"/>
                </a:solidFill>
              </a:defRPr>
            </a:lvl2pPr>
            <a:lvl3pPr marL="685800" indent="0">
              <a:buNone/>
              <a:defRPr>
                <a:solidFill>
                  <a:schemeClr val="accent1"/>
                </a:solidFill>
              </a:defRPr>
            </a:lvl3pPr>
            <a:lvl4pPr marL="1028700" indent="0">
              <a:buNone/>
              <a:defRPr>
                <a:solidFill>
                  <a:schemeClr val="accent1"/>
                </a:solidFill>
              </a:defRPr>
            </a:lvl4pPr>
            <a:lvl5pPr marL="1371600" indent="0">
              <a:buNone/>
              <a:defRPr>
                <a:solidFill>
                  <a:schemeClr val="accent1"/>
                </a:solidFill>
              </a:defRPr>
            </a:lvl5pPr>
          </a:lstStyle>
          <a:p>
            <a:pPr lvl="0"/>
            <a:r>
              <a:rPr lang="en-US" dirty="0"/>
              <a:t>[Presenter Email]</a:t>
            </a:r>
          </a:p>
        </p:txBody>
      </p:sp>
      <p:sp>
        <p:nvSpPr>
          <p:cNvPr id="20" name="Text Placeholder 9"/>
          <p:cNvSpPr>
            <a:spLocks noGrp="1"/>
          </p:cNvSpPr>
          <p:nvPr>
            <p:ph type="body" sz="quarter" idx="14" hasCustomPrompt="1"/>
          </p:nvPr>
        </p:nvSpPr>
        <p:spPr bwMode="gray">
          <a:xfrm>
            <a:off x="237807" y="6489929"/>
            <a:ext cx="2964027" cy="161583"/>
          </a:xfrm>
        </p:spPr>
        <p:txBody>
          <a:bodyPr wrap="square" lIns="0" tIns="0" rIns="0" bIns="0" anchor="b" anchorCtr="0">
            <a:spAutoFit/>
          </a:bodyPr>
          <a:lstStyle>
            <a:lvl1pPr marL="0" indent="0">
              <a:spcBef>
                <a:spcPts val="0"/>
              </a:spcBef>
              <a:buNone/>
              <a:defRPr sz="1050" b="0" baseline="0">
                <a:solidFill>
                  <a:schemeClr val="tx2"/>
                </a:solidFill>
              </a:defRPr>
            </a:lvl1pPr>
            <a:lvl2pPr marL="342900" indent="0">
              <a:buNone/>
              <a:defRPr>
                <a:solidFill>
                  <a:schemeClr val="accent1"/>
                </a:solidFill>
              </a:defRPr>
            </a:lvl2pPr>
            <a:lvl3pPr marL="685800" indent="0">
              <a:buNone/>
              <a:defRPr>
                <a:solidFill>
                  <a:schemeClr val="accent1"/>
                </a:solidFill>
              </a:defRPr>
            </a:lvl3pPr>
            <a:lvl4pPr marL="1028700" indent="0">
              <a:buNone/>
              <a:defRPr>
                <a:solidFill>
                  <a:schemeClr val="accent1"/>
                </a:solidFill>
              </a:defRPr>
            </a:lvl4pPr>
            <a:lvl5pPr marL="1371600" indent="0">
              <a:buNone/>
              <a:defRPr>
                <a:solidFill>
                  <a:schemeClr val="accent1"/>
                </a:solidFill>
              </a:defRPr>
            </a:lvl5pPr>
          </a:lstStyle>
          <a:p>
            <a:pPr lvl="0"/>
            <a:r>
              <a:rPr lang="en-US" dirty="0"/>
              <a:t>[@Presenter Social]</a:t>
            </a:r>
          </a:p>
        </p:txBody>
      </p:sp>
    </p:spTree>
    <p:extLst>
      <p:ext uri="{BB962C8B-B14F-4D97-AF65-F5344CB8AC3E}">
        <p14:creationId xmlns:p14="http://schemas.microsoft.com/office/powerpoint/2010/main" val="1713455804"/>
      </p:ext>
    </p:extLst>
  </p:cSld>
  <p:clrMapOvr>
    <a:masterClrMapping/>
  </p:clrMapOvr>
  <p:extLst>
    <p:ext uri="{DCECCB84-F9BA-43D5-87BE-67443E8EF086}">
      <p15:sldGuideLst xmlns:p15="http://schemas.microsoft.com/office/powerpoint/2012/main">
        <p15:guide id="1" orient="horz" pos="2670" userDrawn="1">
          <p15:clr>
            <a:srgbClr val="FBAE40"/>
          </p15:clr>
        </p15:guide>
        <p15:guide id="2" orient="horz" pos="2820" userDrawn="1">
          <p15:clr>
            <a:srgbClr val="FBAE40"/>
          </p15:clr>
        </p15:guide>
        <p15:guide id="3" pos="4112" userDrawn="1">
          <p15:clr>
            <a:srgbClr val="FBAE40"/>
          </p15:clr>
        </p15:guide>
      </p15:sldGuideLst>
    </p:ext>
  </p:extLst>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Boilerplate">
    <p:spTree>
      <p:nvGrpSpPr>
        <p:cNvPr id="1" name=""/>
        <p:cNvGrpSpPr/>
        <p:nvPr/>
      </p:nvGrpSpPr>
      <p:grpSpPr>
        <a:xfrm>
          <a:off x="0" y="0"/>
          <a:ext cx="0" cy="0"/>
          <a:chOff x="0" y="0"/>
          <a:chExt cx="0" cy="0"/>
        </a:xfrm>
      </p:grpSpPr>
      <p:sp>
        <p:nvSpPr>
          <p:cNvPr id="3" name="TextBox 2"/>
          <p:cNvSpPr txBox="1"/>
          <p:nvPr userDrawn="1"/>
        </p:nvSpPr>
        <p:spPr bwMode="gray">
          <a:xfrm>
            <a:off x="7629528" y="1865984"/>
            <a:ext cx="3386817" cy="4163343"/>
          </a:xfrm>
          <a:prstGeom prst="rect">
            <a:avLst/>
          </a:prstGeom>
          <a:noFill/>
        </p:spPr>
        <p:txBody>
          <a:bodyPr wrap="square" lIns="0" tIns="0" rIns="0" bIns="0" rtlCol="0">
            <a:noAutofit/>
          </a:bodyPr>
          <a:lstStyle/>
          <a:p>
            <a:pPr>
              <a:spcBef>
                <a:spcPts val="225"/>
              </a:spcBef>
            </a:pPr>
            <a:r>
              <a:rPr lang="en-US" sz="563" dirty="0">
                <a:solidFill>
                  <a:schemeClr val="accent1"/>
                </a:solidFill>
              </a:rPr>
              <a:t>Gist has prepared this Presentation for the exclusive use of its clients. Each client acknowledges and agrees that this Presentation and the information contained herein (collectively, the “</a:t>
            </a:r>
            <a:r>
              <a:rPr lang="en-US" sz="563" b="1" dirty="0">
                <a:solidFill>
                  <a:schemeClr val="accent1"/>
                </a:solidFill>
              </a:rPr>
              <a:t>Presentation</a:t>
            </a:r>
            <a:r>
              <a:rPr lang="en-US" sz="563" dirty="0">
                <a:solidFill>
                  <a:schemeClr val="accent1"/>
                </a:solidFill>
              </a:rPr>
              <a:t>”) are confidential and proprietary to Gist. By accepting delivery of this Presentation, each client agrees to abide by the terms as stated herein, including the following: </a:t>
            </a:r>
          </a:p>
          <a:p>
            <a:pPr marL="85725" indent="-85725">
              <a:spcBef>
                <a:spcPts val="225"/>
              </a:spcBef>
              <a:buFont typeface="+mj-lt"/>
              <a:buAutoNum type="arabicPeriod"/>
            </a:pPr>
            <a:r>
              <a:rPr lang="en-US" sz="563" dirty="0">
                <a:solidFill>
                  <a:schemeClr val="accent1"/>
                </a:solidFill>
              </a:rPr>
              <a:t>Gist owns all right, title, and interest in and to this Presentation. Except as stated herein, no right, license, permission, or interest of any kind in this Presentation is intended to be given, transferred to, or acquired by a client. Each client is authorized to use this Presentation only to the extent expressly authorized herein. </a:t>
            </a:r>
          </a:p>
          <a:p>
            <a:pPr marL="85725" indent="-85725">
              <a:spcBef>
                <a:spcPts val="225"/>
              </a:spcBef>
              <a:buFont typeface="+mj-lt"/>
              <a:buAutoNum type="arabicPeriod"/>
            </a:pPr>
            <a:r>
              <a:rPr lang="en-US" sz="563" dirty="0">
                <a:solidFill>
                  <a:schemeClr val="accent1"/>
                </a:solidFill>
              </a:rPr>
              <a:t>Each client shall not sell, license, republish this Presentation, in part or in whole. Presentation may not be published online without the written permission of Gist. Each client shall not disseminate or permit the use of, and shall take reasonable precautions to prevent such dissemination or use of, this Presentation by (a) any of its employees and agents (except as stated below), or (b) any third party. </a:t>
            </a:r>
          </a:p>
          <a:p>
            <a:pPr marL="85725" indent="-85725">
              <a:spcBef>
                <a:spcPts val="225"/>
              </a:spcBef>
              <a:buFont typeface="+mj-lt"/>
              <a:buAutoNum type="arabicPeriod"/>
            </a:pPr>
            <a:r>
              <a:rPr lang="en-US" sz="563" dirty="0">
                <a:solidFill>
                  <a:schemeClr val="accent1"/>
                </a:solidFill>
              </a:rPr>
              <a:t>Each client may make this Presentation available solely to those of its employees and agents who (a) are registered for the client engagement or program of which this Presentation is a part, (b) require access to this Presentation in order to learn from the information described herein, and (c) agree not to disclose this Presentation to other employees or agents or any third party. Each client shall use, and shall ensure that its employees and agents use, this Presentation for its internal use only. Each client may make a limited number of electronic or printed copies, solely as adequate for use by its employees and agents in accordance with the terms herein. </a:t>
            </a:r>
          </a:p>
          <a:p>
            <a:pPr marL="85725" indent="-85725">
              <a:spcBef>
                <a:spcPts val="225"/>
              </a:spcBef>
              <a:buFont typeface="+mj-lt"/>
              <a:buAutoNum type="arabicPeriod"/>
            </a:pPr>
            <a:r>
              <a:rPr lang="en-US" sz="563" dirty="0">
                <a:solidFill>
                  <a:schemeClr val="accent1"/>
                </a:solidFill>
              </a:rPr>
              <a:t>Each client shall not remove from this Presentation any confidential markings, copyright notices, and/or other similar indicia herein. </a:t>
            </a:r>
          </a:p>
          <a:p>
            <a:pPr marL="85725" indent="-85725">
              <a:spcBef>
                <a:spcPts val="225"/>
              </a:spcBef>
              <a:buFont typeface="+mj-lt"/>
              <a:buAutoNum type="arabicPeriod"/>
            </a:pPr>
            <a:r>
              <a:rPr lang="en-US" sz="563" dirty="0">
                <a:solidFill>
                  <a:schemeClr val="accent1"/>
                </a:solidFill>
              </a:rPr>
              <a:t>Each client is responsible for any breach of its obligations as stated herein by any of its employees or agents. </a:t>
            </a:r>
          </a:p>
          <a:p>
            <a:pPr marL="85725" indent="-85725">
              <a:spcBef>
                <a:spcPts val="225"/>
              </a:spcBef>
              <a:buFont typeface="+mj-lt"/>
              <a:buAutoNum type="arabicPeriod"/>
            </a:pPr>
            <a:r>
              <a:rPr lang="en-US" sz="563" dirty="0">
                <a:solidFill>
                  <a:schemeClr val="accent1"/>
                </a:solidFill>
              </a:rPr>
              <a:t>If a client is unwilling to abide by any of the foregoing obligations, then such client shall promptly return this Presentation and all copies thereof to Gist.</a:t>
            </a:r>
          </a:p>
        </p:txBody>
      </p:sp>
      <p:sp>
        <p:nvSpPr>
          <p:cNvPr id="5" name="TextBox 4"/>
          <p:cNvSpPr txBox="1"/>
          <p:nvPr userDrawn="1"/>
        </p:nvSpPr>
        <p:spPr bwMode="gray">
          <a:xfrm>
            <a:off x="4448178" y="1865984"/>
            <a:ext cx="2951863" cy="4078039"/>
          </a:xfrm>
          <a:prstGeom prst="rect">
            <a:avLst/>
          </a:prstGeom>
          <a:noFill/>
        </p:spPr>
        <p:txBody>
          <a:bodyPr wrap="square" lIns="0" tIns="0" rIns="0" bIns="0" rtlCol="0">
            <a:noAutofit/>
          </a:bodyPr>
          <a:lstStyle/>
          <a:p>
            <a:pPr>
              <a:spcBef>
                <a:spcPts val="150"/>
              </a:spcBef>
            </a:pPr>
            <a:r>
              <a:rPr lang="en-US" sz="563" dirty="0">
                <a:solidFill>
                  <a:schemeClr val="accent1"/>
                </a:solidFill>
              </a:rPr>
              <a:t>Gist Healthcare Inc. (hereinafter, “</a:t>
            </a:r>
            <a:r>
              <a:rPr lang="en-US" sz="563" b="1" dirty="0">
                <a:solidFill>
                  <a:schemeClr val="accent1"/>
                </a:solidFill>
              </a:rPr>
              <a:t>Gist</a:t>
            </a:r>
            <a:r>
              <a:rPr lang="en-US" sz="563" dirty="0">
                <a:solidFill>
                  <a:schemeClr val="accent1"/>
                </a:solidFill>
              </a:rPr>
              <a:t>”) has made efforts to verify the accuracy of the information it provides to clients. This Presentation relies on data obtained from many sources; however, Gist cannot guarantee the accuracy of the information provided or any analysis based thereon. In addition, Gist is not in the business of giving legal, medical, accounting, or other professional advice, and this material should not be construed as professional advice. In particular, clients should not rely on any legal commentary in this Presentation as a basis for action, or assume that any advice described herein would be permitted by applicable law or appropriate for a given client’s situation. Clients are advised to consult with appropriate professionals concerning legal, medical, tax, or accounting issues, before implementing any ideas or analysis presented.</a:t>
            </a:r>
          </a:p>
          <a:p>
            <a:pPr>
              <a:spcBef>
                <a:spcPts val="450"/>
              </a:spcBef>
            </a:pPr>
            <a:r>
              <a:rPr lang="en-US" sz="563" dirty="0">
                <a:solidFill>
                  <a:schemeClr val="accent1"/>
                </a:solidFill>
              </a:rPr>
              <a:t>Neither Gist Healthcare Inc. nor its officers, employees, and agents shall be liable for any claims, liabilities, or expenses relating to (a) any errors or omissions in this Presentation, whether caused by Gist or any of its employees or agents, or sources or other third parties, (b) any recommendation or ranking by Gist, or (c) failure of client and its employees and agents to abide by the terms set forth herein. </a:t>
            </a:r>
          </a:p>
          <a:p>
            <a:pPr>
              <a:spcBef>
                <a:spcPts val="450"/>
              </a:spcBef>
            </a:pPr>
            <a:r>
              <a:rPr lang="en-US" sz="563" dirty="0">
                <a:solidFill>
                  <a:schemeClr val="accent1"/>
                </a:solidFill>
              </a:rPr>
              <a:t>Gist Healthcare and logo are service marks of Gist Healthcare Inc. Clients are not permitted to use these service marks, or any other trademark, product name, service name, trade name, or logo of Gist without prior written consent of Gist. All other trademarks, product names, service names, trade names, and logos used within these pages are the property of their respective holders. Use of other company trademarks, product names, service names, trade names, and logos or images of the same does not necessarily constitute (a) an endorsement by Gist, or (b) an endorsement of the company or its products or services by Gist. Gist is not affiliated with any such company.</a:t>
            </a:r>
          </a:p>
        </p:txBody>
      </p:sp>
      <p:cxnSp>
        <p:nvCxnSpPr>
          <p:cNvPr id="7" name="Straight Connector 6"/>
          <p:cNvCxnSpPr/>
          <p:nvPr userDrawn="1"/>
        </p:nvCxnSpPr>
        <p:spPr bwMode="gray">
          <a:xfrm>
            <a:off x="4448177" y="1708162"/>
            <a:ext cx="664844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bwMode="gray">
          <a:xfrm>
            <a:off x="4448178" y="1436962"/>
            <a:ext cx="1207657" cy="161583"/>
          </a:xfrm>
          <a:prstGeom prst="rect">
            <a:avLst/>
          </a:prstGeom>
          <a:noFill/>
        </p:spPr>
        <p:txBody>
          <a:bodyPr wrap="square" lIns="0" tIns="0" rIns="0" bIns="0" rtlCol="0">
            <a:spAutoFit/>
          </a:bodyPr>
          <a:lstStyle/>
          <a:p>
            <a:r>
              <a:rPr lang="en-US" sz="1050" b="1" dirty="0">
                <a:solidFill>
                  <a:schemeClr val="tx2"/>
                </a:solidFill>
              </a:rPr>
              <a:t>Legal Caveat</a:t>
            </a:r>
          </a:p>
        </p:txBody>
      </p:sp>
      <p:cxnSp>
        <p:nvCxnSpPr>
          <p:cNvPr id="10" name="Straight Connector 9"/>
          <p:cNvCxnSpPr/>
          <p:nvPr userDrawn="1"/>
        </p:nvCxnSpPr>
        <p:spPr bwMode="gray">
          <a:xfrm>
            <a:off x="4448177" y="6155734"/>
            <a:ext cx="664844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2465081" y="960944"/>
            <a:ext cx="1534267" cy="799182"/>
          </a:xfrm>
          <a:prstGeom prst="rect">
            <a:avLst/>
          </a:prstGeom>
        </p:spPr>
      </p:pic>
    </p:spTree>
    <p:extLst>
      <p:ext uri="{BB962C8B-B14F-4D97-AF65-F5344CB8AC3E}">
        <p14:creationId xmlns:p14="http://schemas.microsoft.com/office/powerpoint/2010/main" val="2280355268"/>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Road Map">
    <p:spTree>
      <p:nvGrpSpPr>
        <p:cNvPr id="1" name=""/>
        <p:cNvGrpSpPr/>
        <p:nvPr/>
      </p:nvGrpSpPr>
      <p:grpSpPr>
        <a:xfrm>
          <a:off x="0" y="0"/>
          <a:ext cx="0" cy="0"/>
          <a:chOff x="0" y="0"/>
          <a:chExt cx="0" cy="0"/>
        </a:xfrm>
      </p:grpSpPr>
      <p:sp>
        <p:nvSpPr>
          <p:cNvPr id="3" name="TextBox 2"/>
          <p:cNvSpPr txBox="1"/>
          <p:nvPr userDrawn="1"/>
        </p:nvSpPr>
        <p:spPr bwMode="gray">
          <a:xfrm>
            <a:off x="3986215" y="3236642"/>
            <a:ext cx="4219573" cy="288541"/>
          </a:xfrm>
          <a:prstGeom prst="rect">
            <a:avLst/>
          </a:prstGeom>
          <a:noFill/>
        </p:spPr>
        <p:txBody>
          <a:bodyPr wrap="square" lIns="0" tIns="0" rIns="0" bIns="0" rtlCol="0">
            <a:spAutoFit/>
          </a:bodyPr>
          <a:lstStyle/>
          <a:p>
            <a:pPr algn="ctr"/>
            <a:r>
              <a:rPr lang="en-US" sz="1875" b="1" dirty="0">
                <a:solidFill>
                  <a:schemeClr val="accent1"/>
                </a:solidFill>
              </a:rPr>
              <a:t>Road map design to come.</a:t>
            </a:r>
          </a:p>
        </p:txBody>
      </p:sp>
      <p:grpSp>
        <p:nvGrpSpPr>
          <p:cNvPr id="19" name="Group 18"/>
          <p:cNvGrpSpPr/>
          <p:nvPr userDrawn="1"/>
        </p:nvGrpSpPr>
        <p:grpSpPr bwMode="gray">
          <a:xfrm>
            <a:off x="4892279" y="2914652"/>
            <a:ext cx="2407443" cy="219075"/>
            <a:chOff x="5135167" y="2914650"/>
            <a:chExt cx="2407442" cy="219075"/>
          </a:xfrm>
        </p:grpSpPr>
        <p:sp>
          <p:nvSpPr>
            <p:cNvPr id="20" name="Parallelogram 19"/>
            <p:cNvSpPr/>
            <p:nvPr userDrawn="1"/>
          </p:nvSpPr>
          <p:spPr bwMode="gray">
            <a:xfrm>
              <a:off x="513516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1" name="Parallelogram 20"/>
            <p:cNvSpPr/>
            <p:nvPr userDrawn="1"/>
          </p:nvSpPr>
          <p:spPr bwMode="gray">
            <a:xfrm>
              <a:off x="530863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Parallelogram 21"/>
            <p:cNvSpPr/>
            <p:nvPr userDrawn="1"/>
          </p:nvSpPr>
          <p:spPr bwMode="gray">
            <a:xfrm>
              <a:off x="548209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3" name="Parallelogram 22"/>
            <p:cNvSpPr/>
            <p:nvPr userDrawn="1"/>
          </p:nvSpPr>
          <p:spPr bwMode="gray">
            <a:xfrm>
              <a:off x="565556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4" name="Parallelogram 23"/>
            <p:cNvSpPr/>
            <p:nvPr userDrawn="1"/>
          </p:nvSpPr>
          <p:spPr bwMode="gray">
            <a:xfrm>
              <a:off x="582902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5" name="Parallelogram 24"/>
            <p:cNvSpPr/>
            <p:nvPr userDrawn="1"/>
          </p:nvSpPr>
          <p:spPr bwMode="gray">
            <a:xfrm>
              <a:off x="600249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 name="Parallelogram 25"/>
            <p:cNvSpPr/>
            <p:nvPr userDrawn="1"/>
          </p:nvSpPr>
          <p:spPr bwMode="gray">
            <a:xfrm>
              <a:off x="617595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7" name="Parallelogram 26"/>
            <p:cNvSpPr/>
            <p:nvPr userDrawn="1"/>
          </p:nvSpPr>
          <p:spPr bwMode="gray">
            <a:xfrm>
              <a:off x="634942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8" name="Parallelogram 27"/>
            <p:cNvSpPr/>
            <p:nvPr userDrawn="1"/>
          </p:nvSpPr>
          <p:spPr bwMode="gray">
            <a:xfrm>
              <a:off x="652288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9" name="Parallelogram 28"/>
            <p:cNvSpPr/>
            <p:nvPr userDrawn="1"/>
          </p:nvSpPr>
          <p:spPr bwMode="gray">
            <a:xfrm>
              <a:off x="669635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0" name="Parallelogram 29"/>
            <p:cNvSpPr/>
            <p:nvPr userDrawn="1"/>
          </p:nvSpPr>
          <p:spPr bwMode="gray">
            <a:xfrm>
              <a:off x="686981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1" name="Parallelogram 30"/>
            <p:cNvSpPr/>
            <p:nvPr userDrawn="1"/>
          </p:nvSpPr>
          <p:spPr bwMode="gray">
            <a:xfrm>
              <a:off x="704328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2" name="Parallelogram 31"/>
            <p:cNvSpPr/>
            <p:nvPr userDrawn="1"/>
          </p:nvSpPr>
          <p:spPr bwMode="gray">
            <a:xfrm>
              <a:off x="721674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3" name="Parallelogram 32"/>
            <p:cNvSpPr/>
            <p:nvPr userDrawn="1"/>
          </p:nvSpPr>
          <p:spPr bwMode="gray">
            <a:xfrm>
              <a:off x="7390209"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34"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spTree>
    <p:extLst>
      <p:ext uri="{BB962C8B-B14F-4D97-AF65-F5344CB8AC3E}">
        <p14:creationId xmlns:p14="http://schemas.microsoft.com/office/powerpoint/2010/main" val="3539549810"/>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3" name="TextBox 2"/>
          <p:cNvSpPr txBox="1"/>
          <p:nvPr userDrawn="1"/>
        </p:nvSpPr>
        <p:spPr bwMode="gray">
          <a:xfrm>
            <a:off x="3986215" y="3236642"/>
            <a:ext cx="4219573" cy="288541"/>
          </a:xfrm>
          <a:prstGeom prst="rect">
            <a:avLst/>
          </a:prstGeom>
          <a:noFill/>
        </p:spPr>
        <p:txBody>
          <a:bodyPr wrap="square" lIns="0" tIns="0" rIns="0" bIns="0" rtlCol="0">
            <a:spAutoFit/>
          </a:bodyPr>
          <a:lstStyle/>
          <a:p>
            <a:pPr algn="ctr"/>
            <a:r>
              <a:rPr lang="en-US" sz="1875" b="1" dirty="0">
                <a:solidFill>
                  <a:schemeClr val="accent1"/>
                </a:solidFill>
              </a:rPr>
              <a:t>Divider design to come.</a:t>
            </a:r>
          </a:p>
        </p:txBody>
      </p:sp>
      <p:grpSp>
        <p:nvGrpSpPr>
          <p:cNvPr id="19" name="Group 18"/>
          <p:cNvGrpSpPr/>
          <p:nvPr userDrawn="1"/>
        </p:nvGrpSpPr>
        <p:grpSpPr bwMode="gray">
          <a:xfrm>
            <a:off x="4892279" y="2914652"/>
            <a:ext cx="2407443" cy="219075"/>
            <a:chOff x="5135167" y="2914650"/>
            <a:chExt cx="2407442" cy="219075"/>
          </a:xfrm>
        </p:grpSpPr>
        <p:sp>
          <p:nvSpPr>
            <p:cNvPr id="5" name="Parallelogram 4"/>
            <p:cNvSpPr/>
            <p:nvPr userDrawn="1"/>
          </p:nvSpPr>
          <p:spPr bwMode="gray">
            <a:xfrm>
              <a:off x="513516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Parallelogram 5"/>
            <p:cNvSpPr/>
            <p:nvPr userDrawn="1"/>
          </p:nvSpPr>
          <p:spPr bwMode="gray">
            <a:xfrm>
              <a:off x="530863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Parallelogram 6"/>
            <p:cNvSpPr/>
            <p:nvPr userDrawn="1"/>
          </p:nvSpPr>
          <p:spPr bwMode="gray">
            <a:xfrm>
              <a:off x="548209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Parallelogram 7"/>
            <p:cNvSpPr/>
            <p:nvPr userDrawn="1"/>
          </p:nvSpPr>
          <p:spPr bwMode="gray">
            <a:xfrm>
              <a:off x="565556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Parallelogram 8"/>
            <p:cNvSpPr/>
            <p:nvPr userDrawn="1"/>
          </p:nvSpPr>
          <p:spPr bwMode="gray">
            <a:xfrm>
              <a:off x="582902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Parallelogram 9"/>
            <p:cNvSpPr/>
            <p:nvPr userDrawn="1"/>
          </p:nvSpPr>
          <p:spPr bwMode="gray">
            <a:xfrm>
              <a:off x="600249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Parallelogram 10"/>
            <p:cNvSpPr/>
            <p:nvPr userDrawn="1"/>
          </p:nvSpPr>
          <p:spPr bwMode="gray">
            <a:xfrm>
              <a:off x="617595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Parallelogram 11"/>
            <p:cNvSpPr/>
            <p:nvPr userDrawn="1"/>
          </p:nvSpPr>
          <p:spPr bwMode="gray">
            <a:xfrm>
              <a:off x="634942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3" name="Parallelogram 12"/>
            <p:cNvSpPr/>
            <p:nvPr userDrawn="1"/>
          </p:nvSpPr>
          <p:spPr bwMode="gray">
            <a:xfrm>
              <a:off x="652288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Parallelogram 13"/>
            <p:cNvSpPr/>
            <p:nvPr userDrawn="1"/>
          </p:nvSpPr>
          <p:spPr bwMode="gray">
            <a:xfrm>
              <a:off x="669635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5" name="Parallelogram 14"/>
            <p:cNvSpPr/>
            <p:nvPr userDrawn="1"/>
          </p:nvSpPr>
          <p:spPr bwMode="gray">
            <a:xfrm>
              <a:off x="686981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Parallelogram 15"/>
            <p:cNvSpPr/>
            <p:nvPr userDrawn="1"/>
          </p:nvSpPr>
          <p:spPr bwMode="gray">
            <a:xfrm>
              <a:off x="7043282"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Parallelogram 16"/>
            <p:cNvSpPr/>
            <p:nvPr userDrawn="1"/>
          </p:nvSpPr>
          <p:spPr bwMode="gray">
            <a:xfrm>
              <a:off x="7216747" y="2914650"/>
              <a:ext cx="152400" cy="21907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Parallelogram 17"/>
            <p:cNvSpPr/>
            <p:nvPr userDrawn="1"/>
          </p:nvSpPr>
          <p:spPr bwMode="gray">
            <a:xfrm>
              <a:off x="7390209" y="2914650"/>
              <a:ext cx="152400" cy="219075"/>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20"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spTree>
    <p:extLst>
      <p:ext uri="{BB962C8B-B14F-4D97-AF65-F5344CB8AC3E}">
        <p14:creationId xmlns:p14="http://schemas.microsoft.com/office/powerpoint/2010/main" val="13979026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6">
    <p:spTree>
      <p:nvGrpSpPr>
        <p:cNvPr id="1" name=""/>
        <p:cNvGrpSpPr/>
        <p:nvPr/>
      </p:nvGrpSpPr>
      <p:grpSpPr>
        <a:xfrm>
          <a:off x="0" y="0"/>
          <a:ext cx="0" cy="0"/>
          <a:chOff x="0" y="0"/>
          <a:chExt cx="0" cy="0"/>
        </a:xfrm>
      </p:grpSpPr>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E36C2C92-2CE5-4ABD-972B-42B5B52329D5}"/>
              </a:ext>
            </a:extLst>
          </p:cNvPr>
          <p:cNvSpPr>
            <a:spLocks noGrp="1"/>
          </p:cNvSpPr>
          <p:nvPr>
            <p:ph type="sldNum" sz="quarter" idx="12"/>
          </p:nvPr>
        </p:nvSpPr>
        <p:spPr/>
        <p:txBody>
          <a:bodyPr/>
          <a:lstStyle/>
          <a:p>
            <a:fld id="{6575370D-4E78-C44F-8DB3-41D140BF8DE9}" type="slidenum">
              <a:rPr lang="en-US" smtClean="0"/>
              <a:pPr/>
              <a:t>‹#›</a:t>
            </a:fld>
            <a:endParaRPr lang="en-US" dirty="0"/>
          </a:p>
        </p:txBody>
      </p:sp>
      <p:sp>
        <p:nvSpPr>
          <p:cNvPr id="7" name="Text Placeholder 9">
            <a:extLst>
              <a:ext uri="{FF2B5EF4-FFF2-40B4-BE49-F238E27FC236}">
                <a16:creationId xmlns:a16="http://schemas.microsoft.com/office/drawing/2014/main" id="{4AFFF825-44D9-4E24-AE16-B25BC7A3AD57}"/>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5CD279F6-E27E-4AD1-80C2-55CDF8F7D3B8}"/>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003C71"/>
                </a:solidFill>
                <a:latin typeface="+mj-lt"/>
                <a:cs typeface="Arial"/>
              </a:defRPr>
            </a:lvl1pPr>
          </a:lstStyle>
          <a:p>
            <a:pPr lvl="0"/>
            <a:r>
              <a:rPr lang="en-US" dirty="0"/>
              <a:t>Arial 20pt</a:t>
            </a:r>
          </a:p>
        </p:txBody>
      </p:sp>
    </p:spTree>
    <p:extLst>
      <p:ext uri="{BB962C8B-B14F-4D97-AF65-F5344CB8AC3E}">
        <p14:creationId xmlns:p14="http://schemas.microsoft.com/office/powerpoint/2010/main" val="329353544"/>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Standard: Bar">
    <p:spTree>
      <p:nvGrpSpPr>
        <p:cNvPr id="1" name=""/>
        <p:cNvGrpSpPr/>
        <p:nvPr/>
      </p:nvGrpSpPr>
      <p:grpSpPr>
        <a:xfrm>
          <a:off x="0" y="0"/>
          <a:ext cx="0" cy="0"/>
          <a:chOff x="0" y="0"/>
          <a:chExt cx="0" cy="0"/>
        </a:xfrm>
      </p:grpSpPr>
      <p:sp>
        <p:nvSpPr>
          <p:cNvPr id="5" name="Rectangle 4"/>
          <p:cNvSpPr/>
          <p:nvPr userDrawn="1"/>
        </p:nvSpPr>
        <p:spPr bwMode="gray">
          <a:xfrm>
            <a:off x="-2817" y="447675"/>
            <a:ext cx="3079393" cy="54292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p:cNvSpPr>
            <a:spLocks noGrp="1"/>
          </p:cNvSpPr>
          <p:nvPr>
            <p:ph type="title" hasCustomPrompt="1"/>
          </p:nvPr>
        </p:nvSpPr>
        <p:spPr bwMode="gray">
          <a:xfrm>
            <a:off x="569511" y="886767"/>
            <a:ext cx="2286000" cy="1329595"/>
          </a:xfrm>
        </p:spPr>
        <p:txBody>
          <a:bodyPr wrap="square" lIns="0" tIns="0" rIns="0" bIns="0" anchor="t" anchorCtr="0">
            <a:spAutoFit/>
          </a:bodyPr>
          <a:lstStyle>
            <a:lvl1pPr>
              <a:defRPr sz="2400" b="1" cap="none" baseline="0">
                <a:ln w="6350">
                  <a:solidFill>
                    <a:schemeClr val="tx1"/>
                  </a:solidFill>
                </a:ln>
                <a:solidFill>
                  <a:schemeClr val="tx1"/>
                </a:solidFill>
              </a:defRPr>
            </a:lvl1pPr>
          </a:lstStyle>
          <a:p>
            <a:r>
              <a:rPr lang="en-US" dirty="0"/>
              <a:t>Slide Title Goes Here. Century Gothic 32pt Bold.</a:t>
            </a:r>
          </a:p>
        </p:txBody>
      </p:sp>
      <p:sp>
        <p:nvSpPr>
          <p:cNvPr id="4" name="Rectangle 3"/>
          <p:cNvSpPr/>
          <p:nvPr userDrawn="1"/>
        </p:nvSpPr>
        <p:spPr bwMode="gray">
          <a:xfrm>
            <a:off x="11961020" y="0"/>
            <a:ext cx="23098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Rectangle 5"/>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cxnSp>
        <p:nvCxnSpPr>
          <p:cNvPr id="12" name="Straight Connector 11"/>
          <p:cNvCxnSpPr/>
          <p:nvPr userDrawn="1"/>
        </p:nvCxnSpPr>
        <p:spPr bwMode="gray">
          <a:xfrm>
            <a:off x="569511" y="3840480"/>
            <a:ext cx="2331720" cy="0"/>
          </a:xfrm>
          <a:prstGeom prst="line">
            <a:avLst/>
          </a:prstGeom>
          <a:ln w="22225">
            <a:solidFill>
              <a:schemeClr val="tx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5"/>
          <p:cNvSpPr>
            <a:spLocks noGrp="1"/>
          </p:cNvSpPr>
          <p:nvPr>
            <p:ph type="body" sz="quarter" idx="10" hasCustomPrompt="1"/>
          </p:nvPr>
        </p:nvSpPr>
        <p:spPr bwMode="gray">
          <a:xfrm>
            <a:off x="569511" y="4004163"/>
            <a:ext cx="2286000" cy="484748"/>
          </a:xfrm>
        </p:spPr>
        <p:txBody>
          <a:bodyPr lIns="0" tIns="0" rIns="0" bIns="0">
            <a:spAutoFit/>
          </a:bodyPr>
          <a:lstStyle>
            <a:lvl1pPr marL="0" indent="0">
              <a:spcBef>
                <a:spcPts val="600"/>
              </a:spcBef>
              <a:buNone/>
              <a:defRPr sz="1050"/>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Intention is for a very brief narrative of the slide to be written here. Century Gothic 14pt regular.</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
        <p:nvSpPr>
          <p:cNvPr id="21" name="Text Placeholder 15"/>
          <p:cNvSpPr>
            <a:spLocks noGrp="1"/>
          </p:cNvSpPr>
          <p:nvPr>
            <p:ph type="body" sz="quarter" idx="13" hasCustomPrompt="1"/>
          </p:nvPr>
        </p:nvSpPr>
        <p:spPr bwMode="gray">
          <a:xfrm>
            <a:off x="569511" y="552737"/>
            <a:ext cx="2286000" cy="193899"/>
          </a:xfrm>
        </p:spPr>
        <p:txBody>
          <a:bodyPr lIns="0" tIns="0" rIns="0" bIns="0" anchor="b" anchorCtr="0">
            <a:normAutofit/>
          </a:bodyPr>
          <a:lstStyle>
            <a:lvl1pPr marL="0" indent="0">
              <a:spcBef>
                <a:spcPts val="0"/>
              </a:spcBef>
              <a:buNone/>
              <a:defRPr sz="1013" b="0" cap="all" baseline="0">
                <a:solidFill>
                  <a:schemeClr val="accent4"/>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Section Folio</a:t>
            </a:r>
          </a:p>
        </p:txBody>
      </p:sp>
      <p:sp>
        <p:nvSpPr>
          <p:cNvPr id="22" name="Text Placeholder 15"/>
          <p:cNvSpPr>
            <a:spLocks noGrp="1"/>
          </p:cNvSpPr>
          <p:nvPr>
            <p:ph type="body" sz="quarter" idx="11" hasCustomPrompt="1"/>
          </p:nvPr>
        </p:nvSpPr>
        <p:spPr bwMode="gray">
          <a:xfrm>
            <a:off x="9786668" y="6550993"/>
            <a:ext cx="2171533" cy="307007"/>
          </a:xfrm>
        </p:spPr>
        <p:txBody>
          <a:bodyPr wrap="square" lIns="0" tIns="0" rIns="91440" bIns="64008" anchor="b" anchorCtr="0">
            <a:spAutoFit/>
          </a:bodyPr>
          <a:lstStyle>
            <a:lvl1pPr marL="0" indent="0">
              <a:spcBef>
                <a:spcPts val="0"/>
              </a:spcBef>
              <a:buNone/>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Source: Click to insert. Type “Source:” followed by a space and then stretch box left and right as needed. End of source should have a period.</a:t>
            </a:r>
          </a:p>
        </p:txBody>
      </p:sp>
      <p:sp>
        <p:nvSpPr>
          <p:cNvPr id="23" name="Text Placeholder 15"/>
          <p:cNvSpPr>
            <a:spLocks noGrp="1"/>
          </p:cNvSpPr>
          <p:nvPr>
            <p:ph type="body" sz="quarter" idx="12" hasCustomPrompt="1"/>
          </p:nvPr>
        </p:nvSpPr>
        <p:spPr bwMode="gray">
          <a:xfrm>
            <a:off x="7397153" y="6550994"/>
            <a:ext cx="2156604" cy="307007"/>
          </a:xfrm>
        </p:spPr>
        <p:txBody>
          <a:bodyPr wrap="square" lIns="0" tIns="0" rIns="0" bIns="64008" anchor="b" anchorCtr="0">
            <a:spAutoFit/>
          </a:bodyPr>
          <a:lstStyle>
            <a:lvl1pPr marL="86916" indent="-86916">
              <a:spcBef>
                <a:spcPts val="150"/>
              </a:spcBef>
              <a:buClr>
                <a:schemeClr val="accent1"/>
              </a:buClr>
              <a:buFont typeface="+mj-lt"/>
              <a:buAutoNum type="arabicPeriod"/>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Click to add footnote. Numbers auto-populate (no additional space or tab needed). Use a period at the end of each footnote.</a:t>
            </a:r>
          </a:p>
        </p:txBody>
      </p:sp>
      <p:sp>
        <p:nvSpPr>
          <p:cNvPr id="14" name="Footer Placeholder 3"/>
          <p:cNvSpPr>
            <a:spLocks noGrp="1"/>
          </p:cNvSpPr>
          <p:nvPr>
            <p:ph type="ftr" sz="quarter" idx="14"/>
          </p:nvPr>
        </p:nvSpPr>
        <p:spPr>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spTree>
    <p:extLst>
      <p:ext uri="{BB962C8B-B14F-4D97-AF65-F5344CB8AC3E}">
        <p14:creationId xmlns:p14="http://schemas.microsoft.com/office/powerpoint/2010/main" val="205283384"/>
      </p:ext>
    </p:extLst>
  </p:cSld>
  <p:clrMapOvr>
    <a:masterClrMapping/>
  </p:clrMapOvr>
  <p:extLst>
    <p:ext uri="{DCECCB84-F9BA-43D5-87BE-67443E8EF086}">
      <p15:sldGuideLst xmlns:p15="http://schemas.microsoft.com/office/powerpoint/2012/main">
        <p15:guide id="1" pos="2400" userDrawn="1">
          <p15:clr>
            <a:srgbClr val="FBAE40"/>
          </p15:clr>
        </p15:guide>
        <p15:guide id="2" pos="2816" userDrawn="1">
          <p15:clr>
            <a:srgbClr val="FBAE40"/>
          </p15:clr>
        </p15:guide>
        <p15:guide id="3" orient="horz" pos="144" userDrawn="1">
          <p15:clr>
            <a:srgbClr val="FBAE40"/>
          </p15:clr>
        </p15:guide>
        <p15:guide id="4" orient="horz" pos="4074" userDrawn="1">
          <p15:clr>
            <a:srgbClr val="FBAE40"/>
          </p15:clr>
        </p15:guide>
      </p15:sldGuideLst>
    </p:ext>
  </p:extLst>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Standard: Gist Bar">
    <p:spTree>
      <p:nvGrpSpPr>
        <p:cNvPr id="1" name=""/>
        <p:cNvGrpSpPr/>
        <p:nvPr/>
      </p:nvGrpSpPr>
      <p:grpSpPr>
        <a:xfrm>
          <a:off x="0" y="0"/>
          <a:ext cx="0" cy="0"/>
          <a:chOff x="0" y="0"/>
          <a:chExt cx="0" cy="0"/>
        </a:xfrm>
      </p:grpSpPr>
      <p:sp>
        <p:nvSpPr>
          <p:cNvPr id="4" name="Rectangle 3"/>
          <p:cNvSpPr/>
          <p:nvPr userDrawn="1"/>
        </p:nvSpPr>
        <p:spPr bwMode="gray">
          <a:xfrm>
            <a:off x="9172577" y="0"/>
            <a:ext cx="301942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Rectangle 4"/>
          <p:cNvSpPr/>
          <p:nvPr userDrawn="1"/>
        </p:nvSpPr>
        <p:spPr bwMode="gray">
          <a:xfrm>
            <a:off x="-2817" y="447675"/>
            <a:ext cx="3079393" cy="54292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p:cNvSpPr>
            <a:spLocks noGrp="1"/>
          </p:cNvSpPr>
          <p:nvPr>
            <p:ph type="title" hasCustomPrompt="1"/>
          </p:nvPr>
        </p:nvSpPr>
        <p:spPr bwMode="gray">
          <a:xfrm>
            <a:off x="569511" y="886767"/>
            <a:ext cx="2286000" cy="1329595"/>
          </a:xfrm>
        </p:spPr>
        <p:txBody>
          <a:bodyPr wrap="square" lIns="0" tIns="0" rIns="0" bIns="0" anchor="t" anchorCtr="0">
            <a:spAutoFit/>
          </a:bodyPr>
          <a:lstStyle>
            <a:lvl1pPr>
              <a:defRPr sz="2400" b="1" cap="none" baseline="0">
                <a:ln w="6350">
                  <a:solidFill>
                    <a:schemeClr val="tx1"/>
                  </a:solidFill>
                </a:ln>
                <a:solidFill>
                  <a:schemeClr val="tx1"/>
                </a:solidFill>
              </a:defRPr>
            </a:lvl1pPr>
          </a:lstStyle>
          <a:p>
            <a:r>
              <a:rPr lang="en-US" dirty="0"/>
              <a:t>Slide Title Goes Here. Century Gothic 32pt Bold.</a:t>
            </a:r>
          </a:p>
        </p:txBody>
      </p:sp>
      <p:sp>
        <p:nvSpPr>
          <p:cNvPr id="6" name="Rectangle 5"/>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cxnSp>
        <p:nvCxnSpPr>
          <p:cNvPr id="12" name="Straight Connector 11"/>
          <p:cNvCxnSpPr/>
          <p:nvPr userDrawn="1"/>
        </p:nvCxnSpPr>
        <p:spPr bwMode="gray">
          <a:xfrm>
            <a:off x="569511" y="3840480"/>
            <a:ext cx="2331720" cy="0"/>
          </a:xfrm>
          <a:prstGeom prst="line">
            <a:avLst/>
          </a:prstGeom>
          <a:ln w="22225">
            <a:solidFill>
              <a:schemeClr val="tx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5"/>
          <p:cNvSpPr>
            <a:spLocks noGrp="1"/>
          </p:cNvSpPr>
          <p:nvPr>
            <p:ph type="body" sz="quarter" idx="10" hasCustomPrompt="1"/>
          </p:nvPr>
        </p:nvSpPr>
        <p:spPr bwMode="gray">
          <a:xfrm>
            <a:off x="569511" y="4004163"/>
            <a:ext cx="2286000" cy="484748"/>
          </a:xfrm>
        </p:spPr>
        <p:txBody>
          <a:bodyPr lIns="0" tIns="0" rIns="0" bIns="0">
            <a:spAutoFit/>
          </a:bodyPr>
          <a:lstStyle>
            <a:lvl1pPr marL="0" indent="0">
              <a:spcBef>
                <a:spcPts val="600"/>
              </a:spcBef>
              <a:buNone/>
              <a:defRPr sz="1050"/>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Intention is for a very brief narrative of the slide to be written here. Century Gothic 14pt regular.</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
        <p:nvSpPr>
          <p:cNvPr id="21" name="Text Placeholder 15"/>
          <p:cNvSpPr>
            <a:spLocks noGrp="1"/>
          </p:cNvSpPr>
          <p:nvPr>
            <p:ph type="body" sz="quarter" idx="13" hasCustomPrompt="1"/>
          </p:nvPr>
        </p:nvSpPr>
        <p:spPr bwMode="gray">
          <a:xfrm>
            <a:off x="569511" y="552737"/>
            <a:ext cx="2286000" cy="193899"/>
          </a:xfrm>
        </p:spPr>
        <p:txBody>
          <a:bodyPr lIns="0" tIns="0" rIns="0" bIns="0" anchor="b" anchorCtr="0">
            <a:normAutofit/>
          </a:bodyPr>
          <a:lstStyle>
            <a:lvl1pPr marL="0" indent="0">
              <a:spcBef>
                <a:spcPts val="0"/>
              </a:spcBef>
              <a:buNone/>
              <a:defRPr sz="1013" b="0" cap="all" baseline="0">
                <a:solidFill>
                  <a:schemeClr val="accent4"/>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Section Folio</a:t>
            </a:r>
          </a:p>
        </p:txBody>
      </p:sp>
      <p:sp>
        <p:nvSpPr>
          <p:cNvPr id="22" name="Text Placeholder 15"/>
          <p:cNvSpPr>
            <a:spLocks noGrp="1"/>
          </p:cNvSpPr>
          <p:nvPr>
            <p:ph type="body" sz="quarter" idx="11" hasCustomPrompt="1"/>
          </p:nvPr>
        </p:nvSpPr>
        <p:spPr bwMode="gray">
          <a:xfrm>
            <a:off x="7001043" y="6550993"/>
            <a:ext cx="2171533" cy="307007"/>
          </a:xfrm>
        </p:spPr>
        <p:txBody>
          <a:bodyPr wrap="square" lIns="0" tIns="0" rIns="91440" bIns="64008" anchor="b" anchorCtr="0">
            <a:spAutoFit/>
          </a:bodyPr>
          <a:lstStyle>
            <a:lvl1pPr marL="0" indent="0">
              <a:spcBef>
                <a:spcPts val="0"/>
              </a:spcBef>
              <a:buNone/>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Source: Click to insert. Type “Source:” followed by a space and then stretch box left and right as needed. End of source should have a period.</a:t>
            </a:r>
          </a:p>
        </p:txBody>
      </p:sp>
      <p:sp>
        <p:nvSpPr>
          <p:cNvPr id="23" name="Text Placeholder 15"/>
          <p:cNvSpPr>
            <a:spLocks noGrp="1"/>
          </p:cNvSpPr>
          <p:nvPr>
            <p:ph type="body" sz="quarter" idx="12" hasCustomPrompt="1"/>
          </p:nvPr>
        </p:nvSpPr>
        <p:spPr bwMode="gray">
          <a:xfrm>
            <a:off x="4611527" y="6550994"/>
            <a:ext cx="2156604" cy="307007"/>
          </a:xfrm>
        </p:spPr>
        <p:txBody>
          <a:bodyPr wrap="square" lIns="0" tIns="0" rIns="0" bIns="64008" anchor="b" anchorCtr="0">
            <a:spAutoFit/>
          </a:bodyPr>
          <a:lstStyle>
            <a:lvl1pPr marL="86916" indent="-86916">
              <a:spcBef>
                <a:spcPts val="150"/>
              </a:spcBef>
              <a:buClr>
                <a:schemeClr val="accent1"/>
              </a:buClr>
              <a:buFont typeface="+mj-lt"/>
              <a:buAutoNum type="arabicPeriod"/>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Click to add footnote. Numbers auto-populate (no additional space or tab needed). Use a period at the end of each footnote.</a:t>
            </a:r>
          </a:p>
        </p:txBody>
      </p:sp>
      <p:sp>
        <p:nvSpPr>
          <p:cNvPr id="18" name="Freeform 17"/>
          <p:cNvSpPr/>
          <p:nvPr userDrawn="1"/>
        </p:nvSpPr>
        <p:spPr bwMode="gray">
          <a:xfrm>
            <a:off x="9172577" y="2605960"/>
            <a:ext cx="3019425" cy="4252043"/>
          </a:xfrm>
          <a:custGeom>
            <a:avLst/>
            <a:gdLst>
              <a:gd name="connsiteX0" fmla="*/ 2192093 w 3019425"/>
              <a:gd name="connsiteY0" fmla="*/ 0 h 4252043"/>
              <a:gd name="connsiteX1" fmla="*/ 2822194 w 3019425"/>
              <a:gd name="connsiteY1" fmla="*/ 63520 h 4252043"/>
              <a:gd name="connsiteX2" fmla="*/ 3019425 w 3019425"/>
              <a:gd name="connsiteY2" fmla="*/ 114233 h 4252043"/>
              <a:gd name="connsiteX3" fmla="*/ 3019425 w 3019425"/>
              <a:gd name="connsiteY3" fmla="*/ 4252043 h 4252043"/>
              <a:gd name="connsiteX4" fmla="*/ 0 w 3019425"/>
              <a:gd name="connsiteY4" fmla="*/ 4252043 h 4252043"/>
              <a:gd name="connsiteX5" fmla="*/ 0 w 3019425"/>
              <a:gd name="connsiteY5" fmla="*/ 898753 h 4252043"/>
              <a:gd name="connsiteX6" fmla="*/ 203342 w 3019425"/>
              <a:gd name="connsiteY6" fmla="*/ 713943 h 4252043"/>
              <a:gd name="connsiteX7" fmla="*/ 2192093 w 3019425"/>
              <a:gd name="connsiteY7" fmla="*/ 0 h 425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425" h="4252043">
                <a:moveTo>
                  <a:pt x="2192093" y="0"/>
                </a:moveTo>
                <a:cubicBezTo>
                  <a:pt x="2407933" y="0"/>
                  <a:pt x="2618666" y="21872"/>
                  <a:pt x="2822194" y="63520"/>
                </a:cubicBezTo>
                <a:lnTo>
                  <a:pt x="3019425" y="114233"/>
                </a:lnTo>
                <a:lnTo>
                  <a:pt x="3019425" y="4252043"/>
                </a:lnTo>
                <a:lnTo>
                  <a:pt x="0" y="4252043"/>
                </a:lnTo>
                <a:lnTo>
                  <a:pt x="0" y="898753"/>
                </a:lnTo>
                <a:lnTo>
                  <a:pt x="203342" y="713943"/>
                </a:lnTo>
                <a:cubicBezTo>
                  <a:pt x="743787" y="267928"/>
                  <a:pt x="1436651" y="0"/>
                  <a:pt x="2192093" y="0"/>
                </a:cubicBezTo>
                <a:close/>
              </a:path>
            </a:pathLst>
          </a:custGeom>
          <a:solidFill>
            <a:srgbClr val="003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nvGrpSpPr>
          <p:cNvPr id="32" name="Group 4"/>
          <p:cNvGrpSpPr>
            <a:grpSpLocks noChangeAspect="1"/>
          </p:cNvGrpSpPr>
          <p:nvPr userDrawn="1"/>
        </p:nvGrpSpPr>
        <p:grpSpPr bwMode="gray">
          <a:xfrm>
            <a:off x="9400783" y="888685"/>
            <a:ext cx="2817311" cy="777938"/>
            <a:chOff x="2400" y="1764"/>
            <a:chExt cx="3636" cy="1004"/>
          </a:xfrm>
          <a:solidFill>
            <a:schemeClr val="accent4"/>
          </a:solidFill>
        </p:grpSpPr>
        <p:sp>
          <p:nvSpPr>
            <p:cNvPr id="33" name="Freeform 5"/>
            <p:cNvSpPr>
              <a:spLocks/>
            </p:cNvSpPr>
            <p:nvPr/>
          </p:nvSpPr>
          <p:spPr bwMode="gray">
            <a:xfrm>
              <a:off x="5295" y="1764"/>
              <a:ext cx="240" cy="241"/>
            </a:xfrm>
            <a:custGeom>
              <a:avLst/>
              <a:gdLst>
                <a:gd name="T0" fmla="*/ 213 w 527"/>
                <a:gd name="T1" fmla="*/ 28 h 527"/>
                <a:gd name="T2" fmla="*/ 213 w 527"/>
                <a:gd name="T3" fmla="*/ 28 h 527"/>
                <a:gd name="T4" fmla="*/ 28 w 527"/>
                <a:gd name="T5" fmla="*/ 314 h 527"/>
                <a:gd name="T6" fmla="*/ 314 w 527"/>
                <a:gd name="T7" fmla="*/ 499 h 527"/>
                <a:gd name="T8" fmla="*/ 499 w 527"/>
                <a:gd name="T9" fmla="*/ 213 h 527"/>
                <a:gd name="T10" fmla="*/ 213 w 527"/>
                <a:gd name="T11" fmla="*/ 28 h 527"/>
              </a:gdLst>
              <a:ahLst/>
              <a:cxnLst>
                <a:cxn ang="0">
                  <a:pos x="T0" y="T1"/>
                </a:cxn>
                <a:cxn ang="0">
                  <a:pos x="T2" y="T3"/>
                </a:cxn>
                <a:cxn ang="0">
                  <a:pos x="T4" y="T5"/>
                </a:cxn>
                <a:cxn ang="0">
                  <a:pos x="T6" y="T7"/>
                </a:cxn>
                <a:cxn ang="0">
                  <a:pos x="T8" y="T9"/>
                </a:cxn>
                <a:cxn ang="0">
                  <a:pos x="T10" y="T11"/>
                </a:cxn>
              </a:cxnLst>
              <a:rect l="0" t="0" r="r" b="b"/>
              <a:pathLst>
                <a:path w="527" h="527">
                  <a:moveTo>
                    <a:pt x="213" y="28"/>
                  </a:moveTo>
                  <a:lnTo>
                    <a:pt x="213" y="28"/>
                  </a:lnTo>
                  <a:cubicBezTo>
                    <a:pt x="83" y="56"/>
                    <a:pt x="0" y="184"/>
                    <a:pt x="28" y="314"/>
                  </a:cubicBezTo>
                  <a:cubicBezTo>
                    <a:pt x="56" y="444"/>
                    <a:pt x="184" y="527"/>
                    <a:pt x="314" y="499"/>
                  </a:cubicBezTo>
                  <a:cubicBezTo>
                    <a:pt x="444" y="471"/>
                    <a:pt x="527" y="343"/>
                    <a:pt x="499" y="213"/>
                  </a:cubicBezTo>
                  <a:cubicBezTo>
                    <a:pt x="472" y="83"/>
                    <a:pt x="343" y="0"/>
                    <a:pt x="213" y="2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dirty="0"/>
            </a:p>
          </p:txBody>
        </p:sp>
        <p:sp>
          <p:nvSpPr>
            <p:cNvPr id="34" name="Freeform 6"/>
            <p:cNvSpPr>
              <a:spLocks/>
            </p:cNvSpPr>
            <p:nvPr/>
          </p:nvSpPr>
          <p:spPr bwMode="gray">
            <a:xfrm>
              <a:off x="4846" y="1779"/>
              <a:ext cx="468" cy="468"/>
            </a:xfrm>
            <a:custGeom>
              <a:avLst/>
              <a:gdLst>
                <a:gd name="T0" fmla="*/ 1026 w 1026"/>
                <a:gd name="T1" fmla="*/ 513 h 1026"/>
                <a:gd name="T2" fmla="*/ 1026 w 1026"/>
                <a:gd name="T3" fmla="*/ 513 h 1026"/>
                <a:gd name="T4" fmla="*/ 513 w 1026"/>
                <a:gd name="T5" fmla="*/ 1026 h 1026"/>
                <a:gd name="T6" fmla="*/ 0 w 1026"/>
                <a:gd name="T7" fmla="*/ 513 h 1026"/>
                <a:gd name="T8" fmla="*/ 513 w 1026"/>
                <a:gd name="T9" fmla="*/ 0 h 1026"/>
                <a:gd name="T10" fmla="*/ 1026 w 1026"/>
                <a:gd name="T11" fmla="*/ 513 h 1026"/>
              </a:gdLst>
              <a:ahLst/>
              <a:cxnLst>
                <a:cxn ang="0">
                  <a:pos x="T0" y="T1"/>
                </a:cxn>
                <a:cxn ang="0">
                  <a:pos x="T2" y="T3"/>
                </a:cxn>
                <a:cxn ang="0">
                  <a:pos x="T4" y="T5"/>
                </a:cxn>
                <a:cxn ang="0">
                  <a:pos x="T6" y="T7"/>
                </a:cxn>
                <a:cxn ang="0">
                  <a:pos x="T8" y="T9"/>
                </a:cxn>
                <a:cxn ang="0">
                  <a:pos x="T10" y="T11"/>
                </a:cxn>
              </a:cxnLst>
              <a:rect l="0" t="0" r="r" b="b"/>
              <a:pathLst>
                <a:path w="1026" h="1026">
                  <a:moveTo>
                    <a:pt x="1026" y="513"/>
                  </a:moveTo>
                  <a:lnTo>
                    <a:pt x="1026" y="513"/>
                  </a:lnTo>
                  <a:cubicBezTo>
                    <a:pt x="1026" y="796"/>
                    <a:pt x="796" y="1026"/>
                    <a:pt x="513" y="1026"/>
                  </a:cubicBezTo>
                  <a:cubicBezTo>
                    <a:pt x="230" y="1026"/>
                    <a:pt x="0" y="796"/>
                    <a:pt x="0" y="513"/>
                  </a:cubicBezTo>
                  <a:cubicBezTo>
                    <a:pt x="0" y="230"/>
                    <a:pt x="230" y="0"/>
                    <a:pt x="513" y="0"/>
                  </a:cubicBezTo>
                  <a:cubicBezTo>
                    <a:pt x="796" y="0"/>
                    <a:pt x="1026" y="230"/>
                    <a:pt x="1026" y="5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dirty="0"/>
            </a:p>
          </p:txBody>
        </p:sp>
        <p:sp>
          <p:nvSpPr>
            <p:cNvPr id="35" name="Freeform 7"/>
            <p:cNvSpPr>
              <a:spLocks/>
            </p:cNvSpPr>
            <p:nvPr/>
          </p:nvSpPr>
          <p:spPr bwMode="gray">
            <a:xfrm>
              <a:off x="2400" y="2526"/>
              <a:ext cx="2865" cy="26"/>
            </a:xfrm>
            <a:custGeom>
              <a:avLst/>
              <a:gdLst>
                <a:gd name="T0" fmla="*/ 0 w 6283"/>
                <a:gd name="T1" fmla="*/ 0 h 59"/>
                <a:gd name="T2" fmla="*/ 0 w 6283"/>
                <a:gd name="T3" fmla="*/ 0 h 59"/>
                <a:gd name="T4" fmla="*/ 0 w 6283"/>
                <a:gd name="T5" fmla="*/ 59 h 59"/>
                <a:gd name="T6" fmla="*/ 6283 w 6283"/>
                <a:gd name="T7" fmla="*/ 59 h 59"/>
                <a:gd name="T8" fmla="*/ 6255 w 6283"/>
                <a:gd name="T9" fmla="*/ 0 h 59"/>
                <a:gd name="T10" fmla="*/ 0 w 6283"/>
                <a:gd name="T11" fmla="*/ 0 h 59"/>
              </a:gdLst>
              <a:ahLst/>
              <a:cxnLst>
                <a:cxn ang="0">
                  <a:pos x="T0" y="T1"/>
                </a:cxn>
                <a:cxn ang="0">
                  <a:pos x="T2" y="T3"/>
                </a:cxn>
                <a:cxn ang="0">
                  <a:pos x="T4" y="T5"/>
                </a:cxn>
                <a:cxn ang="0">
                  <a:pos x="T6" y="T7"/>
                </a:cxn>
                <a:cxn ang="0">
                  <a:pos x="T8" y="T9"/>
                </a:cxn>
                <a:cxn ang="0">
                  <a:pos x="T10" y="T11"/>
                </a:cxn>
              </a:cxnLst>
              <a:rect l="0" t="0" r="r" b="b"/>
              <a:pathLst>
                <a:path w="6283" h="59">
                  <a:moveTo>
                    <a:pt x="0" y="0"/>
                  </a:moveTo>
                  <a:lnTo>
                    <a:pt x="0" y="0"/>
                  </a:lnTo>
                  <a:lnTo>
                    <a:pt x="0" y="59"/>
                  </a:lnTo>
                  <a:lnTo>
                    <a:pt x="6283" y="59"/>
                  </a:lnTo>
                  <a:cubicBezTo>
                    <a:pt x="6273" y="39"/>
                    <a:pt x="6264" y="20"/>
                    <a:pt x="6255" y="0"/>
                  </a:cubicBez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dirty="0"/>
            </a:p>
          </p:txBody>
        </p:sp>
        <p:sp>
          <p:nvSpPr>
            <p:cNvPr id="36" name="Freeform 8"/>
            <p:cNvSpPr>
              <a:spLocks/>
            </p:cNvSpPr>
            <p:nvPr/>
          </p:nvSpPr>
          <p:spPr bwMode="gray">
            <a:xfrm>
              <a:off x="5586" y="2313"/>
              <a:ext cx="450" cy="382"/>
            </a:xfrm>
            <a:custGeom>
              <a:avLst/>
              <a:gdLst>
                <a:gd name="T0" fmla="*/ 949 w 985"/>
                <a:gd name="T1" fmla="*/ 379 h 837"/>
                <a:gd name="T2" fmla="*/ 949 w 985"/>
                <a:gd name="T3" fmla="*/ 379 h 837"/>
                <a:gd name="T4" fmla="*/ 985 w 985"/>
                <a:gd name="T5" fmla="*/ 184 h 837"/>
                <a:gd name="T6" fmla="*/ 699 w 985"/>
                <a:gd name="T7" fmla="*/ 184 h 837"/>
                <a:gd name="T8" fmla="*/ 387 w 985"/>
                <a:gd name="T9" fmla="*/ 0 h 837"/>
                <a:gd name="T10" fmla="*/ 0 w 985"/>
                <a:gd name="T11" fmla="*/ 412 h 837"/>
                <a:gd name="T12" fmla="*/ 389 w 985"/>
                <a:gd name="T13" fmla="*/ 837 h 837"/>
                <a:gd name="T14" fmla="*/ 728 w 985"/>
                <a:gd name="T15" fmla="*/ 609 h 837"/>
                <a:gd name="T16" fmla="*/ 405 w 985"/>
                <a:gd name="T17" fmla="*/ 609 h 837"/>
                <a:gd name="T18" fmla="*/ 405 w 985"/>
                <a:gd name="T19" fmla="*/ 379 h 837"/>
                <a:gd name="T20" fmla="*/ 949 w 985"/>
                <a:gd name="T21" fmla="*/ 379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5" h="837">
                  <a:moveTo>
                    <a:pt x="949" y="379"/>
                  </a:moveTo>
                  <a:lnTo>
                    <a:pt x="949" y="379"/>
                  </a:lnTo>
                  <a:cubicBezTo>
                    <a:pt x="968" y="316"/>
                    <a:pt x="980" y="251"/>
                    <a:pt x="985" y="184"/>
                  </a:cubicBezTo>
                  <a:lnTo>
                    <a:pt x="699" y="184"/>
                  </a:lnTo>
                  <a:cubicBezTo>
                    <a:pt x="644" y="84"/>
                    <a:pt x="540" y="0"/>
                    <a:pt x="387" y="0"/>
                  </a:cubicBezTo>
                  <a:cubicBezTo>
                    <a:pt x="209" y="0"/>
                    <a:pt x="0" y="132"/>
                    <a:pt x="0" y="412"/>
                  </a:cubicBezTo>
                  <a:cubicBezTo>
                    <a:pt x="0" y="708"/>
                    <a:pt x="211" y="837"/>
                    <a:pt x="389" y="837"/>
                  </a:cubicBezTo>
                  <a:cubicBezTo>
                    <a:pt x="569" y="837"/>
                    <a:pt x="690" y="747"/>
                    <a:pt x="728" y="609"/>
                  </a:cubicBezTo>
                  <a:lnTo>
                    <a:pt x="405" y="609"/>
                  </a:lnTo>
                  <a:lnTo>
                    <a:pt x="405" y="379"/>
                  </a:lnTo>
                  <a:lnTo>
                    <a:pt x="949" y="37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dirty="0"/>
            </a:p>
          </p:txBody>
        </p:sp>
        <p:sp>
          <p:nvSpPr>
            <p:cNvPr id="37" name="Freeform 9"/>
            <p:cNvSpPr>
              <a:spLocks/>
            </p:cNvSpPr>
            <p:nvPr/>
          </p:nvSpPr>
          <p:spPr bwMode="gray">
            <a:xfrm>
              <a:off x="5265" y="2552"/>
              <a:ext cx="287" cy="216"/>
            </a:xfrm>
            <a:custGeom>
              <a:avLst/>
              <a:gdLst>
                <a:gd name="T0" fmla="*/ 352 w 630"/>
                <a:gd name="T1" fmla="*/ 0 h 473"/>
                <a:gd name="T2" fmla="*/ 352 w 630"/>
                <a:gd name="T3" fmla="*/ 0 h 473"/>
                <a:gd name="T4" fmla="*/ 0 w 630"/>
                <a:gd name="T5" fmla="*/ 0 h 473"/>
                <a:gd name="T6" fmla="*/ 630 w 630"/>
                <a:gd name="T7" fmla="*/ 473 h 473"/>
                <a:gd name="T8" fmla="*/ 352 w 630"/>
                <a:gd name="T9" fmla="*/ 0 h 473"/>
              </a:gdLst>
              <a:ahLst/>
              <a:cxnLst>
                <a:cxn ang="0">
                  <a:pos x="T0" y="T1"/>
                </a:cxn>
                <a:cxn ang="0">
                  <a:pos x="T2" y="T3"/>
                </a:cxn>
                <a:cxn ang="0">
                  <a:pos x="T4" y="T5"/>
                </a:cxn>
                <a:cxn ang="0">
                  <a:pos x="T6" y="T7"/>
                </a:cxn>
                <a:cxn ang="0">
                  <a:pos x="T8" y="T9"/>
                </a:cxn>
              </a:cxnLst>
              <a:rect l="0" t="0" r="r" b="b"/>
              <a:pathLst>
                <a:path w="630" h="473">
                  <a:moveTo>
                    <a:pt x="352" y="0"/>
                  </a:moveTo>
                  <a:lnTo>
                    <a:pt x="352" y="0"/>
                  </a:lnTo>
                  <a:lnTo>
                    <a:pt x="0" y="0"/>
                  </a:lnTo>
                  <a:cubicBezTo>
                    <a:pt x="124" y="242"/>
                    <a:pt x="354" y="420"/>
                    <a:pt x="630" y="473"/>
                  </a:cubicBezTo>
                  <a:cubicBezTo>
                    <a:pt x="482" y="359"/>
                    <a:pt x="381" y="191"/>
                    <a:pt x="35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dirty="0"/>
            </a:p>
          </p:txBody>
        </p:sp>
        <p:sp>
          <p:nvSpPr>
            <p:cNvPr id="38" name="Freeform 10"/>
            <p:cNvSpPr>
              <a:spLocks/>
            </p:cNvSpPr>
            <p:nvPr/>
          </p:nvSpPr>
          <p:spPr bwMode="gray">
            <a:xfrm>
              <a:off x="5220" y="1959"/>
              <a:ext cx="809" cy="567"/>
            </a:xfrm>
            <a:custGeom>
              <a:avLst/>
              <a:gdLst>
                <a:gd name="T0" fmla="*/ 441 w 1773"/>
                <a:gd name="T1" fmla="*/ 1188 h 1242"/>
                <a:gd name="T2" fmla="*/ 441 w 1773"/>
                <a:gd name="T3" fmla="*/ 1188 h 1242"/>
                <a:gd name="T4" fmla="*/ 1199 w 1773"/>
                <a:gd name="T5" fmla="*/ 458 h 1242"/>
                <a:gd name="T6" fmla="*/ 1773 w 1773"/>
                <a:gd name="T7" fmla="*/ 717 h 1242"/>
                <a:gd name="T8" fmla="*/ 895 w 1773"/>
                <a:gd name="T9" fmla="*/ 0 h 1242"/>
                <a:gd name="T10" fmla="*/ 0 w 1773"/>
                <a:gd name="T11" fmla="*/ 895 h 1242"/>
                <a:gd name="T12" fmla="*/ 70 w 1773"/>
                <a:gd name="T13" fmla="*/ 1242 h 1242"/>
                <a:gd name="T14" fmla="*/ 444 w 1773"/>
                <a:gd name="T15" fmla="*/ 1242 h 1242"/>
                <a:gd name="T16" fmla="*/ 441 w 1773"/>
                <a:gd name="T17" fmla="*/ 1188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3" h="1242">
                  <a:moveTo>
                    <a:pt x="441" y="1188"/>
                  </a:moveTo>
                  <a:lnTo>
                    <a:pt x="441" y="1188"/>
                  </a:lnTo>
                  <a:cubicBezTo>
                    <a:pt x="441" y="764"/>
                    <a:pt x="782" y="458"/>
                    <a:pt x="1199" y="458"/>
                  </a:cubicBezTo>
                  <a:cubicBezTo>
                    <a:pt x="1430" y="458"/>
                    <a:pt x="1639" y="564"/>
                    <a:pt x="1773" y="717"/>
                  </a:cubicBezTo>
                  <a:cubicBezTo>
                    <a:pt x="1691" y="308"/>
                    <a:pt x="1329" y="0"/>
                    <a:pt x="895" y="0"/>
                  </a:cubicBezTo>
                  <a:cubicBezTo>
                    <a:pt x="401" y="0"/>
                    <a:pt x="0" y="400"/>
                    <a:pt x="0" y="895"/>
                  </a:cubicBezTo>
                  <a:cubicBezTo>
                    <a:pt x="0" y="1018"/>
                    <a:pt x="25" y="1135"/>
                    <a:pt x="70" y="1242"/>
                  </a:cubicBezTo>
                  <a:lnTo>
                    <a:pt x="444" y="1242"/>
                  </a:lnTo>
                  <a:cubicBezTo>
                    <a:pt x="442" y="1224"/>
                    <a:pt x="441" y="1206"/>
                    <a:pt x="441" y="1188"/>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350" dirty="0"/>
            </a:p>
          </p:txBody>
        </p:sp>
      </p:grpSp>
      <p:sp>
        <p:nvSpPr>
          <p:cNvPr id="13" name="TextBox 12"/>
          <p:cNvSpPr txBox="1"/>
          <p:nvPr userDrawn="1"/>
        </p:nvSpPr>
        <p:spPr bwMode="gray">
          <a:xfrm>
            <a:off x="9400783" y="1246623"/>
            <a:ext cx="700480" cy="161583"/>
          </a:xfrm>
          <a:prstGeom prst="rect">
            <a:avLst/>
          </a:prstGeom>
          <a:noFill/>
        </p:spPr>
        <p:txBody>
          <a:bodyPr wrap="square" lIns="0" tIns="0" rIns="0" bIns="0" rtlCol="0">
            <a:spAutoFit/>
          </a:bodyPr>
          <a:lstStyle/>
          <a:p>
            <a:r>
              <a:rPr lang="en-US" sz="1050" b="1" dirty="0">
                <a:solidFill>
                  <a:schemeClr val="bg1"/>
                </a:solidFill>
              </a:rPr>
              <a:t>The Gist</a:t>
            </a:r>
          </a:p>
        </p:txBody>
      </p:sp>
      <p:sp>
        <p:nvSpPr>
          <p:cNvPr id="24" name="Footer Placeholder 3"/>
          <p:cNvSpPr>
            <a:spLocks noGrp="1"/>
          </p:cNvSpPr>
          <p:nvPr>
            <p:ph type="ftr" sz="quarter" idx="14"/>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spTree>
    <p:extLst>
      <p:ext uri="{BB962C8B-B14F-4D97-AF65-F5344CB8AC3E}">
        <p14:creationId xmlns:p14="http://schemas.microsoft.com/office/powerpoint/2010/main" val="1940463008"/>
      </p:ext>
    </p:extLst>
  </p:cSld>
  <p:clrMapOvr>
    <a:masterClrMapping/>
  </p:clrMapOvr>
  <p:extLst>
    <p:ext uri="{DCECCB84-F9BA-43D5-87BE-67443E8EF086}">
      <p15:sldGuideLst xmlns:p15="http://schemas.microsoft.com/office/powerpoint/2012/main">
        <p15:guide id="0" pos="7893" userDrawn="1">
          <p15:clr>
            <a:srgbClr val="FBAE40"/>
          </p15:clr>
        </p15:guide>
        <p15:guide id="1" pos="2400" userDrawn="1">
          <p15:clr>
            <a:srgbClr val="FBAE40"/>
          </p15:clr>
        </p15:guide>
        <p15:guide id="2" pos="2816" userDrawn="1">
          <p15:clr>
            <a:srgbClr val="FBAE40"/>
          </p15:clr>
        </p15:guide>
        <p15:guide id="3" orient="horz" pos="144" userDrawn="1">
          <p15:clr>
            <a:srgbClr val="FBAE40"/>
          </p15:clr>
        </p15:guide>
        <p15:guide id="4" orient="horz" pos="4074" userDrawn="1">
          <p15:clr>
            <a:srgbClr val="FBAE40"/>
          </p15:clr>
        </p15:guide>
        <p15:guide id="5" pos="7509" userDrawn="1">
          <p15:clr>
            <a:srgbClr val="FBAE40"/>
          </p15:clr>
        </p15:guide>
      </p15:sldGuideLst>
    </p:ext>
  </p:extLst>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userDrawn="1">
  <p:cSld name="Standard: Band">
    <p:spTree>
      <p:nvGrpSpPr>
        <p:cNvPr id="1" name=""/>
        <p:cNvGrpSpPr/>
        <p:nvPr/>
      </p:nvGrpSpPr>
      <p:grpSpPr>
        <a:xfrm>
          <a:off x="0" y="0"/>
          <a:ext cx="0" cy="0"/>
          <a:chOff x="0" y="0"/>
          <a:chExt cx="0" cy="0"/>
        </a:xfrm>
      </p:grpSpPr>
      <p:sp>
        <p:nvSpPr>
          <p:cNvPr id="5" name="Rectangle 4"/>
          <p:cNvSpPr/>
          <p:nvPr userDrawn="1"/>
        </p:nvSpPr>
        <p:spPr bwMode="gray">
          <a:xfrm>
            <a:off x="-2817" y="447675"/>
            <a:ext cx="3079393" cy="54292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p:cNvSpPr>
            <a:spLocks noGrp="1"/>
          </p:cNvSpPr>
          <p:nvPr>
            <p:ph type="title" hasCustomPrompt="1"/>
          </p:nvPr>
        </p:nvSpPr>
        <p:spPr bwMode="gray">
          <a:xfrm>
            <a:off x="569511" y="886767"/>
            <a:ext cx="2286000" cy="1329595"/>
          </a:xfrm>
        </p:spPr>
        <p:txBody>
          <a:bodyPr wrap="square" lIns="0" tIns="0" rIns="0" bIns="0" anchor="t" anchorCtr="0">
            <a:spAutoFit/>
          </a:bodyPr>
          <a:lstStyle>
            <a:lvl1pPr>
              <a:defRPr sz="2400" b="1" cap="none" baseline="0">
                <a:ln w="6350">
                  <a:solidFill>
                    <a:schemeClr val="tx1"/>
                  </a:solidFill>
                </a:ln>
                <a:solidFill>
                  <a:schemeClr val="tx1"/>
                </a:solidFill>
              </a:defRPr>
            </a:lvl1pPr>
          </a:lstStyle>
          <a:p>
            <a:r>
              <a:rPr lang="en-US" dirty="0"/>
              <a:t>Slide Title Goes Here. Century Gothic 32pt Bold.</a:t>
            </a:r>
          </a:p>
        </p:txBody>
      </p:sp>
      <p:sp>
        <p:nvSpPr>
          <p:cNvPr id="6" name="Rectangle 5"/>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cxnSp>
        <p:nvCxnSpPr>
          <p:cNvPr id="12" name="Straight Connector 11"/>
          <p:cNvCxnSpPr/>
          <p:nvPr userDrawn="1"/>
        </p:nvCxnSpPr>
        <p:spPr bwMode="gray">
          <a:xfrm>
            <a:off x="569511" y="3840480"/>
            <a:ext cx="2331720" cy="0"/>
          </a:xfrm>
          <a:prstGeom prst="line">
            <a:avLst/>
          </a:prstGeom>
          <a:ln w="22225">
            <a:solidFill>
              <a:schemeClr val="tx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5"/>
          <p:cNvSpPr>
            <a:spLocks noGrp="1"/>
          </p:cNvSpPr>
          <p:nvPr>
            <p:ph type="body" sz="quarter" idx="10" hasCustomPrompt="1"/>
          </p:nvPr>
        </p:nvSpPr>
        <p:spPr bwMode="gray">
          <a:xfrm>
            <a:off x="569511" y="4004163"/>
            <a:ext cx="2286000" cy="484748"/>
          </a:xfrm>
        </p:spPr>
        <p:txBody>
          <a:bodyPr lIns="0" tIns="0" rIns="0" bIns="0">
            <a:spAutoFit/>
          </a:bodyPr>
          <a:lstStyle>
            <a:lvl1pPr marL="0" indent="0">
              <a:spcBef>
                <a:spcPts val="600"/>
              </a:spcBef>
              <a:buNone/>
              <a:defRPr sz="1050"/>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Intention is for a very brief narrative of the slide to be written here. Century Gothic 14pt regular.</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
        <p:nvSpPr>
          <p:cNvPr id="21" name="Text Placeholder 15"/>
          <p:cNvSpPr>
            <a:spLocks noGrp="1"/>
          </p:cNvSpPr>
          <p:nvPr>
            <p:ph type="body" sz="quarter" idx="13" hasCustomPrompt="1"/>
          </p:nvPr>
        </p:nvSpPr>
        <p:spPr bwMode="gray">
          <a:xfrm>
            <a:off x="569511" y="552737"/>
            <a:ext cx="2286000" cy="193899"/>
          </a:xfrm>
        </p:spPr>
        <p:txBody>
          <a:bodyPr lIns="0" tIns="0" rIns="0" bIns="0" anchor="b" anchorCtr="0">
            <a:normAutofit/>
          </a:bodyPr>
          <a:lstStyle>
            <a:lvl1pPr marL="0" indent="0">
              <a:spcBef>
                <a:spcPts val="0"/>
              </a:spcBef>
              <a:buNone/>
              <a:defRPr sz="1013" b="0" cap="all" baseline="0">
                <a:solidFill>
                  <a:schemeClr val="accent4"/>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Section Folio</a:t>
            </a:r>
          </a:p>
        </p:txBody>
      </p:sp>
      <p:sp>
        <p:nvSpPr>
          <p:cNvPr id="22" name="Text Placeholder 15"/>
          <p:cNvSpPr>
            <a:spLocks noGrp="1"/>
          </p:cNvSpPr>
          <p:nvPr>
            <p:ph type="body" sz="quarter" idx="11" hasCustomPrompt="1"/>
          </p:nvPr>
        </p:nvSpPr>
        <p:spPr bwMode="gray">
          <a:xfrm>
            <a:off x="10020468" y="6550993"/>
            <a:ext cx="2171533" cy="307007"/>
          </a:xfrm>
        </p:spPr>
        <p:txBody>
          <a:bodyPr wrap="square" lIns="0" tIns="0" rIns="91440" bIns="64008" anchor="b" anchorCtr="0">
            <a:spAutoFit/>
          </a:bodyPr>
          <a:lstStyle>
            <a:lvl1pPr marL="0" indent="0">
              <a:spcBef>
                <a:spcPts val="0"/>
              </a:spcBef>
              <a:buNone/>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Source: Click to insert. Type “Source:” followed by a space and then stretch box left and right as needed. End of source should have a period.</a:t>
            </a:r>
          </a:p>
        </p:txBody>
      </p:sp>
      <p:sp>
        <p:nvSpPr>
          <p:cNvPr id="23" name="Text Placeholder 15"/>
          <p:cNvSpPr>
            <a:spLocks noGrp="1"/>
          </p:cNvSpPr>
          <p:nvPr>
            <p:ph type="body" sz="quarter" idx="12" hasCustomPrompt="1"/>
          </p:nvPr>
        </p:nvSpPr>
        <p:spPr bwMode="gray">
          <a:xfrm>
            <a:off x="7630953" y="6550994"/>
            <a:ext cx="2156604" cy="307007"/>
          </a:xfrm>
        </p:spPr>
        <p:txBody>
          <a:bodyPr wrap="square" lIns="0" tIns="0" rIns="0" bIns="64008" anchor="b" anchorCtr="0">
            <a:spAutoFit/>
          </a:bodyPr>
          <a:lstStyle>
            <a:lvl1pPr marL="86916" indent="-86916">
              <a:spcBef>
                <a:spcPts val="150"/>
              </a:spcBef>
              <a:buClr>
                <a:schemeClr val="accent1"/>
              </a:buClr>
              <a:buFont typeface="+mj-lt"/>
              <a:buAutoNum type="arabicPeriod"/>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Click to add footnote. Numbers auto-populate (no additional space or tab needed). Use a period at the end of each footnote.</a:t>
            </a:r>
          </a:p>
        </p:txBody>
      </p:sp>
      <p:sp>
        <p:nvSpPr>
          <p:cNvPr id="13" name="Rectangle 12"/>
          <p:cNvSpPr/>
          <p:nvPr userDrawn="1"/>
        </p:nvSpPr>
        <p:spPr bwMode="gray">
          <a:xfrm>
            <a:off x="3352801" y="5145405"/>
            <a:ext cx="8839200" cy="7315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Footer Placeholder 3"/>
          <p:cNvSpPr>
            <a:spLocks noGrp="1"/>
          </p:cNvSpPr>
          <p:nvPr>
            <p:ph type="ftr" sz="quarter" idx="14"/>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spTree>
    <p:extLst>
      <p:ext uri="{BB962C8B-B14F-4D97-AF65-F5344CB8AC3E}">
        <p14:creationId xmlns:p14="http://schemas.microsoft.com/office/powerpoint/2010/main" val="167997506"/>
      </p:ext>
    </p:extLst>
  </p:cSld>
  <p:clrMapOvr>
    <a:masterClrMapping/>
  </p:clrMapOvr>
  <p:extLst>
    <p:ext uri="{DCECCB84-F9BA-43D5-87BE-67443E8EF086}">
      <p15:sldGuideLst xmlns:p15="http://schemas.microsoft.com/office/powerpoint/2012/main">
        <p15:guide id="1" pos="2400" userDrawn="1">
          <p15:clr>
            <a:srgbClr val="FBAE40"/>
          </p15:clr>
        </p15:guide>
        <p15:guide id="2" pos="2816" userDrawn="1">
          <p15:clr>
            <a:srgbClr val="FBAE40"/>
          </p15:clr>
        </p15:guide>
        <p15:guide id="3" orient="horz" pos="144" userDrawn="1">
          <p15:clr>
            <a:srgbClr val="FBAE40"/>
          </p15:clr>
        </p15:guide>
        <p15:guide id="4" orient="horz" pos="3702" userDrawn="1">
          <p15:clr>
            <a:srgbClr val="FBAE40"/>
          </p15:clr>
        </p15:guide>
      </p15:sldGuideLst>
    </p:ext>
  </p:extLst>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Standard: Gist Blank">
    <p:spTree>
      <p:nvGrpSpPr>
        <p:cNvPr id="1" name=""/>
        <p:cNvGrpSpPr/>
        <p:nvPr/>
      </p:nvGrpSpPr>
      <p:grpSpPr>
        <a:xfrm>
          <a:off x="0" y="0"/>
          <a:ext cx="0" cy="0"/>
          <a:chOff x="0" y="0"/>
          <a:chExt cx="0" cy="0"/>
        </a:xfrm>
      </p:grpSpPr>
      <p:sp>
        <p:nvSpPr>
          <p:cNvPr id="5" name="Rectangle 4"/>
          <p:cNvSpPr/>
          <p:nvPr userDrawn="1"/>
        </p:nvSpPr>
        <p:spPr bwMode="gray">
          <a:xfrm>
            <a:off x="-2817" y="447675"/>
            <a:ext cx="3079393" cy="54292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p:cNvSpPr>
            <a:spLocks noGrp="1"/>
          </p:cNvSpPr>
          <p:nvPr>
            <p:ph type="title" hasCustomPrompt="1"/>
          </p:nvPr>
        </p:nvSpPr>
        <p:spPr bwMode="gray">
          <a:xfrm>
            <a:off x="569511" y="886767"/>
            <a:ext cx="2286000" cy="1329595"/>
          </a:xfrm>
        </p:spPr>
        <p:txBody>
          <a:bodyPr wrap="square" lIns="0" tIns="0" rIns="0" bIns="0" anchor="t" anchorCtr="0">
            <a:spAutoFit/>
          </a:bodyPr>
          <a:lstStyle>
            <a:lvl1pPr>
              <a:defRPr sz="2400" b="1" cap="none" baseline="0">
                <a:ln w="6350">
                  <a:solidFill>
                    <a:schemeClr val="tx1"/>
                  </a:solidFill>
                </a:ln>
                <a:solidFill>
                  <a:schemeClr val="tx1"/>
                </a:solidFill>
              </a:defRPr>
            </a:lvl1pPr>
          </a:lstStyle>
          <a:p>
            <a:r>
              <a:rPr lang="en-US" dirty="0"/>
              <a:t>Slide Title Goes Here. Century Gothic 32pt Bold.</a:t>
            </a:r>
          </a:p>
        </p:txBody>
      </p:sp>
      <p:sp>
        <p:nvSpPr>
          <p:cNvPr id="6" name="Rectangle 5"/>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cxnSp>
        <p:nvCxnSpPr>
          <p:cNvPr id="12" name="Straight Connector 11"/>
          <p:cNvCxnSpPr/>
          <p:nvPr userDrawn="1"/>
        </p:nvCxnSpPr>
        <p:spPr bwMode="gray">
          <a:xfrm>
            <a:off x="569511" y="3840480"/>
            <a:ext cx="2331720" cy="0"/>
          </a:xfrm>
          <a:prstGeom prst="line">
            <a:avLst/>
          </a:prstGeom>
          <a:ln w="22225">
            <a:solidFill>
              <a:schemeClr val="tx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5"/>
          <p:cNvSpPr>
            <a:spLocks noGrp="1"/>
          </p:cNvSpPr>
          <p:nvPr>
            <p:ph type="body" sz="quarter" idx="10" hasCustomPrompt="1"/>
          </p:nvPr>
        </p:nvSpPr>
        <p:spPr bwMode="gray">
          <a:xfrm>
            <a:off x="569511" y="4004163"/>
            <a:ext cx="2286000" cy="484748"/>
          </a:xfrm>
        </p:spPr>
        <p:txBody>
          <a:bodyPr lIns="0" tIns="0" rIns="0" bIns="0">
            <a:spAutoFit/>
          </a:bodyPr>
          <a:lstStyle>
            <a:lvl1pPr marL="0" indent="0">
              <a:spcBef>
                <a:spcPts val="600"/>
              </a:spcBef>
              <a:buNone/>
              <a:defRPr sz="1050"/>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Intention is for a very brief narrative of the slide to be written here. Century Gothic 14pt regular.</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
        <p:nvSpPr>
          <p:cNvPr id="21" name="Text Placeholder 15"/>
          <p:cNvSpPr>
            <a:spLocks noGrp="1"/>
          </p:cNvSpPr>
          <p:nvPr>
            <p:ph type="body" sz="quarter" idx="13" hasCustomPrompt="1"/>
          </p:nvPr>
        </p:nvSpPr>
        <p:spPr bwMode="gray">
          <a:xfrm>
            <a:off x="569511" y="552737"/>
            <a:ext cx="2286000" cy="193899"/>
          </a:xfrm>
        </p:spPr>
        <p:txBody>
          <a:bodyPr lIns="0" tIns="0" rIns="0" bIns="0" anchor="b" anchorCtr="0">
            <a:normAutofit/>
          </a:bodyPr>
          <a:lstStyle>
            <a:lvl1pPr marL="0" indent="0">
              <a:spcBef>
                <a:spcPts val="0"/>
              </a:spcBef>
              <a:buNone/>
              <a:defRPr sz="1013" b="0" cap="all" baseline="0">
                <a:solidFill>
                  <a:schemeClr val="accent4"/>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Section Folio</a:t>
            </a:r>
          </a:p>
        </p:txBody>
      </p:sp>
      <p:sp>
        <p:nvSpPr>
          <p:cNvPr id="22" name="Text Placeholder 15"/>
          <p:cNvSpPr>
            <a:spLocks noGrp="1"/>
          </p:cNvSpPr>
          <p:nvPr>
            <p:ph type="body" sz="quarter" idx="11" hasCustomPrompt="1"/>
          </p:nvPr>
        </p:nvSpPr>
        <p:spPr bwMode="gray">
          <a:xfrm>
            <a:off x="10020468" y="6550993"/>
            <a:ext cx="2171533" cy="307007"/>
          </a:xfrm>
        </p:spPr>
        <p:txBody>
          <a:bodyPr wrap="square" lIns="0" tIns="0" rIns="91440" bIns="64008" anchor="b" anchorCtr="0">
            <a:spAutoFit/>
          </a:bodyPr>
          <a:lstStyle>
            <a:lvl1pPr marL="0" indent="0">
              <a:spcBef>
                <a:spcPts val="0"/>
              </a:spcBef>
              <a:buNone/>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Source: Click to insert. Type “Source:” followed by a space and then stretch box left and right as needed. End of source should have a period.</a:t>
            </a:r>
          </a:p>
        </p:txBody>
      </p:sp>
      <p:sp>
        <p:nvSpPr>
          <p:cNvPr id="23" name="Text Placeholder 15"/>
          <p:cNvSpPr>
            <a:spLocks noGrp="1"/>
          </p:cNvSpPr>
          <p:nvPr>
            <p:ph type="body" sz="quarter" idx="12" hasCustomPrompt="1"/>
          </p:nvPr>
        </p:nvSpPr>
        <p:spPr bwMode="gray">
          <a:xfrm>
            <a:off x="7630953" y="6550994"/>
            <a:ext cx="2156604" cy="307007"/>
          </a:xfrm>
        </p:spPr>
        <p:txBody>
          <a:bodyPr wrap="square" lIns="0" tIns="0" rIns="0" bIns="64008" anchor="b" anchorCtr="0">
            <a:spAutoFit/>
          </a:bodyPr>
          <a:lstStyle>
            <a:lvl1pPr marL="86916" indent="-86916">
              <a:spcBef>
                <a:spcPts val="150"/>
              </a:spcBef>
              <a:buClr>
                <a:schemeClr val="accent1"/>
              </a:buClr>
              <a:buFont typeface="+mj-lt"/>
              <a:buAutoNum type="arabicPeriod"/>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Click to add footnote. Numbers auto-populate (no additional space or tab needed). Use a period at the end of each footnote.</a:t>
            </a:r>
          </a:p>
        </p:txBody>
      </p:sp>
      <p:sp>
        <p:nvSpPr>
          <p:cNvPr id="13" name="Footer Placeholder 3"/>
          <p:cNvSpPr>
            <a:spLocks noGrp="1"/>
          </p:cNvSpPr>
          <p:nvPr>
            <p:ph type="ftr" sz="quarter" idx="14"/>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spTree>
    <p:extLst>
      <p:ext uri="{BB962C8B-B14F-4D97-AF65-F5344CB8AC3E}">
        <p14:creationId xmlns:p14="http://schemas.microsoft.com/office/powerpoint/2010/main" val="3132701433"/>
      </p:ext>
    </p:extLst>
  </p:cSld>
  <p:clrMapOvr>
    <a:masterClrMapping/>
  </p:clrMapOvr>
  <p:extLst>
    <p:ext uri="{DCECCB84-F9BA-43D5-87BE-67443E8EF086}">
      <p15:sldGuideLst xmlns:p15="http://schemas.microsoft.com/office/powerpoint/2012/main">
        <p15:guide id="1" pos="2400" userDrawn="1">
          <p15:clr>
            <a:srgbClr val="FBAE40"/>
          </p15:clr>
        </p15:guide>
        <p15:guide id="2" pos="2816" userDrawn="1">
          <p15:clr>
            <a:srgbClr val="FBAE40"/>
          </p15:clr>
        </p15:guide>
        <p15:guide id="3" orient="horz" pos="144" userDrawn="1">
          <p15:clr>
            <a:srgbClr val="FBAE40"/>
          </p15:clr>
        </p15:guide>
        <p15:guide id="4" orient="horz" pos="4074" userDrawn="1">
          <p15:clr>
            <a:srgbClr val="FBAE40"/>
          </p15:clr>
        </p15:guide>
      </p15:sldGuideLst>
    </p:ext>
  </p:extLst>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Standard: Impact">
    <p:bg bwMode="gray">
      <p:bgRef idx="1001">
        <a:schemeClr val="bg2"/>
      </p:bgRef>
    </p:bg>
    <p:spTree>
      <p:nvGrpSpPr>
        <p:cNvPr id="1" name=""/>
        <p:cNvGrpSpPr/>
        <p:nvPr/>
      </p:nvGrpSpPr>
      <p:grpSpPr>
        <a:xfrm>
          <a:off x="0" y="0"/>
          <a:ext cx="0" cy="0"/>
          <a:chOff x="0" y="0"/>
          <a:chExt cx="0" cy="0"/>
        </a:xfrm>
      </p:grpSpPr>
      <p:sp>
        <p:nvSpPr>
          <p:cNvPr id="5" name="Rectangle 4"/>
          <p:cNvSpPr/>
          <p:nvPr userDrawn="1"/>
        </p:nvSpPr>
        <p:spPr bwMode="gray">
          <a:xfrm>
            <a:off x="-2817" y="447675"/>
            <a:ext cx="3079393" cy="5429250"/>
          </a:xfrm>
          <a:prstGeom prst="rect">
            <a:avLst/>
          </a:prstGeom>
          <a:solidFill>
            <a:srgbClr val="003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p:cNvSpPr>
            <a:spLocks noGrp="1"/>
          </p:cNvSpPr>
          <p:nvPr>
            <p:ph type="title" hasCustomPrompt="1"/>
          </p:nvPr>
        </p:nvSpPr>
        <p:spPr bwMode="gray">
          <a:xfrm>
            <a:off x="569511" y="886767"/>
            <a:ext cx="2286000" cy="1329595"/>
          </a:xfrm>
        </p:spPr>
        <p:txBody>
          <a:bodyPr wrap="square" lIns="0" tIns="0" rIns="0" bIns="0" anchor="t" anchorCtr="0">
            <a:spAutoFit/>
          </a:bodyPr>
          <a:lstStyle>
            <a:lvl1pPr>
              <a:defRPr sz="2400" b="1" cap="none" baseline="0">
                <a:ln w="6350">
                  <a:solidFill>
                    <a:schemeClr val="tx1"/>
                  </a:solidFill>
                </a:ln>
                <a:solidFill>
                  <a:schemeClr val="tx1"/>
                </a:solidFill>
              </a:defRPr>
            </a:lvl1pPr>
          </a:lstStyle>
          <a:p>
            <a:r>
              <a:rPr lang="en-US" dirty="0"/>
              <a:t>Slide Title Goes Here. Century Gothic 32pt Bold.</a:t>
            </a:r>
          </a:p>
        </p:txBody>
      </p:sp>
      <p:sp>
        <p:nvSpPr>
          <p:cNvPr id="6" name="Rectangle 5"/>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tx1"/>
                </a:solidFill>
              </a:rPr>
              <a:pPr algn="r"/>
              <a:t>‹#›</a:t>
            </a:fld>
            <a:endParaRPr lang="en-US" sz="900" b="1" dirty="0">
              <a:solidFill>
                <a:schemeClr val="tx1"/>
              </a:solidFill>
            </a:endParaRPr>
          </a:p>
        </p:txBody>
      </p:sp>
      <p:cxnSp>
        <p:nvCxnSpPr>
          <p:cNvPr id="12" name="Straight Connector 11"/>
          <p:cNvCxnSpPr/>
          <p:nvPr userDrawn="1"/>
        </p:nvCxnSpPr>
        <p:spPr bwMode="gray">
          <a:xfrm>
            <a:off x="569511" y="3840480"/>
            <a:ext cx="2331720" cy="0"/>
          </a:xfrm>
          <a:prstGeom prst="line">
            <a:avLst/>
          </a:prstGeom>
          <a:ln w="22225">
            <a:solidFill>
              <a:schemeClr val="accent4"/>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5"/>
          <p:cNvSpPr>
            <a:spLocks noGrp="1"/>
          </p:cNvSpPr>
          <p:nvPr>
            <p:ph type="body" sz="quarter" idx="10" hasCustomPrompt="1"/>
          </p:nvPr>
        </p:nvSpPr>
        <p:spPr bwMode="gray">
          <a:xfrm>
            <a:off x="569511" y="4004163"/>
            <a:ext cx="2286000" cy="484748"/>
          </a:xfrm>
        </p:spPr>
        <p:txBody>
          <a:bodyPr lIns="0" tIns="0" rIns="0" bIns="0">
            <a:spAutoFit/>
          </a:bodyPr>
          <a:lstStyle>
            <a:lvl1pPr marL="0" indent="0">
              <a:spcBef>
                <a:spcPts val="600"/>
              </a:spcBef>
              <a:buNone/>
              <a:defRPr sz="1050"/>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Intention is for a very brief narrative of the slide to be written here. Century Gothic 14pt regular.</a:t>
            </a:r>
          </a:p>
        </p:txBody>
      </p:sp>
      <p:sp>
        <p:nvSpPr>
          <p:cNvPr id="21" name="Text Placeholder 15"/>
          <p:cNvSpPr>
            <a:spLocks noGrp="1"/>
          </p:cNvSpPr>
          <p:nvPr>
            <p:ph type="body" sz="quarter" idx="13" hasCustomPrompt="1"/>
          </p:nvPr>
        </p:nvSpPr>
        <p:spPr bwMode="gray">
          <a:xfrm>
            <a:off x="569511" y="552737"/>
            <a:ext cx="2286000" cy="193899"/>
          </a:xfrm>
        </p:spPr>
        <p:txBody>
          <a:bodyPr lIns="0" tIns="0" rIns="0" bIns="0" anchor="b" anchorCtr="0">
            <a:normAutofit/>
          </a:bodyPr>
          <a:lstStyle>
            <a:lvl1pPr marL="0" indent="0">
              <a:spcBef>
                <a:spcPts val="0"/>
              </a:spcBef>
              <a:buNone/>
              <a:defRPr sz="1013" b="0" cap="all" baseline="0">
                <a:solidFill>
                  <a:schemeClr val="accent4"/>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Section Folio</a:t>
            </a:r>
          </a:p>
        </p:txBody>
      </p:sp>
      <p:sp>
        <p:nvSpPr>
          <p:cNvPr id="22" name="Text Placeholder 15"/>
          <p:cNvSpPr>
            <a:spLocks noGrp="1"/>
          </p:cNvSpPr>
          <p:nvPr>
            <p:ph type="body" sz="quarter" idx="11" hasCustomPrompt="1"/>
          </p:nvPr>
        </p:nvSpPr>
        <p:spPr bwMode="gray">
          <a:xfrm>
            <a:off x="10020468" y="6550993"/>
            <a:ext cx="2171533" cy="307007"/>
          </a:xfrm>
        </p:spPr>
        <p:txBody>
          <a:bodyPr wrap="square" lIns="0" tIns="0" rIns="91440" bIns="64008" anchor="b" anchorCtr="0">
            <a:spAutoFit/>
          </a:bodyPr>
          <a:lstStyle>
            <a:lvl1pPr marL="0" indent="0">
              <a:spcBef>
                <a:spcPts val="0"/>
              </a:spcBef>
              <a:buNone/>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Source: Click to insert. Type “Source:” followed by a space and then stretch box left and right as needed. End of source should have a period.</a:t>
            </a:r>
          </a:p>
        </p:txBody>
      </p:sp>
      <p:sp>
        <p:nvSpPr>
          <p:cNvPr id="23" name="Text Placeholder 15"/>
          <p:cNvSpPr>
            <a:spLocks noGrp="1"/>
          </p:cNvSpPr>
          <p:nvPr>
            <p:ph type="body" sz="quarter" idx="12" hasCustomPrompt="1"/>
          </p:nvPr>
        </p:nvSpPr>
        <p:spPr bwMode="gray">
          <a:xfrm>
            <a:off x="7630953" y="6550994"/>
            <a:ext cx="2156604" cy="307007"/>
          </a:xfrm>
        </p:spPr>
        <p:txBody>
          <a:bodyPr wrap="square" lIns="0" tIns="0" rIns="0" bIns="64008" anchor="b" anchorCtr="0">
            <a:spAutoFit/>
          </a:bodyPr>
          <a:lstStyle>
            <a:lvl1pPr marL="86916" indent="-86916">
              <a:spcBef>
                <a:spcPts val="150"/>
              </a:spcBef>
              <a:buClr>
                <a:schemeClr val="accent1"/>
              </a:buClr>
              <a:buFont typeface="+mj-lt"/>
              <a:buAutoNum type="arabicPeriod"/>
              <a:defRPr sz="525" baseline="0">
                <a:solidFill>
                  <a:schemeClr val="accent1"/>
                </a:solidFill>
              </a:defRPr>
            </a:lvl1pPr>
            <a:lvl2pPr marL="342900" indent="0">
              <a:buNone/>
              <a:defRPr sz="1200"/>
            </a:lvl2pPr>
            <a:lvl3pPr marL="685800" indent="0">
              <a:buNone/>
              <a:defRPr sz="1200"/>
            </a:lvl3pPr>
            <a:lvl4pPr marL="1028700" indent="0">
              <a:buNone/>
              <a:defRPr sz="1200"/>
            </a:lvl4pPr>
            <a:lvl5pPr marL="1371600" indent="0">
              <a:buNone/>
              <a:defRPr sz="1200"/>
            </a:lvl5pPr>
          </a:lstStyle>
          <a:p>
            <a:pPr lvl="0"/>
            <a:r>
              <a:rPr lang="en-US" dirty="0"/>
              <a:t>Click to add footnote. Numbers auto-populate (no additional space or tab needed). Use a period at the end of each footnote.</a:t>
            </a:r>
          </a:p>
        </p:txBody>
      </p:sp>
      <p:sp>
        <p:nvSpPr>
          <p:cNvPr id="13" name="Footer Placeholder 3"/>
          <p:cNvSpPr>
            <a:spLocks noGrp="1"/>
          </p:cNvSpPr>
          <p:nvPr>
            <p:ph type="ftr" sz="quarter" idx="14"/>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8" name="Picture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1"/>
            <a:ext cx="1079219" cy="562152"/>
          </a:xfrm>
          <a:prstGeom prst="rect">
            <a:avLst/>
          </a:prstGeom>
        </p:spPr>
      </p:pic>
    </p:spTree>
    <p:extLst>
      <p:ext uri="{BB962C8B-B14F-4D97-AF65-F5344CB8AC3E}">
        <p14:creationId xmlns:p14="http://schemas.microsoft.com/office/powerpoint/2010/main" val="284673867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2400" userDrawn="1">
          <p15:clr>
            <a:srgbClr val="FBAE40"/>
          </p15:clr>
        </p15:guide>
        <p15:guide id="2" pos="2816" userDrawn="1">
          <p15:clr>
            <a:srgbClr val="FBAE40"/>
          </p15:clr>
        </p15:guide>
        <p15:guide id="3" orient="horz" pos="144" userDrawn="1">
          <p15:clr>
            <a:srgbClr val="FBAE40"/>
          </p15:clr>
        </p15:guide>
        <p15:guide id="4" orient="horz" pos="4074" userDrawn="1">
          <p15:clr>
            <a:srgbClr val="FBAE40"/>
          </p15:clr>
        </p15:guide>
      </p15:sldGuideLst>
    </p:ext>
  </p:extLst>
</p:sldLayout>
</file>

<file path=ppt/slideLayouts/slideLayout4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Rectangle 7"/>
          <p:cNvSpPr/>
          <p:nvPr userDrawn="1"/>
        </p:nvSpPr>
        <p:spPr bwMode="gray">
          <a:xfrm>
            <a:off x="-2817" y="447675"/>
            <a:ext cx="3079393" cy="54292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Rectangle 8"/>
          <p:cNvSpPr/>
          <p:nvPr userDrawn="1"/>
        </p:nvSpPr>
        <p:spPr bwMode="gray">
          <a:xfrm>
            <a:off x="11961020" y="0"/>
            <a:ext cx="23098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p:cNvSpPr>
            <a:spLocks noGrp="1"/>
          </p:cNvSpPr>
          <p:nvPr>
            <p:ph type="title" hasCustomPrompt="1"/>
          </p:nvPr>
        </p:nvSpPr>
        <p:spPr bwMode="gray">
          <a:xfrm>
            <a:off x="569511" y="886767"/>
            <a:ext cx="2286000" cy="1329595"/>
          </a:xfrm>
        </p:spPr>
        <p:txBody>
          <a:bodyPr anchor="t" anchorCtr="0">
            <a:spAutoFit/>
          </a:bodyPr>
          <a:lstStyle/>
          <a:p>
            <a:r>
              <a:rPr lang="en-US" dirty="0"/>
              <a:t>Slide Title Goes Here. Century Gothic 32pt Bold.</a:t>
            </a:r>
          </a:p>
        </p:txBody>
      </p:sp>
      <p:sp>
        <p:nvSpPr>
          <p:cNvPr id="4"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sp>
        <p:nvSpPr>
          <p:cNvPr id="6" name="Rectangle 5"/>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Box 6"/>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86963461"/>
      </p:ext>
    </p:extLst>
  </p:cSld>
  <p:clrMapOvr>
    <a:masterClrMapping/>
  </p:clrMapOvr>
  <p:extLst>
    <p:ext uri="{DCECCB84-F9BA-43D5-87BE-67443E8EF086}">
      <p15:sldGuideLst xmlns:p15="http://schemas.microsoft.com/office/powerpoint/2012/main">
        <p15:guide id="1" orient="horz" pos="4074" userDrawn="1">
          <p15:clr>
            <a:srgbClr val="FBAE40"/>
          </p15:clr>
        </p15:guide>
        <p15:guide id="2" pos="2816" userDrawn="1">
          <p15:clr>
            <a:srgbClr val="FBAE40"/>
          </p15:clr>
        </p15:guide>
        <p15:guide id="3" pos="2400" userDrawn="1">
          <p15:clr>
            <a:srgbClr val="FBAE40"/>
          </p15:clr>
        </p15:guide>
        <p15:guide id="4" orient="horz" pos="144" userDrawn="1">
          <p15:clr>
            <a:srgbClr val="FBAE40"/>
          </p15:clr>
        </p15:guide>
      </p15:sldGuideLst>
    </p:ext>
  </p:extLst>
</p:sldLayout>
</file>

<file path=ppt/slideLayouts/slideLayout4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TextBox 5"/>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4"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4114293328"/>
      </p:ext>
    </p:extLst>
  </p:cSld>
  <p:clrMapOvr>
    <a:masterClrMapping/>
  </p:clrMapOvr>
  <p:extLst>
    <p:ext uri="{DCECCB84-F9BA-43D5-87BE-67443E8EF086}">
      <p15:sldGuideLst xmlns:p15="http://schemas.microsoft.com/office/powerpoint/2012/main">
        <p15:guide id="1" orient="horz" pos="144" userDrawn="1">
          <p15:clr>
            <a:srgbClr val="FBAE40"/>
          </p15:clr>
        </p15:guide>
        <p15:guide id="2" orient="horz" pos="4074" userDrawn="1">
          <p15:clr>
            <a:srgbClr val="FBAE40"/>
          </p15:clr>
        </p15:guide>
      </p15:sldGuideLst>
    </p:ext>
  </p:extLst>
</p:sldLayout>
</file>

<file path=ppt/slideLayouts/slideLayout45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846333" y="2749657"/>
            <a:ext cx="2858513" cy="1488968"/>
          </a:xfrm>
          <a:prstGeom prst="rect">
            <a:avLst/>
          </a:prstGeom>
          <a:noFill/>
          <a:ln>
            <a:noFill/>
          </a:ln>
        </p:spPr>
      </p:pic>
      <p:cxnSp>
        <p:nvCxnSpPr>
          <p:cNvPr id="5" name="Straight Connector 4"/>
          <p:cNvCxnSpPr/>
          <p:nvPr userDrawn="1"/>
        </p:nvCxnSpPr>
        <p:spPr bwMode="gray">
          <a:xfrm>
            <a:off x="1184869" y="5764530"/>
            <a:ext cx="9822265" cy="0"/>
          </a:xfrm>
          <a:prstGeom prst="line">
            <a:avLst/>
          </a:prstGeom>
          <a:ln w="25400">
            <a:solidFill>
              <a:schemeClr val="tx2"/>
            </a:solidFill>
            <a:miter lim="800000"/>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bwMode="gray">
          <a:xfrm>
            <a:off x="1184869" y="5906030"/>
            <a:ext cx="9822265" cy="161583"/>
          </a:xfrm>
          <a:prstGeom prst="rect">
            <a:avLst/>
          </a:prstGeom>
          <a:noFill/>
        </p:spPr>
        <p:txBody>
          <a:bodyPr wrap="square" lIns="0" tIns="0" rIns="0" bIns="0" rtlCol="0">
            <a:spAutoFit/>
          </a:bodyPr>
          <a:lstStyle/>
          <a:p>
            <a:pPr algn="ctr"/>
            <a:r>
              <a:rPr lang="en-US" sz="1050" b="0" dirty="0">
                <a:solidFill>
                  <a:schemeClr val="tx1"/>
                </a:solidFill>
              </a:rPr>
              <a:t>2201 Wisconsin Avenue NW, Suite 200, Washington, DC 20007 </a:t>
            </a:r>
            <a:r>
              <a:rPr lang="en-US" sz="1050" b="0" baseline="0" dirty="0">
                <a:solidFill>
                  <a:schemeClr val="tx1"/>
                </a:solidFill>
              </a:rPr>
              <a:t>|  (888) 474-4478</a:t>
            </a:r>
            <a:endParaRPr lang="en-US" sz="1050" b="0" dirty="0">
              <a:solidFill>
                <a:schemeClr val="tx1"/>
              </a:solidFill>
            </a:endParaRPr>
          </a:p>
        </p:txBody>
      </p:sp>
      <p:sp>
        <p:nvSpPr>
          <p:cNvPr id="8" name="TextBox 7"/>
          <p:cNvSpPr txBox="1"/>
          <p:nvPr userDrawn="1"/>
        </p:nvSpPr>
        <p:spPr bwMode="gray">
          <a:xfrm>
            <a:off x="3022004" y="6154326"/>
            <a:ext cx="6147995" cy="167418"/>
          </a:xfrm>
          <a:prstGeom prst="rect">
            <a:avLst/>
          </a:prstGeom>
          <a:noFill/>
        </p:spPr>
        <p:txBody>
          <a:bodyPr wrap="square" lIns="0" tIns="0" rIns="0" bIns="0" rtlCol="0">
            <a:spAutoFit/>
          </a:bodyPr>
          <a:lstStyle/>
          <a:p>
            <a:pPr algn="ctr"/>
            <a:r>
              <a:rPr lang="en-US" sz="1088" b="1" dirty="0">
                <a:solidFill>
                  <a:schemeClr val="tx1"/>
                </a:solidFill>
              </a:rPr>
              <a:t>GistHealthcare.com</a:t>
            </a:r>
          </a:p>
        </p:txBody>
      </p:sp>
    </p:spTree>
    <p:extLst>
      <p:ext uri="{BB962C8B-B14F-4D97-AF65-F5344CB8AC3E}">
        <p14:creationId xmlns:p14="http://schemas.microsoft.com/office/powerpoint/2010/main" val="1066594027"/>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1524000" y="2886716"/>
            <a:ext cx="9144000" cy="623248"/>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bwMode="gray">
          <a:xfrm>
            <a:off x="1524000" y="3602039"/>
            <a:ext cx="9144000" cy="27699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7" name="Rectangle 6"/>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extBox 7"/>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9"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1801315466"/>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
        <p:nvSpPr>
          <p:cNvPr id="3" name="Content Placeholder 2"/>
          <p:cNvSpPr>
            <a:spLocks noGrp="1"/>
          </p:cNvSpPr>
          <p:nvPr>
            <p:ph idx="1"/>
          </p:nvPr>
        </p:nvSpPr>
        <p:spPr bwMode="gray"/>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extBox 7"/>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9"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14752889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7">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1A91A15D-16B9-4A74-B0F1-B3E47DF10BB0}"/>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7" name="Text Placeholder 9">
            <a:extLst>
              <a:ext uri="{FF2B5EF4-FFF2-40B4-BE49-F238E27FC236}">
                <a16:creationId xmlns:a16="http://schemas.microsoft.com/office/drawing/2014/main" id="{C6F490BF-9532-4FCD-B2D3-418BF517E79B}"/>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4CD3F6E3-FA85-444A-AB5A-EC17B396D378}"/>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180271576"/>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gray">
          <a:xfrm>
            <a:off x="831851" y="3624904"/>
            <a:ext cx="10515600" cy="623248"/>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bwMode="gray">
          <a:xfrm>
            <a:off x="831851" y="4275140"/>
            <a:ext cx="10515600" cy="276999"/>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Rectangle 6"/>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extBox 7"/>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9"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3720328037"/>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a:t>Click to edit Master title style</a:t>
            </a:r>
          </a:p>
        </p:txBody>
      </p:sp>
      <p:sp>
        <p:nvSpPr>
          <p:cNvPr id="3" name="Content Placeholder 2"/>
          <p:cNvSpPr>
            <a:spLocks noGrp="1"/>
          </p:cNvSpPr>
          <p:nvPr>
            <p:ph sz="half" idx="1"/>
          </p:nvPr>
        </p:nvSpPr>
        <p:spPr bwMode="gray">
          <a:xfrm>
            <a:off x="838200" y="1288960"/>
            <a:ext cx="5181600" cy="1115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bwMode="gray">
          <a:xfrm>
            <a:off x="6172200" y="1288960"/>
            <a:ext cx="5181600" cy="1115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TextBox 8"/>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10"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871053579"/>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839788" y="365127"/>
            <a:ext cx="10515600" cy="332399"/>
          </a:xfrm>
        </p:spPr>
        <p:txBody>
          <a:bodyPr/>
          <a:lstStyle/>
          <a:p>
            <a:r>
              <a:rPr lang="en-US"/>
              <a:t>Click to edit Master title style</a:t>
            </a:r>
            <a:endParaRPr lang="en-US" dirty="0"/>
          </a:p>
        </p:txBody>
      </p:sp>
      <p:sp>
        <p:nvSpPr>
          <p:cNvPr id="3" name="Text Placeholder 2"/>
          <p:cNvSpPr>
            <a:spLocks noGrp="1"/>
          </p:cNvSpPr>
          <p:nvPr>
            <p:ph type="body" idx="1"/>
          </p:nvPr>
        </p:nvSpPr>
        <p:spPr bwMode="gray">
          <a:xfrm>
            <a:off x="839789" y="1947000"/>
            <a:ext cx="5157787" cy="27699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bwMode="gray">
          <a:xfrm>
            <a:off x="839789" y="2223998"/>
            <a:ext cx="5157787" cy="1115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bwMode="gray">
          <a:xfrm>
            <a:off x="6172201" y="1947000"/>
            <a:ext cx="5183188" cy="27699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bwMode="gray">
          <a:xfrm>
            <a:off x="6172201" y="2223998"/>
            <a:ext cx="5183188" cy="11156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TextBox 10"/>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12"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3043186843"/>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839788" y="1392604"/>
            <a:ext cx="3932237" cy="664797"/>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bwMode="gray">
          <a:xfrm>
            <a:off x="5183188" y="987426"/>
            <a:ext cx="6172200" cy="173893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bwMode="gray">
          <a:xfrm>
            <a:off x="839788" y="2057400"/>
            <a:ext cx="3932237" cy="18466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8" name="Rectangle 7"/>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TextBox 8"/>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10"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3742474077"/>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839788" y="1392604"/>
            <a:ext cx="3932237" cy="664797"/>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bwMode="gray">
          <a:xfrm>
            <a:off x="5183188" y="987426"/>
            <a:ext cx="6172200" cy="369332"/>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bwMode="gray">
          <a:xfrm>
            <a:off x="839788" y="2057400"/>
            <a:ext cx="3932237" cy="18466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8" name="Rectangle 7"/>
          <p:cNvSpPr/>
          <p:nvPr userDrawn="1"/>
        </p:nvSpPr>
        <p:spPr bwMode="gray">
          <a:xfrm>
            <a:off x="0" y="532608"/>
            <a:ext cx="469107" cy="2341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TextBox 8"/>
          <p:cNvSpPr txBox="1"/>
          <p:nvPr userDrawn="1"/>
        </p:nvSpPr>
        <p:spPr bwMode="gray">
          <a:xfrm>
            <a:off x="107156" y="557353"/>
            <a:ext cx="308373" cy="138499"/>
          </a:xfrm>
          <a:prstGeom prst="rect">
            <a:avLst/>
          </a:prstGeom>
          <a:noFill/>
        </p:spPr>
        <p:txBody>
          <a:bodyPr wrap="square" lIns="0" tIns="0" rIns="0" bIns="0" rtlCol="0">
            <a:spAutoFit/>
          </a:bodyPr>
          <a:lstStyle/>
          <a:p>
            <a:pPr algn="r"/>
            <a:fld id="{B900C08B-47B5-4CED-B519-D9C9B99DD038}" type="slidenum">
              <a:rPr lang="en-US" sz="900" b="1" smtClean="0">
                <a:solidFill>
                  <a:schemeClr val="bg1"/>
                </a:solidFill>
              </a:rPr>
              <a:pPr algn="r"/>
              <a:t>‹#›</a:t>
            </a:fld>
            <a:endParaRPr lang="en-US" sz="900" b="1" dirty="0">
              <a:solidFill>
                <a:schemeClr val="bg1"/>
              </a:solidFill>
            </a:endParaRPr>
          </a:p>
        </p:txBody>
      </p:sp>
      <p:sp>
        <p:nvSpPr>
          <p:cNvPr id="10" name="Footer Placeholder 3"/>
          <p:cNvSpPr>
            <a:spLocks noGrp="1"/>
          </p:cNvSpPr>
          <p:nvPr>
            <p:ph type="ftr" sz="quarter" idx="11"/>
          </p:nvPr>
        </p:nvSpPr>
        <p:spPr bwMode="gray">
          <a:xfrm>
            <a:off x="2314922" y="78990"/>
            <a:ext cx="3577903" cy="92333"/>
          </a:xfrm>
          <a:prstGeom prst="rect">
            <a:avLst/>
          </a:prstGeom>
        </p:spPr>
        <p:txBody>
          <a:bodyPr wrap="none" lIns="0" tIns="0" rIns="0" bIns="0">
            <a:spAutoFit/>
          </a:bodyPr>
          <a:lstStyle>
            <a:lvl1pPr>
              <a:defRPr sz="600">
                <a:solidFill>
                  <a:schemeClr val="accent1"/>
                </a:solidFill>
              </a:defRPr>
            </a:lvl1pPr>
          </a:lstStyle>
          <a:p>
            <a:r>
              <a:rPr lang="en-US" dirty="0"/>
              <a:t>Confidential property of Gist. Do not distribute or reproduce without express permission from Gist.</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516732" y="6038673"/>
            <a:ext cx="1079219" cy="562153"/>
          </a:xfrm>
          <a:prstGeom prst="rect">
            <a:avLst/>
          </a:prstGeom>
        </p:spPr>
      </p:pic>
    </p:spTree>
    <p:extLst>
      <p:ext uri="{BB962C8B-B14F-4D97-AF65-F5344CB8AC3E}">
        <p14:creationId xmlns:p14="http://schemas.microsoft.com/office/powerpoint/2010/main" val="3693722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8">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7" name="Rectangle 6"/>
          <p:cNvSpPr/>
          <p:nvPr/>
        </p:nvSpPr>
        <p:spPr>
          <a:xfrm>
            <a:off x="6096000" y="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F23601C5-02F7-445D-AB36-350CE6DF4B05}"/>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10" name="Text Placeholder 9">
            <a:extLst>
              <a:ext uri="{FF2B5EF4-FFF2-40B4-BE49-F238E27FC236}">
                <a16:creationId xmlns:a16="http://schemas.microsoft.com/office/drawing/2014/main" id="{F218A3D4-6F7E-4E71-A0DD-92C5BB4B5E71}"/>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10C9A2EB-FA32-45BF-9CE6-FE3B91C1D61A}"/>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4D79AE23-A75B-49A1-B8C2-914AFA6BADA6}"/>
              </a:ext>
            </a:extLst>
          </p:cNvPr>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33153577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9">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103501CD-FBDB-4BFE-8B67-3F9CEC46E818}"/>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10" name="Text Placeholder 9">
            <a:extLst>
              <a:ext uri="{FF2B5EF4-FFF2-40B4-BE49-F238E27FC236}">
                <a16:creationId xmlns:a16="http://schemas.microsoft.com/office/drawing/2014/main" id="{C4F0C22E-24C4-425B-AD00-57F80463EF63}"/>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9E4B1944-F748-46C2-A158-AF11D46D5170}"/>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F1343BEA-428F-426E-81AD-9C107093DAC5}"/>
              </a:ext>
            </a:extLst>
          </p:cNvPr>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24300516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10">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2" name="Slide Number Placeholder 1">
            <a:extLst>
              <a:ext uri="{FF2B5EF4-FFF2-40B4-BE49-F238E27FC236}">
                <a16:creationId xmlns:a16="http://schemas.microsoft.com/office/drawing/2014/main" id="{9D6E48B6-20E6-4119-8366-1E4FE241DFD2}"/>
              </a:ext>
            </a:extLst>
          </p:cNvPr>
          <p:cNvSpPr>
            <a:spLocks noGrp="1"/>
          </p:cNvSpPr>
          <p:nvPr>
            <p:ph type="sldNum" sz="quarter" idx="14"/>
          </p:nvPr>
        </p:nvSpPr>
        <p:spPr/>
        <p:txBody>
          <a:bodyPr/>
          <a:lstStyle>
            <a:lvl1pPr>
              <a:defRPr>
                <a:solidFill>
                  <a:schemeClr val="bg1"/>
                </a:solidFill>
              </a:defRPr>
            </a:lvl1pPr>
          </a:lstStyle>
          <a:p>
            <a:fld id="{6575370D-4E78-C44F-8DB3-41D140BF8DE9}" type="slidenum">
              <a:rPr lang="en-US" smtClean="0"/>
              <a:pPr/>
              <a:t>‹#›</a:t>
            </a:fld>
            <a:endParaRPr lang="en-US" dirty="0"/>
          </a:p>
        </p:txBody>
      </p:sp>
      <p:sp>
        <p:nvSpPr>
          <p:cNvPr id="12" name="Text Placeholder 9">
            <a:extLst>
              <a:ext uri="{FF2B5EF4-FFF2-40B4-BE49-F238E27FC236}">
                <a16:creationId xmlns:a16="http://schemas.microsoft.com/office/drawing/2014/main" id="{CD72B495-1B75-421F-8509-FA88C4C94B16}"/>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3" name="Text Placeholder 9">
            <a:extLst>
              <a:ext uri="{FF2B5EF4-FFF2-40B4-BE49-F238E27FC236}">
                <a16:creationId xmlns:a16="http://schemas.microsoft.com/office/drawing/2014/main" id="{473FFFA9-53F4-41A9-8B65-75C793B61AB4}"/>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4" name="Text Placeholder 9">
            <a:extLst>
              <a:ext uri="{FF2B5EF4-FFF2-40B4-BE49-F238E27FC236}">
                <a16:creationId xmlns:a16="http://schemas.microsoft.com/office/drawing/2014/main" id="{61C6E911-B68A-48DC-8F9A-DD26D4C5F68B}"/>
              </a:ext>
            </a:extLst>
          </p:cNvPr>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5" name="Text Placeholder 9">
            <a:extLst>
              <a:ext uri="{FF2B5EF4-FFF2-40B4-BE49-F238E27FC236}">
                <a16:creationId xmlns:a16="http://schemas.microsoft.com/office/drawing/2014/main" id="{CFD84F5D-F59D-4554-B3C3-B9AD9BB9934C}"/>
              </a:ext>
            </a:extLst>
          </p:cNvPr>
          <p:cNvSpPr>
            <a:spLocks noGrp="1"/>
          </p:cNvSpPr>
          <p:nvPr>
            <p:ph type="body" sz="quarter" idx="13" hasCustomPrompt="1"/>
          </p:nvPr>
        </p:nvSpPr>
        <p:spPr>
          <a:xfrm>
            <a:off x="7031576" y="2288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3242043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a:solidFill>
                  <a:srgbClr val="212C65"/>
                </a:solidFill>
              </a:rPr>
              <a:t>Business Health Care Group </a:t>
            </a:r>
          </a:p>
        </p:txBody>
      </p:sp>
      <p:sp>
        <p:nvSpPr>
          <p:cNvPr id="7" name="Slide Number Placeholder 6"/>
          <p:cNvSpPr>
            <a:spLocks noGrp="1"/>
          </p:cNvSpPr>
          <p:nvPr>
            <p:ph type="sldNum" sz="quarter" idx="12"/>
          </p:nvPr>
        </p:nvSpPr>
        <p:spPr/>
        <p:txBody>
          <a:bodyPr/>
          <a:lstStyle/>
          <a:p>
            <a:fld id="{0627CD93-DB7E-4722-9CC1-C5F1E22751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490840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2 Column - Key Callouts - 11">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3" name="Text Placeholder 9"/>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tx1"/>
                </a:solidFill>
                <a:latin typeface="+mj-lt"/>
                <a:cs typeface="Arial"/>
              </a:defRPr>
            </a:lvl1pPr>
          </a:lstStyle>
          <a:p>
            <a:pPr lvl="0"/>
            <a:r>
              <a:rPr lang="en-US" dirty="0"/>
              <a:t>Arial 24pt</a:t>
            </a:r>
          </a:p>
        </p:txBody>
      </p:sp>
      <p:sp>
        <p:nvSpPr>
          <p:cNvPr id="8" name="Text Placeholder 9"/>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7" name="Rectangle 6"/>
          <p:cNvSpPr/>
          <p:nvPr/>
        </p:nvSpPr>
        <p:spPr>
          <a:xfrm>
            <a:off x="6096000" y="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9" name="Text Placeholder 9"/>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p>
        </p:txBody>
      </p:sp>
      <p:sp>
        <p:nvSpPr>
          <p:cNvPr id="11" name="Text Placeholder 9"/>
          <p:cNvSpPr>
            <a:spLocks noGrp="1"/>
          </p:cNvSpPr>
          <p:nvPr>
            <p:ph type="body" sz="quarter" idx="13" hasCustomPrompt="1"/>
          </p:nvPr>
        </p:nvSpPr>
        <p:spPr>
          <a:xfrm>
            <a:off x="7031576" y="2288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2" name="Slide Number Placeholder 1">
            <a:extLst>
              <a:ext uri="{FF2B5EF4-FFF2-40B4-BE49-F238E27FC236}">
                <a16:creationId xmlns:a16="http://schemas.microsoft.com/office/drawing/2014/main" id="{CCAA0658-C736-4E01-9628-4A4310E4CC7E}"/>
              </a:ext>
            </a:extLst>
          </p:cNvPr>
          <p:cNvSpPr>
            <a:spLocks noGrp="1"/>
          </p:cNvSpPr>
          <p:nvPr>
            <p:ph type="sldNum" sz="quarter" idx="14"/>
          </p:nvPr>
        </p:nvSpPr>
        <p:spPr/>
        <p:txBody>
          <a:bodyPr/>
          <a:lstStyle>
            <a:lvl1pPr>
              <a:defRPr>
                <a:solidFill>
                  <a:schemeClr val="tx1"/>
                </a:solidFill>
              </a:defRPr>
            </a:lvl1pPr>
          </a:lstStyle>
          <a:p>
            <a:fld id="{6575370D-4E78-C44F-8DB3-41D140BF8DE9}" type="slidenum">
              <a:rPr lang="en-US" smtClean="0"/>
              <a:pPr/>
              <a:t>‹#›</a:t>
            </a:fld>
            <a:endParaRPr lang="en-US" dirty="0"/>
          </a:p>
        </p:txBody>
      </p:sp>
    </p:spTree>
    <p:extLst>
      <p:ext uri="{BB962C8B-B14F-4D97-AF65-F5344CB8AC3E}">
        <p14:creationId xmlns:p14="http://schemas.microsoft.com/office/powerpoint/2010/main" val="27448949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6FBE2-E8AC-4DC9-BEC5-86D077626D34}"/>
              </a:ext>
            </a:extLst>
          </p:cNvPr>
          <p:cNvSpPr>
            <a:spLocks noGrp="1"/>
          </p:cNvSpPr>
          <p:nvPr>
            <p:ph type="title" hasCustomPrompt="1"/>
          </p:nvPr>
        </p:nvSpPr>
        <p:spPr/>
        <p:txBody>
          <a:bodyPr/>
          <a:lstStyle>
            <a:lvl1pPr>
              <a:defRPr/>
            </a:lvl1pPr>
          </a:lstStyle>
          <a:p>
            <a:r>
              <a:rPr lang="en-US" dirty="0"/>
              <a:t>Arial Bold 36pt</a:t>
            </a:r>
          </a:p>
        </p:txBody>
      </p:sp>
      <p:sp>
        <p:nvSpPr>
          <p:cNvPr id="3" name="Slide Number Placeholder 2">
            <a:extLst>
              <a:ext uri="{FF2B5EF4-FFF2-40B4-BE49-F238E27FC236}">
                <a16:creationId xmlns:a16="http://schemas.microsoft.com/office/drawing/2014/main" id="{F3E3DF7E-82DA-4511-9613-383EAB5DF045}"/>
              </a:ext>
            </a:extLst>
          </p:cNvPr>
          <p:cNvSpPr>
            <a:spLocks noGrp="1"/>
          </p:cNvSpPr>
          <p:nvPr>
            <p:ph type="sldNum" sz="quarter" idx="10"/>
          </p:nvPr>
        </p:nvSpPr>
        <p:spPr/>
        <p:txBody>
          <a:bodyPr/>
          <a:lstStyle/>
          <a:p>
            <a:fld id="{C7CA7E87-410D-4887-AABD-1ABCEA8A29CF}" type="slidenum">
              <a:rPr lang="en-US" smtClean="0"/>
              <a:pPr/>
              <a:t>‹#›</a:t>
            </a:fld>
            <a:endParaRPr lang="en-US" dirty="0"/>
          </a:p>
        </p:txBody>
      </p:sp>
      <p:sp>
        <p:nvSpPr>
          <p:cNvPr id="4" name="TextBox 3">
            <a:extLst>
              <a:ext uri="{FF2B5EF4-FFF2-40B4-BE49-F238E27FC236}">
                <a16:creationId xmlns:a16="http://schemas.microsoft.com/office/drawing/2014/main" id="{FA9190F4-B4B6-4D00-B061-469B72C01C86}"/>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t>© 2019 UnitedHealth Group. Any use, copying or distribution without written permission from UnitedHealth Group is prohibited.</a:t>
            </a:r>
          </a:p>
        </p:txBody>
      </p:sp>
    </p:spTree>
    <p:extLst>
      <p:ext uri="{BB962C8B-B14F-4D97-AF65-F5344CB8AC3E}">
        <p14:creationId xmlns:p14="http://schemas.microsoft.com/office/powerpoint/2010/main" val="3161751971"/>
      </p:ext>
    </p:extLst>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914400" y="6431590"/>
            <a:ext cx="8906933"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defRPr/>
            </a:pPr>
            <a:r>
              <a:rPr lang="en-US" sz="600" dirty="0">
                <a:solidFill>
                  <a:srgbClr val="FFFFFF"/>
                </a:solidFill>
              </a:rPr>
              <a:t>© 2019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12" y="2288991"/>
            <a:ext cx="10608705" cy="1495612"/>
          </a:xfrm>
          <a:prstGeom prst="rect">
            <a:avLst/>
          </a:prstGeom>
        </p:spPr>
        <p:txBody>
          <a:bodyPr vert="horz" lIns="0" rIns="0" anchor="b">
            <a:noAutofit/>
          </a:bodyPr>
          <a:lstStyle>
            <a:lvl1pPr marL="0" indent="0">
              <a:buNone/>
              <a:defRPr sz="4800" b="1" i="0">
                <a:solidFill>
                  <a:schemeClr val="bg1"/>
                </a:solidFill>
                <a:latin typeface="+mj-lt"/>
                <a:cs typeface="Arial"/>
              </a:defRPr>
            </a:lvl1pPr>
          </a:lstStyle>
          <a:p>
            <a:r>
              <a:rPr lang="en-US" dirty="0"/>
              <a:t>Title Arial Bold 48pt</a:t>
            </a:r>
          </a:p>
        </p:txBody>
      </p:sp>
      <p:sp>
        <p:nvSpPr>
          <p:cNvPr id="11" name="Text Placeholder 9"/>
          <p:cNvSpPr>
            <a:spLocks noGrp="1"/>
          </p:cNvSpPr>
          <p:nvPr>
            <p:ph type="body" sz="quarter" idx="11" hasCustomPrompt="1"/>
          </p:nvPr>
        </p:nvSpPr>
        <p:spPr>
          <a:xfrm>
            <a:off x="914412" y="3822618"/>
            <a:ext cx="10608705" cy="1044575"/>
          </a:xfrm>
          <a:prstGeom prst="rect">
            <a:avLst/>
          </a:prstGeom>
        </p:spPr>
        <p:txBody>
          <a:bodyPr vert="horz" lIns="0" rIns="0">
            <a:normAutofit/>
          </a:bodyPr>
          <a:lstStyle>
            <a:lvl1pPr marL="0" indent="0">
              <a:buNone/>
              <a:defRPr sz="2000" b="1" i="0">
                <a:solidFill>
                  <a:schemeClr val="accent4"/>
                </a:solidFill>
                <a:latin typeface="+mn-lt"/>
                <a:cs typeface="Arial"/>
              </a:defRPr>
            </a:lvl1pPr>
          </a:lstStyle>
          <a:p>
            <a:r>
              <a:rPr lang="en-US" dirty="0"/>
              <a:t>Subtitle Here Arial 20pt</a:t>
            </a:r>
          </a:p>
        </p:txBody>
      </p:sp>
      <p:pic>
        <p:nvPicPr>
          <p:cNvPr id="8" name="Picture 7">
            <a:extLst>
              <a:ext uri="{FF2B5EF4-FFF2-40B4-BE49-F238E27FC236}">
                <a16:creationId xmlns:a16="http://schemas.microsoft.com/office/drawing/2014/main" id="{F1B4C3A6-4B3F-46E6-8D2E-2A97869C20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914407" y="685803"/>
            <a:ext cx="2386604" cy="178308"/>
          </a:xfrm>
          <a:prstGeom prst="rect">
            <a:avLst/>
          </a:prstGeom>
        </p:spPr>
      </p:pic>
    </p:spTree>
    <p:extLst>
      <p:ext uri="{BB962C8B-B14F-4D97-AF65-F5344CB8AC3E}">
        <p14:creationId xmlns:p14="http://schemas.microsoft.com/office/powerpoint/2010/main" val="3268630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914400" y="6446972"/>
            <a:ext cx="8906933" cy="7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defRPr/>
            </a:pPr>
            <a:r>
              <a:rPr lang="en-US" sz="500" dirty="0">
                <a:solidFill>
                  <a:srgbClr val="FFFFFF"/>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085491057"/>
      </p:ext>
    </p:extLst>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33160736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92CD38B8-AC7E-43B4-8C33-BAAD49087078}"/>
              </a:ext>
            </a:extLst>
          </p:cNvPr>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1498333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C8D84EE0-D6D3-4DF7-89EB-A483591203B1}"/>
              </a:ext>
            </a:extLst>
          </p:cNvPr>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585692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8F3880FB-D2C3-4337-B7B6-06E1B7DC60AA}"/>
              </a:ext>
            </a:extLst>
          </p:cNvPr>
          <p:cNvSpPr>
            <a:spLocks noGrp="1"/>
          </p:cNvSpPr>
          <p:nvPr>
            <p:ph type="body" sz="quarter" idx="10" hasCustomPrompt="1"/>
          </p:nvPr>
        </p:nvSpPr>
        <p:spPr>
          <a:xfrm>
            <a:off x="1118234" y="2492753"/>
            <a:ext cx="10608705" cy="2220277"/>
          </a:xfrm>
          <a:prstGeom prst="rect">
            <a:avLst/>
          </a:prstGeom>
        </p:spPr>
        <p:txBody>
          <a:bodyPr vert="horz" lIns="0" rIns="0" anchor="ctr">
            <a:noAutofit/>
          </a:bodyPr>
          <a:lstStyle>
            <a:lvl1pPr marL="0" indent="0" defTabSz="1018571">
              <a:lnSpc>
                <a:spcPts val="6685"/>
              </a:lnSpc>
              <a:spcBef>
                <a:spcPts val="0"/>
              </a:spcBef>
              <a:buClr>
                <a:schemeClr val="accent5"/>
              </a:buClr>
              <a:buNone/>
              <a:defRPr sz="6000" b="1" i="0">
                <a:solidFill>
                  <a:schemeClr val="bg1"/>
                </a:solidFill>
                <a:latin typeface="+mj-lt"/>
                <a:cs typeface="Arial"/>
              </a:defRPr>
            </a:lvl1pPr>
          </a:lstStyle>
          <a:p>
            <a:pPr marL="0" lvl="0" indent="0" defTabSz="1018571">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42706401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ull Page -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FB18392-0FDE-4A9D-8675-682554B980EC}"/>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800" dirty="0">
              <a:solidFill>
                <a:srgbClr val="424242"/>
              </a:solidFill>
            </a:endParaRPr>
          </a:p>
        </p:txBody>
      </p:sp>
      <p:sp>
        <p:nvSpPr>
          <p:cNvPr id="2" name="Title 1">
            <a:extLst>
              <a:ext uri="{FF2B5EF4-FFF2-40B4-BE49-F238E27FC236}">
                <a16:creationId xmlns:a16="http://schemas.microsoft.com/office/drawing/2014/main" id="{927E40C9-7517-4B2D-AAB7-5F2E4A6EF518}"/>
              </a:ext>
            </a:extLst>
          </p:cNvPr>
          <p:cNvSpPr>
            <a:spLocks noGrp="1"/>
          </p:cNvSpPr>
          <p:nvPr>
            <p:ph type="title" hasCustomPrompt="1"/>
          </p:nvPr>
        </p:nvSpPr>
        <p:spPr/>
        <p:txBody>
          <a:bodyPr/>
          <a:lstStyle>
            <a:lvl1pPr>
              <a:defRPr/>
            </a:lvl1pPr>
          </a:lstStyle>
          <a:p>
            <a:r>
              <a:rPr lang="en-US" dirty="0"/>
              <a:t>Arial Bold 36pt</a:t>
            </a:r>
          </a:p>
        </p:txBody>
      </p:sp>
      <p:sp>
        <p:nvSpPr>
          <p:cNvPr id="4" name="Content Placeholder 3">
            <a:extLst>
              <a:ext uri="{FF2B5EF4-FFF2-40B4-BE49-F238E27FC236}">
                <a16:creationId xmlns:a16="http://schemas.microsoft.com/office/drawing/2014/main" id="{9636DBF8-2606-48AE-B144-B248B9B846AE}"/>
              </a:ext>
            </a:extLst>
          </p:cNvPr>
          <p:cNvSpPr>
            <a:spLocks noGrp="1"/>
          </p:cNvSpPr>
          <p:nvPr>
            <p:ph sz="quarter" idx="10" hasCustomPrompt="1"/>
          </p:nvPr>
        </p:nvSpPr>
        <p:spPr>
          <a:xfrm>
            <a:off x="938784" y="1874520"/>
            <a:ext cx="10643616" cy="43738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5" name="Slide Number Placeholder 4">
            <a:extLst>
              <a:ext uri="{FF2B5EF4-FFF2-40B4-BE49-F238E27FC236}">
                <a16:creationId xmlns:a16="http://schemas.microsoft.com/office/drawing/2014/main" id="{F838042B-8F0F-4283-A029-A5A4A27BE0DD}"/>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4065692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Full Page - Grey">
    <p:spTree>
      <p:nvGrpSpPr>
        <p:cNvPr id="1" name=""/>
        <p:cNvGrpSpPr/>
        <p:nvPr/>
      </p:nvGrpSpPr>
      <p:grpSpPr>
        <a:xfrm>
          <a:off x="0" y="0"/>
          <a:ext cx="0" cy="0"/>
          <a:chOff x="0" y="0"/>
          <a:chExt cx="0" cy="0"/>
        </a:xfrm>
      </p:grpSpPr>
      <p:pic>
        <p:nvPicPr>
          <p:cNvPr id="6" name="Image 5"/>
          <p:cNvPicPr>
            <a:picLocks noChangeAspect="1"/>
          </p:cNvPicPr>
          <p:nvPr/>
        </p:nvPicPr>
        <p:blipFill>
          <a:blip r:embed="rId2" cstate="print"/>
          <a:stretch>
            <a:fillRect/>
          </a:stretch>
        </p:blipFill>
        <p:spPr>
          <a:xfrm>
            <a:off x="2129" y="1590"/>
            <a:ext cx="2116" cy="1587"/>
          </a:xfrm>
          <a:prstGeom prst="rect">
            <a:avLst/>
          </a:prstGeom>
        </p:spPr>
      </p:pic>
      <p:sp>
        <p:nvSpPr>
          <p:cNvPr id="5" name="Rectangle 4">
            <a:extLst>
              <a:ext uri="{FF2B5EF4-FFF2-40B4-BE49-F238E27FC236}">
                <a16:creationId xmlns:a16="http://schemas.microsoft.com/office/drawing/2014/main" id="{6D316E1B-CC8A-4535-8B29-F32E4F33F4BB}"/>
              </a:ext>
            </a:extLst>
          </p:cNvPr>
          <p:cNvSpPr/>
          <p:nvPr/>
        </p:nvSpPr>
        <p:spPr>
          <a:xfrm>
            <a:off x="0" y="0"/>
            <a:ext cx="12192000" cy="1371600"/>
          </a:xfrm>
          <a:prstGeom prst="rect">
            <a:avLst/>
          </a:prstGeom>
          <a:solidFill>
            <a:schemeClr val="bg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2" name="Title 1">
            <a:extLst>
              <a:ext uri="{FF2B5EF4-FFF2-40B4-BE49-F238E27FC236}">
                <a16:creationId xmlns:a16="http://schemas.microsoft.com/office/drawing/2014/main" id="{E1263E92-64DE-40BC-845A-2B9C514D89C4}"/>
              </a:ext>
            </a:extLst>
          </p:cNvPr>
          <p:cNvSpPr>
            <a:spLocks noGrp="1"/>
          </p:cNvSpPr>
          <p:nvPr>
            <p:ph type="title" hasCustomPrompt="1"/>
          </p:nvPr>
        </p:nvSpPr>
        <p:spPr/>
        <p:txBody>
          <a:bodyPr/>
          <a:lstStyle>
            <a:lvl1pPr>
              <a:defRPr>
                <a:solidFill>
                  <a:schemeClr val="accent1"/>
                </a:solidFill>
              </a:defRPr>
            </a:lvl1pPr>
          </a:lstStyle>
          <a:p>
            <a:r>
              <a:rPr lang="en-US" dirty="0"/>
              <a:t>Arial Bold 36pt</a:t>
            </a:r>
          </a:p>
        </p:txBody>
      </p:sp>
      <p:sp>
        <p:nvSpPr>
          <p:cNvPr id="4" name="Content Placeholder 3">
            <a:extLst>
              <a:ext uri="{FF2B5EF4-FFF2-40B4-BE49-F238E27FC236}">
                <a16:creationId xmlns:a16="http://schemas.microsoft.com/office/drawing/2014/main" id="{2087185B-7B77-40DF-9AE9-0B7AC509CDB6}"/>
              </a:ext>
            </a:extLst>
          </p:cNvPr>
          <p:cNvSpPr>
            <a:spLocks noGrp="1"/>
          </p:cNvSpPr>
          <p:nvPr>
            <p:ph sz="quarter" idx="10" hasCustomPrompt="1"/>
          </p:nvPr>
        </p:nvSpPr>
        <p:spPr>
          <a:xfrm>
            <a:off x="938784" y="1874523"/>
            <a:ext cx="10643616" cy="438150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Slide Number Placeholder 6">
            <a:extLst>
              <a:ext uri="{FF2B5EF4-FFF2-40B4-BE49-F238E27FC236}">
                <a16:creationId xmlns:a16="http://schemas.microsoft.com/office/drawing/2014/main" id="{8805F6AA-99CB-468F-8116-E8CAEF4A8093}"/>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194233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p:txBody>
          <a:bodyPr/>
          <a:lstStyle/>
          <a:p>
            <a:r>
              <a:rPr lang="en-US" dirty="0">
                <a:solidFill>
                  <a:srgbClr val="212C65"/>
                </a:solidFill>
              </a:rPr>
              <a:t>Business Health Care Group </a:t>
            </a:r>
          </a:p>
        </p:txBody>
      </p:sp>
      <p:sp>
        <p:nvSpPr>
          <p:cNvPr id="9" name="Slide Number Placeholder 8"/>
          <p:cNvSpPr>
            <a:spLocks noGrp="1"/>
          </p:cNvSpPr>
          <p:nvPr>
            <p:ph type="sldNum" sz="quarter" idx="12"/>
          </p:nvPr>
        </p:nvSpPr>
        <p:spPr/>
        <p:txBody>
          <a:bodyPr/>
          <a:lstStyle/>
          <a:p>
            <a:fld id="{0627CD93-DB7E-4722-9CC1-C5F1E22751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893632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 Column - Blue">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DB5CC5C-F030-4724-81FA-33C3B9159A30}"/>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4" name="Content Placeholder 9">
            <a:extLst>
              <a:ext uri="{FF2B5EF4-FFF2-40B4-BE49-F238E27FC236}">
                <a16:creationId xmlns:a16="http://schemas.microsoft.com/office/drawing/2014/main" id="{EB30387D-7E51-4F68-8F96-43BFBF86D0D5}"/>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BD4E6F08-3FBF-486D-9237-EECD97B54844}"/>
              </a:ext>
            </a:extLst>
          </p:cNvPr>
          <p:cNvSpPr/>
          <p:nvPr userDrawn="1"/>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800" dirty="0">
              <a:solidFill>
                <a:srgbClr val="424242"/>
              </a:solidFill>
            </a:endParaRPr>
          </a:p>
        </p:txBody>
      </p:sp>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A5D6A73B-A327-4304-AE2F-3414E47D3E62}"/>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44147613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 Column - Grey">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003C71"/>
              </a:solidFill>
            </a:endParaRPr>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accent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77DE31FD-76CB-4691-BC02-CD0A00A274BB}"/>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3" name="Picture 12">
            <a:extLst>
              <a:ext uri="{FF2B5EF4-FFF2-40B4-BE49-F238E27FC236}">
                <a16:creationId xmlns:a16="http://schemas.microsoft.com/office/drawing/2014/main" id="{FF9ED14C-F6CB-485D-8587-48893DD8E23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3"/>
            <a:ext cx="1777427" cy="132588"/>
          </a:xfrm>
          <a:prstGeom prst="rect">
            <a:avLst/>
          </a:prstGeom>
        </p:spPr>
      </p:pic>
      <p:sp>
        <p:nvSpPr>
          <p:cNvPr id="14" name="TextBox 13">
            <a:extLst>
              <a:ext uri="{FF2B5EF4-FFF2-40B4-BE49-F238E27FC236}">
                <a16:creationId xmlns:a16="http://schemas.microsoft.com/office/drawing/2014/main" id="{E5D2CDE3-20DC-4C4A-BBDB-67D563FC97D8}"/>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solidFill>
                  <a:srgbClr val="424242"/>
                </a:solidFill>
              </a:rPr>
              <a:t>© 2019 UnitedHealth Group. Any use, copying or distribution without written permission from UnitedHealth Group is prohibited.</a:t>
            </a:r>
          </a:p>
        </p:txBody>
      </p:sp>
      <p:sp>
        <p:nvSpPr>
          <p:cNvPr id="12" name="Content Placeholder 9">
            <a:extLst>
              <a:ext uri="{FF2B5EF4-FFF2-40B4-BE49-F238E27FC236}">
                <a16:creationId xmlns:a16="http://schemas.microsoft.com/office/drawing/2014/main" id="{2F5FB23F-1707-49AF-9719-58956A258E28}"/>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15" name="Content Placeholder 9">
            <a:extLst>
              <a:ext uri="{FF2B5EF4-FFF2-40B4-BE49-F238E27FC236}">
                <a16:creationId xmlns:a16="http://schemas.microsoft.com/office/drawing/2014/main" id="{1981F70E-E282-4481-8640-3169F7AD4F20}"/>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35175175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 Column - Blue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6" name="Content Placeholder 9">
            <a:extLst>
              <a:ext uri="{FF2B5EF4-FFF2-40B4-BE49-F238E27FC236}">
                <a16:creationId xmlns:a16="http://schemas.microsoft.com/office/drawing/2014/main" id="{ABCBEB69-3596-474E-9135-A9830D9A4E1A}"/>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Content Placeholder 9">
            <a:extLst>
              <a:ext uri="{FF2B5EF4-FFF2-40B4-BE49-F238E27FC236}">
                <a16:creationId xmlns:a16="http://schemas.microsoft.com/office/drawing/2014/main" id="{59EC4164-BF83-4701-B080-54331D734322}"/>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395532609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 Column - Grey - No Logo">
    <p:spTree>
      <p:nvGrpSpPr>
        <p:cNvPr id="1" name=""/>
        <p:cNvGrpSpPr/>
        <p:nvPr/>
      </p:nvGrpSpPr>
      <p:grpSpPr>
        <a:xfrm>
          <a:off x="0" y="0"/>
          <a:ext cx="0" cy="0"/>
          <a:chOff x="0" y="0"/>
          <a:chExt cx="0" cy="0"/>
        </a:xfrm>
      </p:grpSpPr>
      <p:pic>
        <p:nvPicPr>
          <p:cNvPr id="11" name="Image 10"/>
          <p:cNvPicPr>
            <a:picLocks noChangeAspect="1"/>
          </p:cNvPicPr>
          <p:nvPr/>
        </p:nvPicPr>
        <p:blipFill>
          <a:blip r:embed="rId2" cstate="print"/>
          <a:stretch>
            <a:fillRect/>
          </a:stretch>
        </p:blipFill>
        <p:spPr>
          <a:xfrm>
            <a:off x="2129" y="1590"/>
            <a:ext cx="2116" cy="1587"/>
          </a:xfrm>
          <a:prstGeom prst="rect">
            <a:avLst/>
          </a:prstGeom>
        </p:spPr>
      </p:pic>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7" name="Content Placeholder 9">
            <a:extLst>
              <a:ext uri="{FF2B5EF4-FFF2-40B4-BE49-F238E27FC236}">
                <a16:creationId xmlns:a16="http://schemas.microsoft.com/office/drawing/2014/main" id="{AC51204B-23C2-4328-9E01-1ABF4E53A650}"/>
              </a:ext>
            </a:extLst>
          </p:cNvPr>
          <p:cNvSpPr>
            <a:spLocks noGrp="1"/>
          </p:cNvSpPr>
          <p:nvPr>
            <p:ph sz="quarter" idx="13" hasCustomPrompt="1"/>
          </p:nvPr>
        </p:nvSpPr>
        <p:spPr>
          <a:xfrm>
            <a:off x="6457956" y="1866902"/>
            <a:ext cx="4728633" cy="4144963"/>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9" name="Content Placeholder 9">
            <a:extLst>
              <a:ext uri="{FF2B5EF4-FFF2-40B4-BE49-F238E27FC236}">
                <a16:creationId xmlns:a16="http://schemas.microsoft.com/office/drawing/2014/main" id="{F0391FB2-AFE5-45D8-A37D-D26598F5A458}"/>
              </a:ext>
            </a:extLst>
          </p:cNvPr>
          <p:cNvSpPr>
            <a:spLocks noGrp="1"/>
          </p:cNvSpPr>
          <p:nvPr>
            <p:ph sz="quarter" idx="14" hasCustomPrompt="1"/>
          </p:nvPr>
        </p:nvSpPr>
        <p:spPr>
          <a:xfrm>
            <a:off x="914400" y="1866903"/>
            <a:ext cx="5184683" cy="4167180"/>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Tree>
    <p:extLst>
      <p:ext uri="{BB962C8B-B14F-4D97-AF65-F5344CB8AC3E}">
        <p14:creationId xmlns:p14="http://schemas.microsoft.com/office/powerpoint/2010/main" val="299745080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1 Column - Blue">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29" y="1590"/>
            <a:ext cx="2116" cy="1587"/>
          </a:xfrm>
          <a:prstGeom prst="rect">
            <a:avLst/>
          </a:prstGeom>
        </p:spPr>
      </p:pic>
      <p:sp>
        <p:nvSpPr>
          <p:cNvPr id="5" name="Content Placeholder 4">
            <a:extLst>
              <a:ext uri="{FF2B5EF4-FFF2-40B4-BE49-F238E27FC236}">
                <a16:creationId xmlns:a16="http://schemas.microsoft.com/office/drawing/2014/main" id="{379346EB-56AE-4AF5-897A-A3F2927E236E}"/>
              </a:ext>
            </a:extLst>
          </p:cNvPr>
          <p:cNvSpPr>
            <a:spLocks noGrp="1"/>
          </p:cNvSpPr>
          <p:nvPr>
            <p:ph sz="quarter" idx="12" hasCustomPrompt="1"/>
          </p:nvPr>
        </p:nvSpPr>
        <p:spPr>
          <a:xfrm>
            <a:off x="939800"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chemeClr val="bg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084A8A23-9D14-4EAB-8517-67BEE952D6B5}"/>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7" name="Picture 6">
            <a:extLst>
              <a:ext uri="{FF2B5EF4-FFF2-40B4-BE49-F238E27FC236}">
                <a16:creationId xmlns:a16="http://schemas.microsoft.com/office/drawing/2014/main" id="{482EECD7-8DE4-4843-81AB-C8528D3BDBEB}"/>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3"/>
            <a:ext cx="1777427" cy="132588"/>
          </a:xfrm>
          <a:prstGeom prst="rect">
            <a:avLst/>
          </a:prstGeom>
        </p:spPr>
      </p:pic>
      <p:sp>
        <p:nvSpPr>
          <p:cNvPr id="10" name="TextBox 9">
            <a:extLst>
              <a:ext uri="{FF2B5EF4-FFF2-40B4-BE49-F238E27FC236}">
                <a16:creationId xmlns:a16="http://schemas.microsoft.com/office/drawing/2014/main" id="{4FBA9FE6-5D3D-4CD9-9F1E-59951946190E}"/>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41716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 Column - Grey">
    <p:spTree>
      <p:nvGrpSpPr>
        <p:cNvPr id="1" name=""/>
        <p:cNvGrpSpPr/>
        <p:nvPr/>
      </p:nvGrpSpPr>
      <p:grpSpPr>
        <a:xfrm>
          <a:off x="0" y="0"/>
          <a:ext cx="0" cy="0"/>
          <a:chOff x="0" y="0"/>
          <a:chExt cx="0" cy="0"/>
        </a:xfrm>
      </p:grpSpPr>
      <p:pic>
        <p:nvPicPr>
          <p:cNvPr id="9" name="Image 8"/>
          <p:cNvPicPr>
            <a:picLocks noChangeAspect="1"/>
          </p:cNvPicPr>
          <p:nvPr/>
        </p:nvPicPr>
        <p:blipFill>
          <a:blip r:embed="rId2" cstate="print"/>
          <a:stretch>
            <a:fillRect/>
          </a:stretch>
        </p:blipFill>
        <p:spPr>
          <a:xfrm>
            <a:off x="2129" y="1590"/>
            <a:ext cx="2116" cy="1587"/>
          </a:xfrm>
          <a:prstGeom prst="rect">
            <a:avLst/>
          </a:prstGeom>
        </p:spPr>
      </p:pic>
      <p:sp>
        <p:nvSpPr>
          <p:cNvPr id="5" name="Content Placeholder 4">
            <a:extLst>
              <a:ext uri="{FF2B5EF4-FFF2-40B4-BE49-F238E27FC236}">
                <a16:creationId xmlns:a16="http://schemas.microsoft.com/office/drawing/2014/main" id="{0C2AA7B9-FD94-4FA2-91D7-313588B4E3AC}"/>
              </a:ext>
            </a:extLst>
          </p:cNvPr>
          <p:cNvSpPr>
            <a:spLocks noGrp="1"/>
          </p:cNvSpPr>
          <p:nvPr>
            <p:ph sz="quarter" idx="12" hasCustomPrompt="1"/>
          </p:nvPr>
        </p:nvSpPr>
        <p:spPr>
          <a:xfrm>
            <a:off x="939800" y="1866901"/>
            <a:ext cx="6096000" cy="4149725"/>
          </a:xfrm>
        </p:spPr>
        <p:txBody>
          <a:bodyPr/>
          <a:lstStyle>
            <a:lvl1pPr>
              <a:defRPr/>
            </a:lvl1pPr>
            <a:lvl2pPr>
              <a:defRPr/>
            </a:lvl2pPr>
            <a:lvl3pPr>
              <a:defRPr/>
            </a:lvl3pPr>
            <a:lvl4pPr>
              <a:defRPr/>
            </a:lvl4pPr>
            <a:lvl5pPr>
              <a:defRPr/>
            </a:lvl5p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4" name="Rectangle 3"/>
          <p:cNvSpPr/>
          <p:nvPr/>
        </p:nvSpPr>
        <p:spPr>
          <a:xfrm>
            <a:off x="0" y="0"/>
            <a:ext cx="12192000" cy="1371600"/>
          </a:xfrm>
          <a:prstGeom prst="rect">
            <a:avLst/>
          </a:prstGeom>
          <a:solidFill>
            <a:srgbClr val="EEEEEE"/>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8" name="Title 1"/>
          <p:cNvSpPr>
            <a:spLocks noGrp="1"/>
          </p:cNvSpPr>
          <p:nvPr>
            <p:ph type="title" hasCustomPrompt="1"/>
          </p:nvPr>
        </p:nvSpPr>
        <p:spPr>
          <a:xfrm>
            <a:off x="923181" y="502225"/>
            <a:ext cx="10659231" cy="634296"/>
          </a:xfrm>
          <a:prstGeom prst="rect">
            <a:avLst/>
          </a:prstGeom>
        </p:spPr>
        <p:txBody>
          <a:bodyPr vert="horz" lIns="0" rIns="0" anchor="ctr"/>
          <a:lstStyle>
            <a:lvl1pPr>
              <a:defRPr sz="3600" b="1" i="0">
                <a:solidFill>
                  <a:srgbClr val="003C71"/>
                </a:solidFill>
                <a:latin typeface="+mj-lt"/>
                <a:cs typeface="Arial"/>
              </a:defRPr>
            </a:lvl1pPr>
          </a:lstStyle>
          <a:p>
            <a:r>
              <a:rPr lang="en-US" dirty="0"/>
              <a:t>Arial Bold 36pt</a:t>
            </a:r>
          </a:p>
        </p:txBody>
      </p:sp>
      <p:sp>
        <p:nvSpPr>
          <p:cNvPr id="2" name="Slide Number Placeholder 1">
            <a:extLst>
              <a:ext uri="{FF2B5EF4-FFF2-40B4-BE49-F238E27FC236}">
                <a16:creationId xmlns:a16="http://schemas.microsoft.com/office/drawing/2014/main" id="{CFEEE624-2216-435F-988E-56B329CCA99A}"/>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pic>
        <p:nvPicPr>
          <p:cNvPr id="10" name="Picture 9">
            <a:extLst>
              <a:ext uri="{FF2B5EF4-FFF2-40B4-BE49-F238E27FC236}">
                <a16:creationId xmlns:a16="http://schemas.microsoft.com/office/drawing/2014/main" id="{45970F7C-EB02-4AC9-92D2-56B16237993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 t="1" r="1909" b="-1"/>
          <a:stretch/>
        </p:blipFill>
        <p:spPr>
          <a:xfrm>
            <a:off x="914401" y="6523363"/>
            <a:ext cx="1777427" cy="132588"/>
          </a:xfrm>
          <a:prstGeom prst="rect">
            <a:avLst/>
          </a:prstGeom>
        </p:spPr>
      </p:pic>
      <p:sp>
        <p:nvSpPr>
          <p:cNvPr id="11" name="TextBox 10">
            <a:extLst>
              <a:ext uri="{FF2B5EF4-FFF2-40B4-BE49-F238E27FC236}">
                <a16:creationId xmlns:a16="http://schemas.microsoft.com/office/drawing/2014/main" id="{27DB6B2B-8290-4419-B4A6-AD60B060B8F4}"/>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37642169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Slide - Blue">
    <p:bg>
      <p:bgPr>
        <a:solidFill>
          <a:schemeClr val="accent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3B5F5B-6677-4944-B6D3-69D8D5370642}"/>
              </a:ext>
            </a:extLst>
          </p:cNvPr>
          <p:cNvSpPr>
            <a:spLocks noGrp="1"/>
          </p:cNvSpPr>
          <p:nvPr>
            <p:ph type="sldNum" sz="quarter" idx="11"/>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3">
            <a:extLst>
              <a:ext uri="{FF2B5EF4-FFF2-40B4-BE49-F238E27FC236}">
                <a16:creationId xmlns:a16="http://schemas.microsoft.com/office/drawing/2014/main" id="{7D8A6F42-7A4A-477C-804A-281B93939E45}"/>
              </a:ext>
            </a:extLst>
          </p:cNvPr>
          <p:cNvSpPr>
            <a:spLocks noGrp="1"/>
          </p:cNvSpPr>
          <p:nvPr>
            <p:ph type="body" sz="quarter" idx="12" hasCustomPrompt="1"/>
          </p:nvPr>
        </p:nvSpPr>
        <p:spPr>
          <a:xfrm>
            <a:off x="2214034" y="1437227"/>
            <a:ext cx="7763933" cy="3983567"/>
          </a:xfrm>
        </p:spPr>
        <p:txBody>
          <a:bodyPr anchor="ctr">
            <a:noAutofit/>
          </a:bodyPr>
          <a:lstStyle>
            <a:lvl1pPr marL="0" indent="0" algn="ctr">
              <a:buNone/>
              <a:defRPr sz="3200">
                <a:solidFill>
                  <a:schemeClr val="bg1"/>
                </a:solidFill>
              </a:defRPr>
            </a:lvl1pPr>
            <a:lvl2pPr marL="342811" indent="0" algn="ctr">
              <a:buNone/>
              <a:defRPr sz="3200">
                <a:solidFill>
                  <a:schemeClr val="bg1"/>
                </a:solidFill>
              </a:defRPr>
            </a:lvl2pPr>
            <a:lvl3pPr marL="685628" indent="0" algn="ctr">
              <a:buNone/>
              <a:defRPr sz="3200">
                <a:solidFill>
                  <a:schemeClr val="bg1"/>
                </a:solidFill>
              </a:defRPr>
            </a:lvl3pPr>
            <a:lvl4pPr marL="1028442" indent="0" algn="ctr">
              <a:buNone/>
              <a:defRPr sz="3200">
                <a:solidFill>
                  <a:schemeClr val="bg1"/>
                </a:solidFill>
              </a:defRPr>
            </a:lvl4pPr>
            <a:lvl5pPr marL="1371258"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39575158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Slide - Grey">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309AC4-8FA3-46DD-A62A-C8969FCA1FE4}"/>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 Placeholder 3">
            <a:extLst>
              <a:ext uri="{FF2B5EF4-FFF2-40B4-BE49-F238E27FC236}">
                <a16:creationId xmlns:a16="http://schemas.microsoft.com/office/drawing/2014/main" id="{4D3F9F47-EC76-421B-9FFD-7AE95FA5A0FA}"/>
              </a:ext>
            </a:extLst>
          </p:cNvPr>
          <p:cNvSpPr>
            <a:spLocks noGrp="1"/>
          </p:cNvSpPr>
          <p:nvPr>
            <p:ph type="body" sz="quarter" idx="12" hasCustomPrompt="1"/>
          </p:nvPr>
        </p:nvSpPr>
        <p:spPr>
          <a:xfrm>
            <a:off x="2214034" y="1437227"/>
            <a:ext cx="7763933" cy="3983567"/>
          </a:xfrm>
        </p:spPr>
        <p:txBody>
          <a:bodyPr anchor="ctr">
            <a:noAutofit/>
          </a:bodyPr>
          <a:lstStyle>
            <a:lvl1pPr marL="0" indent="0" algn="ctr">
              <a:buNone/>
              <a:defRPr sz="3200">
                <a:solidFill>
                  <a:schemeClr val="tx1"/>
                </a:solidFill>
              </a:defRPr>
            </a:lvl1pPr>
            <a:lvl2pPr marL="342811" indent="0" algn="ctr">
              <a:buNone/>
              <a:defRPr sz="3200">
                <a:solidFill>
                  <a:schemeClr val="bg1"/>
                </a:solidFill>
              </a:defRPr>
            </a:lvl2pPr>
            <a:lvl3pPr marL="685628" indent="0" algn="ctr">
              <a:buNone/>
              <a:defRPr sz="3200">
                <a:solidFill>
                  <a:schemeClr val="bg1"/>
                </a:solidFill>
              </a:defRPr>
            </a:lvl3pPr>
            <a:lvl4pPr marL="1028442" indent="0" algn="ctr">
              <a:buNone/>
              <a:defRPr sz="3200">
                <a:solidFill>
                  <a:schemeClr val="bg1"/>
                </a:solidFill>
              </a:defRPr>
            </a:lvl4pPr>
            <a:lvl5pPr marL="1371258" indent="0" algn="ctr">
              <a:buNone/>
              <a:defRPr sz="3200">
                <a:solidFill>
                  <a:schemeClr val="bg1"/>
                </a:solidFill>
              </a:defRPr>
            </a:lvl5pPr>
          </a:lstStyle>
          <a:p>
            <a:pPr lvl="0"/>
            <a:r>
              <a:rPr lang="en-US" dirty="0"/>
              <a:t>Arial 32pt</a:t>
            </a:r>
          </a:p>
        </p:txBody>
      </p:sp>
    </p:spTree>
    <p:extLst>
      <p:ext uri="{BB962C8B-B14F-4D97-AF65-F5344CB8AC3E}">
        <p14:creationId xmlns:p14="http://schemas.microsoft.com/office/powerpoint/2010/main" val="25117710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Callout - Blue">
    <p:bg>
      <p:bgPr>
        <a:solidFill>
          <a:schemeClr val="accent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EED19DF3-147D-4708-B2F3-7D803781BEBE}"/>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8153987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Callout - White">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FC494E-489C-428C-9F7A-FE2481D20937}"/>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itle 1">
            <a:extLst>
              <a:ext uri="{FF2B5EF4-FFF2-40B4-BE49-F238E27FC236}">
                <a16:creationId xmlns:a16="http://schemas.microsoft.com/office/drawing/2014/main" id="{9366FF79-1096-4893-96E2-9D59D69F2249}"/>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tx1"/>
                </a:solidFill>
                <a:latin typeface="+mj-lt"/>
                <a:cs typeface="Arial"/>
              </a:defRPr>
            </a:lvl1pPr>
          </a:lstStyle>
          <a:p>
            <a:r>
              <a:rPr lang="en-US" dirty="0"/>
              <a:t>Arial 24pt</a:t>
            </a:r>
          </a:p>
        </p:txBody>
      </p:sp>
    </p:spTree>
    <p:extLst>
      <p:ext uri="{BB962C8B-B14F-4D97-AF65-F5344CB8AC3E}">
        <p14:creationId xmlns:p14="http://schemas.microsoft.com/office/powerpoint/2010/main" val="1959031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a:solidFill>
                  <a:srgbClr val="212C65"/>
                </a:solidFill>
              </a:rPr>
              <a:t>Business Health Care Group </a:t>
            </a:r>
          </a:p>
        </p:txBody>
      </p:sp>
      <p:sp>
        <p:nvSpPr>
          <p:cNvPr id="5" name="Slide Number Placeholder 4"/>
          <p:cNvSpPr>
            <a:spLocks noGrp="1"/>
          </p:cNvSpPr>
          <p:nvPr>
            <p:ph type="sldNum" sz="quarter" idx="12"/>
          </p:nvPr>
        </p:nvSpPr>
        <p:spPr/>
        <p:txBody>
          <a:bodyPr/>
          <a:lstStyle/>
          <a:p>
            <a:fld id="{0627CD93-DB7E-4722-9CC1-C5F1E22751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024771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2 Key Callouts - 01">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4" name="Rectangle 3"/>
          <p:cNvSpPr/>
          <p:nvPr/>
        </p:nvSpPr>
        <p:spPr>
          <a:xfrm>
            <a:off x="6096000" y="0"/>
            <a:ext cx="6096000" cy="6858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D35E1CC8-863A-4E30-B0CD-2D7D58DB13D3}"/>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9B8395C-9ED9-4E60-AADF-9D31FFCD146B}"/>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30248F4D-8066-414E-9636-AEB6A7A654D4}"/>
              </a:ext>
            </a:extLst>
          </p:cNvPr>
          <p:cNvSpPr>
            <a:spLocks noGrp="1"/>
          </p:cNvSpPr>
          <p:nvPr>
            <p:ph type="body" sz="quarter" idx="13" hasCustomPrompt="1"/>
          </p:nvPr>
        </p:nvSpPr>
        <p:spPr>
          <a:xfrm>
            <a:off x="6659508" y="1714510"/>
            <a:ext cx="4682067"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8467111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2 Key Callouts - 02">
    <p:spTree>
      <p:nvGrpSpPr>
        <p:cNvPr id="1" name=""/>
        <p:cNvGrpSpPr/>
        <p:nvPr/>
      </p:nvGrpSpPr>
      <p:grpSpPr>
        <a:xfrm>
          <a:off x="0" y="0"/>
          <a:ext cx="0" cy="0"/>
          <a:chOff x="0" y="0"/>
          <a:chExt cx="0" cy="0"/>
        </a:xfrm>
      </p:grpSpPr>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4" name="Rectangle 3"/>
          <p:cNvSpPr/>
          <p:nvPr/>
        </p:nvSpPr>
        <p:spPr>
          <a:xfrm>
            <a:off x="6096000" y="0"/>
            <a:ext cx="6096000" cy="6858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193BFE0A-41E4-4215-A8D5-C69FDF59B116}"/>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04EA95BD-2B33-48E4-B2D9-0462FC67DA6A}"/>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9" name="Text Placeholder 5">
            <a:extLst>
              <a:ext uri="{FF2B5EF4-FFF2-40B4-BE49-F238E27FC236}">
                <a16:creationId xmlns:a16="http://schemas.microsoft.com/office/drawing/2014/main" id="{0A135A51-B1BD-4414-8DAC-E981669E288A}"/>
              </a:ext>
            </a:extLst>
          </p:cNvPr>
          <p:cNvSpPr>
            <a:spLocks noGrp="1"/>
          </p:cNvSpPr>
          <p:nvPr>
            <p:ph type="body" sz="quarter" idx="13" hasCustomPrompt="1"/>
          </p:nvPr>
        </p:nvSpPr>
        <p:spPr>
          <a:xfrm>
            <a:off x="6659508" y="1714510"/>
            <a:ext cx="4682067" cy="3418417"/>
          </a:xfrm>
        </p:spPr>
        <p:txBody>
          <a:bodyPr anchor="ctr"/>
          <a:lstStyle>
            <a:lvl1pPr marL="0" indent="0" algn="ctr">
              <a:buNone/>
              <a:defRPr>
                <a:solidFill>
                  <a:schemeClr val="bg1"/>
                </a:solidFill>
              </a:defRPr>
            </a:lvl1pPr>
          </a:lstStyle>
          <a:p>
            <a:pPr lvl="0"/>
            <a:r>
              <a:rPr lang="en-US" dirty="0"/>
              <a:t>Arial 24pt</a:t>
            </a:r>
          </a:p>
        </p:txBody>
      </p:sp>
    </p:spTree>
    <p:extLst>
      <p:ext uri="{BB962C8B-B14F-4D97-AF65-F5344CB8AC3E}">
        <p14:creationId xmlns:p14="http://schemas.microsoft.com/office/powerpoint/2010/main" val="36715769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2 Key Callouts - 03">
    <p:spTree>
      <p:nvGrpSpPr>
        <p:cNvPr id="1" name=""/>
        <p:cNvGrpSpPr/>
        <p:nvPr/>
      </p:nvGrpSpPr>
      <p:grpSpPr>
        <a:xfrm>
          <a:off x="0" y="0"/>
          <a:ext cx="0" cy="0"/>
          <a:chOff x="0" y="0"/>
          <a:chExt cx="0" cy="0"/>
        </a:xfrm>
      </p:grpSpPr>
      <p:sp>
        <p:nvSpPr>
          <p:cNvPr id="4" name="Rectangle 3"/>
          <p:cNvSpPr/>
          <p:nvPr/>
        </p:nvSpPr>
        <p:spPr>
          <a:xfrm>
            <a:off x="6096000" y="0"/>
            <a:ext cx="6096000" cy="6858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DDAF119C-904B-4C64-A89E-A937DFB84BFE}"/>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itle 1">
            <a:extLst>
              <a:ext uri="{FF2B5EF4-FFF2-40B4-BE49-F238E27FC236}">
                <a16:creationId xmlns:a16="http://schemas.microsoft.com/office/drawing/2014/main" id="{793D9056-AEB7-4C9D-9C19-D04468A5E1CB}"/>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6" name="Text Placeholder 5">
            <a:extLst>
              <a:ext uri="{FF2B5EF4-FFF2-40B4-BE49-F238E27FC236}">
                <a16:creationId xmlns:a16="http://schemas.microsoft.com/office/drawing/2014/main" id="{2AE533B8-9217-4751-8BF0-C1181127E63C}"/>
              </a:ext>
            </a:extLst>
          </p:cNvPr>
          <p:cNvSpPr>
            <a:spLocks noGrp="1"/>
          </p:cNvSpPr>
          <p:nvPr>
            <p:ph type="body" sz="quarter" idx="13" hasCustomPrompt="1"/>
          </p:nvPr>
        </p:nvSpPr>
        <p:spPr>
          <a:xfrm>
            <a:off x="6659508" y="1714510"/>
            <a:ext cx="4682067"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376159765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 Key Callouts - 04">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stretch>
            <a:fillRect/>
          </a:stretch>
        </p:blipFill>
        <p:spPr>
          <a:xfrm>
            <a:off x="2129" y="1590"/>
            <a:ext cx="2116" cy="1587"/>
          </a:xfrm>
          <a:prstGeom prst="rect">
            <a:avLst/>
          </a:prstGeom>
        </p:spPr>
      </p:pic>
      <p:sp>
        <p:nvSpPr>
          <p:cNvPr id="8" name="Rectangle 7">
            <a:extLst>
              <a:ext uri="{FF2B5EF4-FFF2-40B4-BE49-F238E27FC236}">
                <a16:creationId xmlns:a16="http://schemas.microsoft.com/office/drawing/2014/main" id="{D8B8B3B3-B4BA-44ED-BCBD-9BE67E5C5939}"/>
              </a:ext>
            </a:extLst>
          </p:cNvPr>
          <p:cNvSpPr/>
          <p:nvPr/>
        </p:nvSpPr>
        <p:spPr>
          <a:xfrm>
            <a:off x="6096000" y="0"/>
            <a:ext cx="6096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3" name="Rectangle 2"/>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F508BA86-FFEE-4622-BBB5-A1E903FF919F}"/>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itle 1">
            <a:extLst>
              <a:ext uri="{FF2B5EF4-FFF2-40B4-BE49-F238E27FC236}">
                <a16:creationId xmlns:a16="http://schemas.microsoft.com/office/drawing/2014/main" id="{4EF62922-61D2-43A6-B8DE-FFDF3C3553ED}"/>
              </a:ext>
            </a:extLst>
          </p:cNvPr>
          <p:cNvSpPr>
            <a:spLocks noGrp="1"/>
          </p:cNvSpPr>
          <p:nvPr>
            <p:ph type="title" hasCustomPrompt="1"/>
          </p:nvPr>
        </p:nvSpPr>
        <p:spPr>
          <a:xfrm>
            <a:off x="708234" y="1713739"/>
            <a:ext cx="4683941"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10" name="Text Placeholder 5">
            <a:extLst>
              <a:ext uri="{FF2B5EF4-FFF2-40B4-BE49-F238E27FC236}">
                <a16:creationId xmlns:a16="http://schemas.microsoft.com/office/drawing/2014/main" id="{42717245-58C3-429D-B775-6F5D87D76DCD}"/>
              </a:ext>
            </a:extLst>
          </p:cNvPr>
          <p:cNvSpPr>
            <a:spLocks noGrp="1"/>
          </p:cNvSpPr>
          <p:nvPr>
            <p:ph type="body" sz="quarter" idx="13" hasCustomPrompt="1"/>
          </p:nvPr>
        </p:nvSpPr>
        <p:spPr>
          <a:xfrm>
            <a:off x="6659508" y="1714510"/>
            <a:ext cx="4682067" cy="3418417"/>
          </a:xfrm>
        </p:spPr>
        <p:txBody>
          <a:bodyPr anchor="ctr"/>
          <a:lstStyle>
            <a:lvl1pPr marL="0" indent="0" algn="ctr">
              <a:buNone/>
              <a:defRPr/>
            </a:lvl1pPr>
          </a:lstStyle>
          <a:p>
            <a:pPr lvl="0"/>
            <a:r>
              <a:rPr lang="en-US" dirty="0"/>
              <a:t>Arial 24pt</a:t>
            </a:r>
          </a:p>
        </p:txBody>
      </p:sp>
    </p:spTree>
    <p:extLst>
      <p:ext uri="{BB962C8B-B14F-4D97-AF65-F5344CB8AC3E}">
        <p14:creationId xmlns:p14="http://schemas.microsoft.com/office/powerpoint/2010/main" val="157450776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1">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4" name="Title 1"/>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7EA0AF8-80EB-4DC1-9CC7-8D5DB2BAFCB3}"/>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73487631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2">
    <p:spTree>
      <p:nvGrpSpPr>
        <p:cNvPr id="1" name=""/>
        <p:cNvGrpSpPr/>
        <p:nvPr/>
      </p:nvGrpSpPr>
      <p:grpSpPr>
        <a:xfrm>
          <a:off x="0" y="0"/>
          <a:ext cx="0" cy="0"/>
          <a:chOff x="0" y="0"/>
          <a:chExt cx="0" cy="0"/>
        </a:xfrm>
      </p:grpSpPr>
      <p:sp>
        <p:nvSpPr>
          <p:cNvPr id="5" name="Rectangle 4"/>
          <p:cNvSpPr/>
          <p:nvPr/>
        </p:nvSpPr>
        <p:spPr>
          <a:xfrm>
            <a:off x="7924800" y="0"/>
            <a:ext cx="4267200"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DADADA"/>
              </a:solidFill>
            </a:endParaRPr>
          </a:p>
        </p:txBody>
      </p:sp>
      <p:sp>
        <p:nvSpPr>
          <p:cNvPr id="8" name="Text Placeholder 9">
            <a:extLst>
              <a:ext uri="{FF2B5EF4-FFF2-40B4-BE49-F238E27FC236}">
                <a16:creationId xmlns:a16="http://schemas.microsoft.com/office/drawing/2014/main" id="{56AFB9C0-8003-4855-B8A8-12A3A1EF98E1}"/>
              </a:ext>
            </a:extLst>
          </p:cNvPr>
          <p:cNvSpPr>
            <a:spLocks noGrp="1"/>
          </p:cNvSpPr>
          <p:nvPr>
            <p:ph type="body" sz="quarter" idx="12" hasCustomPrompt="1"/>
          </p:nvPr>
        </p:nvSpPr>
        <p:spPr>
          <a:xfrm>
            <a:off x="8439102" y="1713738"/>
            <a:ext cx="3238597" cy="341833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CF0AF651-02E6-4B30-A22D-888B2699DF66}"/>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itle 1">
            <a:extLst>
              <a:ext uri="{FF2B5EF4-FFF2-40B4-BE49-F238E27FC236}">
                <a16:creationId xmlns:a16="http://schemas.microsoft.com/office/drawing/2014/main" id="{ADBF864C-6942-4A53-A7BC-F9F4980F877F}"/>
              </a:ext>
            </a:extLst>
          </p:cNvPr>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42279002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3">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5" name="Rectangle 4"/>
          <p:cNvSpPr/>
          <p:nvPr/>
        </p:nvSpPr>
        <p:spPr>
          <a:xfrm>
            <a:off x="7924800" y="0"/>
            <a:ext cx="4267200"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DADADA"/>
              </a:solidFill>
            </a:endParaRPr>
          </a:p>
        </p:txBody>
      </p:sp>
      <p:sp>
        <p:nvSpPr>
          <p:cNvPr id="2" name="Slide Number Placeholder 1">
            <a:extLst>
              <a:ext uri="{FF2B5EF4-FFF2-40B4-BE49-F238E27FC236}">
                <a16:creationId xmlns:a16="http://schemas.microsoft.com/office/drawing/2014/main" id="{4850E4DE-5492-4AD5-92C8-E0776A214A52}"/>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94727030-CC6F-47DA-A8FF-A51BE816C4A0}"/>
              </a:ext>
            </a:extLst>
          </p:cNvPr>
          <p:cNvSpPr>
            <a:spLocks noGrp="1"/>
          </p:cNvSpPr>
          <p:nvPr>
            <p:ph type="body" sz="quarter" idx="12" hasCustomPrompt="1"/>
          </p:nvPr>
        </p:nvSpPr>
        <p:spPr>
          <a:xfrm>
            <a:off x="8439102" y="1713738"/>
            <a:ext cx="3238597" cy="341833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rgbClr val="FFFFFF"/>
                </a:solidFill>
                <a:latin typeface="+mj-lt"/>
                <a:cs typeface="Arial"/>
              </a:defRPr>
            </a:lvl1pPr>
          </a:lstStyle>
          <a:p>
            <a:pPr lvl="0"/>
            <a:r>
              <a:rPr lang="en-US" dirty="0"/>
              <a:t>Arial 24pt</a:t>
            </a:r>
          </a:p>
        </p:txBody>
      </p:sp>
      <p:sp>
        <p:nvSpPr>
          <p:cNvPr id="8" name="Title 1">
            <a:extLst>
              <a:ext uri="{FF2B5EF4-FFF2-40B4-BE49-F238E27FC236}">
                <a16:creationId xmlns:a16="http://schemas.microsoft.com/office/drawing/2014/main" id="{E3790C23-CC2E-4D28-B230-8047B4B5DC00}"/>
              </a:ext>
            </a:extLst>
          </p:cNvPr>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9019218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4">
    <p:spTree>
      <p:nvGrpSpPr>
        <p:cNvPr id="1" name=""/>
        <p:cNvGrpSpPr/>
        <p:nvPr/>
      </p:nvGrpSpPr>
      <p:grpSpPr>
        <a:xfrm>
          <a:off x="0" y="0"/>
          <a:ext cx="0" cy="0"/>
          <a:chOff x="0" y="0"/>
          <a:chExt cx="0" cy="0"/>
        </a:xfrm>
      </p:grpSpPr>
      <p:sp>
        <p:nvSpPr>
          <p:cNvPr id="3" name="Rectangle 2"/>
          <p:cNvSpPr/>
          <p:nvPr/>
        </p:nvSpPr>
        <p:spPr>
          <a:xfrm>
            <a:off x="0" y="685800"/>
            <a:ext cx="7924800"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5" name="Rectangle 4"/>
          <p:cNvSpPr/>
          <p:nvPr/>
        </p:nvSpPr>
        <p:spPr>
          <a:xfrm>
            <a:off x="7924800" y="0"/>
            <a:ext cx="426720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DADADA"/>
              </a:solidFill>
            </a:endParaRPr>
          </a:p>
        </p:txBody>
      </p:sp>
      <p:sp>
        <p:nvSpPr>
          <p:cNvPr id="7" name="Slide Number Placeholder 6">
            <a:extLst>
              <a:ext uri="{FF2B5EF4-FFF2-40B4-BE49-F238E27FC236}">
                <a16:creationId xmlns:a16="http://schemas.microsoft.com/office/drawing/2014/main" id="{5AEF4FD2-137B-4DA9-9C4E-1C98408E308C}"/>
              </a:ext>
            </a:extLst>
          </p:cNvPr>
          <p:cNvSpPr>
            <a:spLocks noGrp="1"/>
          </p:cNvSpPr>
          <p:nvPr>
            <p:ph type="sldNum" sz="quarter" idx="11"/>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8" name="Text Placeholder 9">
            <a:extLst>
              <a:ext uri="{FF2B5EF4-FFF2-40B4-BE49-F238E27FC236}">
                <a16:creationId xmlns:a16="http://schemas.microsoft.com/office/drawing/2014/main" id="{DDAD72D0-D49B-4C52-87C7-0375CDE2789A}"/>
              </a:ext>
            </a:extLst>
          </p:cNvPr>
          <p:cNvSpPr>
            <a:spLocks noGrp="1"/>
          </p:cNvSpPr>
          <p:nvPr>
            <p:ph type="body" sz="quarter" idx="12" hasCustomPrompt="1"/>
          </p:nvPr>
        </p:nvSpPr>
        <p:spPr>
          <a:xfrm>
            <a:off x="8439102" y="1713738"/>
            <a:ext cx="3238597" cy="341833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9037DEC9-EE1B-4C68-80EC-24BD45907ADA}"/>
              </a:ext>
            </a:extLst>
          </p:cNvPr>
          <p:cNvSpPr>
            <a:spLocks noGrp="1"/>
          </p:cNvSpPr>
          <p:nvPr>
            <p:ph type="title" hasCustomPrompt="1"/>
          </p:nvPr>
        </p:nvSpPr>
        <p:spPr>
          <a:xfrm>
            <a:off x="757362" y="1713739"/>
            <a:ext cx="6410100" cy="3418335"/>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5047797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671824-AB27-4A04-A61E-6CA454917B28}"/>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B0CAD1EF-2822-4F1E-8399-8C17B38C6FB3}"/>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solidFill>
                  <a:srgbClr val="424242"/>
                </a:solidFill>
              </a:rPr>
              <a:t>© 2019 UnitedHealth Group. Any use, copying or distribution without written permission from UnitedHealth Group is prohibited.</a:t>
            </a:r>
          </a:p>
        </p:txBody>
      </p:sp>
      <p:sp>
        <p:nvSpPr>
          <p:cNvPr id="5" name="Title 1">
            <a:extLst>
              <a:ext uri="{FF2B5EF4-FFF2-40B4-BE49-F238E27FC236}">
                <a16:creationId xmlns:a16="http://schemas.microsoft.com/office/drawing/2014/main" id="{A0F8A284-6FAE-48F8-B310-72F1B8144A56}"/>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accent1"/>
                </a:solidFill>
                <a:latin typeface="+mj-lt"/>
                <a:cs typeface="Arial"/>
              </a:defRPr>
            </a:lvl1pPr>
          </a:lstStyle>
          <a:p>
            <a:r>
              <a:rPr lang="en-US" dirty="0"/>
              <a:t>Arial 24pt</a:t>
            </a:r>
          </a:p>
        </p:txBody>
      </p:sp>
    </p:spTree>
    <p:extLst>
      <p:ext uri="{BB962C8B-B14F-4D97-AF65-F5344CB8AC3E}">
        <p14:creationId xmlns:p14="http://schemas.microsoft.com/office/powerpoint/2010/main" val="130162472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1">
    <p:spTree>
      <p:nvGrpSpPr>
        <p:cNvPr id="1" name=""/>
        <p:cNvGrpSpPr/>
        <p:nvPr/>
      </p:nvGrpSpPr>
      <p:grpSpPr>
        <a:xfrm>
          <a:off x="0" y="0"/>
          <a:ext cx="0" cy="0"/>
          <a:chOff x="0" y="0"/>
          <a:chExt cx="0" cy="0"/>
        </a:xfrm>
      </p:grpSpPr>
      <p:sp>
        <p:nvSpPr>
          <p:cNvPr id="4" name="Rectangle 3"/>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6" name="Title 1"/>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
        <p:nvSpPr>
          <p:cNvPr id="2" name="Slide Number Placeholder 1">
            <a:extLst>
              <a:ext uri="{FF2B5EF4-FFF2-40B4-BE49-F238E27FC236}">
                <a16:creationId xmlns:a16="http://schemas.microsoft.com/office/drawing/2014/main" id="{6DA15AF5-4611-427F-B6D7-1BF2272D34D9}"/>
              </a:ext>
            </a:extLst>
          </p:cNvPr>
          <p:cNvSpPr>
            <a:spLocks noGrp="1"/>
          </p:cNvSpPr>
          <p:nvPr>
            <p:ph type="sldNum" sz="quarter" idx="10"/>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185553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solidFill>
                  <a:srgbClr val="212C65"/>
                </a:solidFill>
              </a:rPr>
              <a:t>Business Health Care Group </a:t>
            </a:r>
          </a:p>
        </p:txBody>
      </p:sp>
      <p:sp>
        <p:nvSpPr>
          <p:cNvPr id="4" name="Slide Number Placeholder 3"/>
          <p:cNvSpPr>
            <a:spLocks noGrp="1"/>
          </p:cNvSpPr>
          <p:nvPr>
            <p:ph type="sldNum" sz="quarter" idx="12"/>
          </p:nvPr>
        </p:nvSpPr>
        <p:spPr/>
        <p:txBody>
          <a:bodyPr/>
          <a:lstStyle/>
          <a:p>
            <a:fld id="{0627CD93-DB7E-4722-9CC1-C5F1E22751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673236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2">
    <p:spTree>
      <p:nvGrpSpPr>
        <p:cNvPr id="1" name=""/>
        <p:cNvGrpSpPr/>
        <p:nvPr/>
      </p:nvGrpSpPr>
      <p:grpSpPr>
        <a:xfrm>
          <a:off x="0" y="0"/>
          <a:ext cx="0" cy="0"/>
          <a:chOff x="0" y="0"/>
          <a:chExt cx="0" cy="0"/>
        </a:xfrm>
      </p:grpSpPr>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7" name="Text Placeholder 3"/>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accent1"/>
                </a:solidFill>
                <a:latin typeface="+mj-lt"/>
                <a:cs typeface="Arial"/>
              </a:defRPr>
            </a:lvl1pPr>
          </a:lstStyle>
          <a:p>
            <a:pPr lvl="0"/>
            <a:r>
              <a:rPr lang="en-US" dirty="0"/>
              <a:t>Arial 24pt</a:t>
            </a:r>
          </a:p>
        </p:txBody>
      </p:sp>
      <p:sp>
        <p:nvSpPr>
          <p:cNvPr id="2" name="Slide Number Placeholder 1">
            <a:extLst>
              <a:ext uri="{FF2B5EF4-FFF2-40B4-BE49-F238E27FC236}">
                <a16:creationId xmlns:a16="http://schemas.microsoft.com/office/drawing/2014/main" id="{AAD0ECD9-04D3-4F17-86BE-B9E55D6DC7F1}"/>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6" name="Title 1">
            <a:extLst>
              <a:ext uri="{FF2B5EF4-FFF2-40B4-BE49-F238E27FC236}">
                <a16:creationId xmlns:a16="http://schemas.microsoft.com/office/drawing/2014/main" id="{41A1ED42-DC5A-485A-9A02-28E5B571FC1A}"/>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801856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3">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3A372490-5BB5-4E46-80F8-94B4E97B2D78}"/>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E867C875-BB11-4913-BBD8-EA3E407A6E86}"/>
              </a:ext>
            </a:extLst>
          </p:cNvPr>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407A3B00-7469-4656-A6B9-34CB681AB004}"/>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204698589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tacked - Key Callouts -04">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53CF35B5-B3DE-44ED-93D1-EFEB2CC7B489}"/>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9" name="Text Placeholder 3">
            <a:extLst>
              <a:ext uri="{FF2B5EF4-FFF2-40B4-BE49-F238E27FC236}">
                <a16:creationId xmlns:a16="http://schemas.microsoft.com/office/drawing/2014/main" id="{56827B22-9442-4E00-843D-EFE50816072F}"/>
              </a:ext>
            </a:extLst>
          </p:cNvPr>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bg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728B6A40-A954-4726-BD1A-5C5D060FBBFC}"/>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115156029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tacked - Key Callouts -05">
    <p:spTree>
      <p:nvGrpSpPr>
        <p:cNvPr id="1" name=""/>
        <p:cNvGrpSpPr/>
        <p:nvPr/>
      </p:nvGrpSpPr>
      <p:grpSpPr>
        <a:xfrm>
          <a:off x="0" y="0"/>
          <a:ext cx="0" cy="0"/>
          <a:chOff x="0" y="0"/>
          <a:chExt cx="0" cy="0"/>
        </a:xfrm>
      </p:grpSpPr>
      <p:sp>
        <p:nvSpPr>
          <p:cNvPr id="5" name="Rectangle 4"/>
          <p:cNvSpPr/>
          <p:nvPr/>
        </p:nvSpPr>
        <p:spPr>
          <a:xfrm>
            <a:off x="0" y="3429000"/>
            <a:ext cx="12192000" cy="3429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8" name="Rectangle 7"/>
          <p:cNvSpPr/>
          <p:nvPr/>
        </p:nvSpPr>
        <p:spPr>
          <a:xfrm>
            <a:off x="0" y="0"/>
            <a:ext cx="12192000" cy="3429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72E1AE0A-DC89-4EA6-B36F-D24225FF3D67}"/>
              </a:ext>
            </a:extLst>
          </p:cNvPr>
          <p:cNvSpPr>
            <a:spLocks noGrp="1"/>
          </p:cNvSpPr>
          <p:nvPr>
            <p:ph type="sldNum" sz="quarter" idx="12"/>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A42BDB48-468F-4D12-AD39-9CF2E8D99170}"/>
              </a:ext>
            </a:extLst>
          </p:cNvPr>
          <p:cNvSpPr>
            <a:spLocks noGrp="1"/>
          </p:cNvSpPr>
          <p:nvPr>
            <p:ph type="body" sz="quarter" idx="11" hasCustomPrompt="1"/>
          </p:nvPr>
        </p:nvSpPr>
        <p:spPr>
          <a:xfrm>
            <a:off x="1938873" y="3733811"/>
            <a:ext cx="8269817" cy="2354263"/>
          </a:xfrm>
          <a:prstGeom prst="rect">
            <a:avLst/>
          </a:prstGeom>
        </p:spPr>
        <p:txBody>
          <a:bodyPr vert="horz" anchor="ctr">
            <a:normAutofit/>
          </a:bodyPr>
          <a:lstStyle>
            <a:lvl1pPr marL="0" indent="0" algn="ctr">
              <a:buNone/>
              <a:defRPr sz="2400" b="0" i="0">
                <a:solidFill>
                  <a:schemeClr val="tx1"/>
                </a:solidFill>
                <a:latin typeface="+mj-lt"/>
                <a:cs typeface="Arial"/>
              </a:defRPr>
            </a:lvl1pPr>
          </a:lstStyle>
          <a:p>
            <a:pPr lvl="0"/>
            <a:r>
              <a:rPr lang="en-US" dirty="0"/>
              <a:t>Arial 24pt</a:t>
            </a:r>
          </a:p>
        </p:txBody>
      </p:sp>
      <p:sp>
        <p:nvSpPr>
          <p:cNvPr id="10" name="Title 1">
            <a:extLst>
              <a:ext uri="{FF2B5EF4-FFF2-40B4-BE49-F238E27FC236}">
                <a16:creationId xmlns:a16="http://schemas.microsoft.com/office/drawing/2014/main" id="{6EAA90FE-39B8-44F3-B624-0734659E3F04}"/>
              </a:ext>
            </a:extLst>
          </p:cNvPr>
          <p:cNvSpPr>
            <a:spLocks noGrp="1"/>
          </p:cNvSpPr>
          <p:nvPr>
            <p:ph type="title" hasCustomPrompt="1"/>
          </p:nvPr>
        </p:nvSpPr>
        <p:spPr>
          <a:xfrm>
            <a:off x="1966584" y="554804"/>
            <a:ext cx="8258832" cy="2333384"/>
          </a:xfrm>
          <a:prstGeom prst="rect">
            <a:avLst/>
          </a:prstGeom>
        </p:spPr>
        <p:txBody>
          <a:bodyPr vert="horz" anchor="ctr"/>
          <a:lstStyle>
            <a:lvl1pPr marL="0" marR="0" indent="0" algn="ctr" defTabSz="685628" rtl="0" eaLnBrk="1" fontAlgn="auto" latinLnBrk="0" hangingPunct="1">
              <a:lnSpc>
                <a:spcPct val="100000"/>
              </a:lnSpc>
              <a:spcBef>
                <a:spcPct val="0"/>
              </a:spcBef>
              <a:spcAft>
                <a:spcPts val="0"/>
              </a:spcAft>
              <a:buClrTx/>
              <a:buSzTx/>
              <a:buFontTx/>
              <a:buNone/>
              <a:tabLst/>
              <a:defRPr sz="2400" b="0" i="0">
                <a:solidFill>
                  <a:schemeClr val="bg1"/>
                </a:solidFill>
                <a:latin typeface="+mj-lt"/>
                <a:cs typeface="Arial"/>
              </a:defRPr>
            </a:lvl1pPr>
          </a:lstStyle>
          <a:p>
            <a:r>
              <a:rPr lang="en-US" dirty="0"/>
              <a:t>Arial 24pt</a:t>
            </a:r>
          </a:p>
        </p:txBody>
      </p:sp>
    </p:spTree>
    <p:extLst>
      <p:ext uri="{BB962C8B-B14F-4D97-AF65-F5344CB8AC3E}">
        <p14:creationId xmlns:p14="http://schemas.microsoft.com/office/powerpoint/2010/main" val="346905545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1">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E6D84179-83D2-4D72-B343-D5999BEEAA7C}"/>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3">
            <a:extLst>
              <a:ext uri="{FF2B5EF4-FFF2-40B4-BE49-F238E27FC236}">
                <a16:creationId xmlns:a16="http://schemas.microsoft.com/office/drawing/2014/main" id="{449AC607-6E56-43DE-9ED4-D63885180633}"/>
              </a:ext>
            </a:extLst>
          </p:cNvPr>
          <p:cNvSpPr>
            <a:spLocks noGrp="1"/>
          </p:cNvSpPr>
          <p:nvPr>
            <p:ph type="body" sz="quarter" idx="16" hasCustomPrompt="1"/>
          </p:nvPr>
        </p:nvSpPr>
        <p:spPr>
          <a:xfrm>
            <a:off x="295477"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8" name="Text Placeholder 3">
            <a:extLst>
              <a:ext uri="{FF2B5EF4-FFF2-40B4-BE49-F238E27FC236}">
                <a16:creationId xmlns:a16="http://schemas.microsoft.com/office/drawing/2014/main" id="{B3087A13-B3B9-4620-8299-8325476CC27B}"/>
              </a:ext>
            </a:extLst>
          </p:cNvPr>
          <p:cNvSpPr>
            <a:spLocks noGrp="1"/>
          </p:cNvSpPr>
          <p:nvPr>
            <p:ph type="body" sz="quarter" idx="15" hasCustomPrompt="1"/>
          </p:nvPr>
        </p:nvSpPr>
        <p:spPr>
          <a:xfrm>
            <a:off x="4343015"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26541059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3 Column - Key Callouts - 02">
    <p:spTree>
      <p:nvGrpSpPr>
        <p:cNvPr id="1" name=""/>
        <p:cNvGrpSpPr/>
        <p:nvPr/>
      </p:nvGrpSpPr>
      <p:grpSpPr>
        <a:xfrm>
          <a:off x="0" y="0"/>
          <a:ext cx="0" cy="0"/>
          <a:chOff x="0" y="0"/>
          <a:chExt cx="0" cy="0"/>
        </a:xfrm>
      </p:grpSpPr>
      <p:sp>
        <p:nvSpPr>
          <p:cNvPr id="4" name="Rectangle 3"/>
          <p:cNvSpPr/>
          <p:nvPr/>
        </p:nvSpPr>
        <p:spPr>
          <a:xfrm>
            <a:off x="4059936" y="685800"/>
            <a:ext cx="4072128" cy="61722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6" name="Rectangle 5"/>
          <p:cNvSpPr/>
          <p:nvPr/>
        </p:nvSpPr>
        <p:spPr>
          <a:xfrm>
            <a:off x="0" y="0"/>
            <a:ext cx="4059936" cy="61722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7" name="Rectangle 6"/>
          <p:cNvSpPr/>
          <p:nvPr/>
        </p:nvSpPr>
        <p:spPr>
          <a:xfrm>
            <a:off x="8128000" y="0"/>
            <a:ext cx="4084320" cy="61722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14065D36-7F11-4FC3-8499-1D7016E2C643}"/>
              </a:ext>
            </a:extLst>
          </p:cNvPr>
          <p:cNvSpPr>
            <a:spLocks noGrp="1"/>
          </p:cNvSpPr>
          <p:nvPr>
            <p:ph type="sldNum" sz="quarter" idx="13"/>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9" name="Text Placeholder 3">
            <a:extLst>
              <a:ext uri="{FF2B5EF4-FFF2-40B4-BE49-F238E27FC236}">
                <a16:creationId xmlns:a16="http://schemas.microsoft.com/office/drawing/2014/main" id="{EEAC83AA-D84E-48C1-AD66-D71DF76EF41D}"/>
              </a:ext>
            </a:extLst>
          </p:cNvPr>
          <p:cNvSpPr>
            <a:spLocks noGrp="1"/>
          </p:cNvSpPr>
          <p:nvPr>
            <p:ph type="body" sz="quarter" idx="16" hasCustomPrompt="1"/>
          </p:nvPr>
        </p:nvSpPr>
        <p:spPr>
          <a:xfrm>
            <a:off x="295477"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0" name="Text Placeholder 3">
            <a:extLst>
              <a:ext uri="{FF2B5EF4-FFF2-40B4-BE49-F238E27FC236}">
                <a16:creationId xmlns:a16="http://schemas.microsoft.com/office/drawing/2014/main" id="{4B08FD0D-8B2A-4BDC-AE36-6B880C2B3791}"/>
              </a:ext>
            </a:extLst>
          </p:cNvPr>
          <p:cNvSpPr>
            <a:spLocks noGrp="1"/>
          </p:cNvSpPr>
          <p:nvPr>
            <p:ph type="body" sz="quarter" idx="15" hasCustomPrompt="1"/>
          </p:nvPr>
        </p:nvSpPr>
        <p:spPr>
          <a:xfrm>
            <a:off x="4343015" y="1578111"/>
            <a:ext cx="3498211" cy="3710572"/>
          </a:xfrm>
          <a:prstGeom prst="rect">
            <a:avLst/>
          </a:prstGeom>
        </p:spPr>
        <p:txBody>
          <a:bodyPr vert="horz" anchor="ctr">
            <a:normAutofit/>
          </a:bodyPr>
          <a:lstStyle>
            <a:lvl1pPr marL="0" indent="0" algn="ctr">
              <a:buNone/>
              <a:defRPr sz="2000" b="0" i="0">
                <a:solidFill>
                  <a:schemeClr val="bg1"/>
                </a:solidFill>
                <a:latin typeface="+mj-lt"/>
                <a:cs typeface="Arial"/>
              </a:defRPr>
            </a:lvl1pPr>
          </a:lstStyle>
          <a:p>
            <a:pPr lvl="0"/>
            <a:r>
              <a:rPr lang="en-US" dirty="0"/>
              <a:t>Arial 20pt</a:t>
            </a:r>
          </a:p>
        </p:txBody>
      </p:sp>
      <p:sp>
        <p:nvSpPr>
          <p:cNvPr id="13" name="Text Placeholder 3">
            <a:extLst>
              <a:ext uri="{FF2B5EF4-FFF2-40B4-BE49-F238E27FC236}">
                <a16:creationId xmlns:a16="http://schemas.microsoft.com/office/drawing/2014/main" id="{497FF39F-B11E-45C8-81F5-34208026D09E}"/>
              </a:ext>
            </a:extLst>
          </p:cNvPr>
          <p:cNvSpPr>
            <a:spLocks noGrp="1"/>
          </p:cNvSpPr>
          <p:nvPr>
            <p:ph type="body" sz="quarter" idx="14" hasCustomPrompt="1"/>
          </p:nvPr>
        </p:nvSpPr>
        <p:spPr>
          <a:xfrm>
            <a:off x="8427335" y="1578111"/>
            <a:ext cx="3498211" cy="3710572"/>
          </a:xfrm>
          <a:prstGeom prst="rect">
            <a:avLst/>
          </a:prstGeom>
        </p:spPr>
        <p:txBody>
          <a:bodyPr vert="horz" anchor="ctr">
            <a:normAutofit/>
          </a:bodyPr>
          <a:lstStyle>
            <a:lvl1pPr marL="0" indent="0" algn="ctr">
              <a:buNone/>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32138605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5">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588DC506-2E65-435F-BC2D-518DDD8FBE81}"/>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6" name="Text Placeholder 9">
            <a:extLst>
              <a:ext uri="{FF2B5EF4-FFF2-40B4-BE49-F238E27FC236}">
                <a16:creationId xmlns:a16="http://schemas.microsoft.com/office/drawing/2014/main" id="{8E35DE89-3D85-4C7C-BB2A-E6E4E8390067}"/>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accent1"/>
                </a:solidFill>
                <a:latin typeface="+mj-lt"/>
                <a:cs typeface="Arial"/>
              </a:defRPr>
            </a:lvl1pPr>
          </a:lstStyle>
          <a:p>
            <a:pPr lvl="0"/>
            <a:r>
              <a:rPr lang="en-US" dirty="0"/>
              <a:t>Arial 24pt</a:t>
            </a:r>
          </a:p>
        </p:txBody>
      </p:sp>
      <p:sp>
        <p:nvSpPr>
          <p:cNvPr id="7" name="Text Placeholder 9">
            <a:extLst>
              <a:ext uri="{FF2B5EF4-FFF2-40B4-BE49-F238E27FC236}">
                <a16:creationId xmlns:a16="http://schemas.microsoft.com/office/drawing/2014/main" id="{B2973438-EF4E-4C65-84D6-95D5BE61E0F7}"/>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bg1"/>
                </a:solidFill>
                <a:latin typeface="+mj-lt"/>
                <a:cs typeface="Arial"/>
              </a:defRPr>
            </a:lvl1pPr>
          </a:lstStyle>
          <a:p>
            <a:pPr lvl="0"/>
            <a:r>
              <a:rPr lang="en-US" dirty="0"/>
              <a:t>Arial 20pt</a:t>
            </a:r>
          </a:p>
        </p:txBody>
      </p:sp>
    </p:spTree>
    <p:extLst>
      <p:ext uri="{BB962C8B-B14F-4D97-AF65-F5344CB8AC3E}">
        <p14:creationId xmlns:p14="http://schemas.microsoft.com/office/powerpoint/2010/main" val="31020789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6">
    <p:spTree>
      <p:nvGrpSpPr>
        <p:cNvPr id="1" name=""/>
        <p:cNvGrpSpPr/>
        <p:nvPr/>
      </p:nvGrpSpPr>
      <p:grpSpPr>
        <a:xfrm>
          <a:off x="0" y="0"/>
          <a:ext cx="0" cy="0"/>
          <a:chOff x="0" y="0"/>
          <a:chExt cx="0" cy="0"/>
        </a:xfrm>
      </p:grpSpPr>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E36C2C92-2CE5-4ABD-972B-42B5B52329D5}"/>
              </a:ext>
            </a:extLst>
          </p:cNvPr>
          <p:cNvSpPr>
            <a:spLocks noGrp="1"/>
          </p:cNvSpPr>
          <p:nvPr>
            <p:ph type="sldNum" sz="quarter" idx="12"/>
          </p:nvPr>
        </p:nvSpPr>
        <p:spPr/>
        <p:txBody>
          <a:bodyPr/>
          <a:lstStyle/>
          <a:p>
            <a:fld id="{6575370D-4E78-C44F-8DB3-41D140BF8DE9}" type="slidenum">
              <a:rPr lang="en-US" smtClean="0">
                <a:solidFill>
                  <a:srgbClr val="424242"/>
                </a:solidFill>
              </a:rPr>
              <a:pPr/>
              <a:t>‹#›</a:t>
            </a:fld>
            <a:endParaRPr lang="en-US" dirty="0">
              <a:solidFill>
                <a:srgbClr val="424242"/>
              </a:solidFill>
            </a:endParaRPr>
          </a:p>
        </p:txBody>
      </p:sp>
      <p:sp>
        <p:nvSpPr>
          <p:cNvPr id="7" name="Text Placeholder 9">
            <a:extLst>
              <a:ext uri="{FF2B5EF4-FFF2-40B4-BE49-F238E27FC236}">
                <a16:creationId xmlns:a16="http://schemas.microsoft.com/office/drawing/2014/main" id="{4AFFF825-44D9-4E24-AE16-B25BC7A3AD57}"/>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5CD279F6-E27E-4AD1-80C2-55CDF8F7D3B8}"/>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003C71"/>
                </a:solidFill>
                <a:latin typeface="+mj-lt"/>
                <a:cs typeface="Arial"/>
              </a:defRPr>
            </a:lvl1pPr>
          </a:lstStyle>
          <a:p>
            <a:pPr lvl="0"/>
            <a:r>
              <a:rPr lang="en-US" dirty="0"/>
              <a:t>Arial 20pt</a:t>
            </a:r>
          </a:p>
        </p:txBody>
      </p:sp>
    </p:spTree>
    <p:extLst>
      <p:ext uri="{BB962C8B-B14F-4D97-AF65-F5344CB8AC3E}">
        <p14:creationId xmlns:p14="http://schemas.microsoft.com/office/powerpoint/2010/main" val="215539295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7">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1A91A15D-16B9-4A74-B0F1-B3E47DF10BB0}"/>
              </a:ext>
            </a:extLst>
          </p:cNvPr>
          <p:cNvSpPr>
            <a:spLocks noGrp="1"/>
          </p:cNvSpPr>
          <p:nvPr>
            <p:ph type="sldNum" sz="quarter" idx="12"/>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7" name="Text Placeholder 9">
            <a:extLst>
              <a:ext uri="{FF2B5EF4-FFF2-40B4-BE49-F238E27FC236}">
                <a16:creationId xmlns:a16="http://schemas.microsoft.com/office/drawing/2014/main" id="{C6F490BF-9532-4FCD-B2D3-418BF517E79B}"/>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9" name="Text Placeholder 9">
            <a:extLst>
              <a:ext uri="{FF2B5EF4-FFF2-40B4-BE49-F238E27FC236}">
                <a16:creationId xmlns:a16="http://schemas.microsoft.com/office/drawing/2014/main" id="{4CD3F6E3-FA85-444A-AB5A-EC17B396D378}"/>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Tree>
    <p:extLst>
      <p:ext uri="{BB962C8B-B14F-4D97-AF65-F5344CB8AC3E}">
        <p14:creationId xmlns:p14="http://schemas.microsoft.com/office/powerpoint/2010/main" val="42533712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8">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7" name="Rectangle 6"/>
          <p:cNvSpPr/>
          <p:nvPr/>
        </p:nvSpPr>
        <p:spPr>
          <a:xfrm>
            <a:off x="6096000" y="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F23601C5-02F7-445D-AB36-350CE6DF4B05}"/>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F218A3D4-6F7E-4E71-A0DD-92C5BB4B5E71}"/>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10C9A2EB-FA32-45BF-9CE6-FE3B91C1D61A}"/>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4D79AE23-A75B-49A1-B8C2-914AFA6BADA6}"/>
              </a:ext>
            </a:extLst>
          </p:cNvPr>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805633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_Photo 4">
  <p:cSld name="Title Slide_Photo 4">
    <p:spTree>
      <p:nvGrpSpPr>
        <p:cNvPr id="1" name="Shape 306"/>
        <p:cNvGrpSpPr/>
        <p:nvPr/>
      </p:nvGrpSpPr>
      <p:grpSpPr>
        <a:xfrm>
          <a:off x="0" y="0"/>
          <a:ext cx="0" cy="0"/>
          <a:chOff x="0" y="0"/>
          <a:chExt cx="0" cy="0"/>
        </a:xfrm>
      </p:grpSpPr>
      <p:pic>
        <p:nvPicPr>
          <p:cNvPr id="307" name="Google Shape;307;p44"/>
          <p:cNvPicPr preferRelativeResize="0"/>
          <p:nvPr/>
        </p:nvPicPr>
        <p:blipFill rotWithShape="1">
          <a:blip r:embed="rId2">
            <a:alphaModFix/>
          </a:blip>
          <a:srcRect l="11429" t="8975" r="22502" b="35242"/>
          <a:stretch/>
        </p:blipFill>
        <p:spPr>
          <a:xfrm>
            <a:off x="-63750" y="-37468"/>
            <a:ext cx="12319499" cy="6932935"/>
          </a:xfrm>
          <a:prstGeom prst="rect">
            <a:avLst/>
          </a:prstGeom>
          <a:noFill/>
          <a:ln>
            <a:noFill/>
          </a:ln>
        </p:spPr>
      </p:pic>
      <p:sp>
        <p:nvSpPr>
          <p:cNvPr id="308" name="Google Shape;308;p44"/>
          <p:cNvSpPr txBox="1"/>
          <p:nvPr/>
        </p:nvSpPr>
        <p:spPr>
          <a:xfrm>
            <a:off x="6278700" y="457200"/>
            <a:ext cx="5640000" cy="717600"/>
          </a:xfrm>
          <a:prstGeom prst="rect">
            <a:avLst/>
          </a:prstGeom>
          <a:noFill/>
          <a:ln>
            <a:noFill/>
          </a:ln>
        </p:spPr>
        <p:txBody>
          <a:bodyPr spcFirstLastPara="1" wrap="square" lIns="68575" tIns="36575" rIns="68575" bIns="34275" anchor="t" anchorCtr="0">
            <a:noAutofit/>
          </a:bodyPr>
          <a:lstStyle/>
          <a:p>
            <a:pPr marL="0" lvl="0" indent="0" algn="r" rtl="0">
              <a:lnSpc>
                <a:spcPct val="175000"/>
              </a:lnSpc>
              <a:spcBef>
                <a:spcPts val="0"/>
              </a:spcBef>
              <a:spcAft>
                <a:spcPts val="0"/>
              </a:spcAft>
              <a:buNone/>
            </a:pPr>
            <a:endParaRPr sz="2400" b="1">
              <a:solidFill>
                <a:srgbClr val="1B4297"/>
              </a:solidFill>
              <a:latin typeface="Frank Ruhl Libre"/>
              <a:ea typeface="Frank Ruhl Libre"/>
              <a:cs typeface="Frank Ruhl Libre"/>
              <a:sym typeface="Frank Ruhl Libre"/>
            </a:endParaRPr>
          </a:p>
        </p:txBody>
      </p:sp>
      <p:sp>
        <p:nvSpPr>
          <p:cNvPr id="309" name="Google Shape;309;p44"/>
          <p:cNvSpPr txBox="1"/>
          <p:nvPr/>
        </p:nvSpPr>
        <p:spPr>
          <a:xfrm>
            <a:off x="7546700" y="1174733"/>
            <a:ext cx="4372000" cy="981200"/>
          </a:xfrm>
          <a:prstGeom prst="rect">
            <a:avLst/>
          </a:prstGeom>
          <a:noFill/>
          <a:ln>
            <a:noFill/>
          </a:ln>
        </p:spPr>
        <p:txBody>
          <a:bodyPr spcFirstLastPara="1" wrap="square" lIns="68575" tIns="0" rIns="68575" bIns="365750" anchor="t" anchorCtr="0">
            <a:noAutofit/>
          </a:bodyPr>
          <a:lstStyle/>
          <a:p>
            <a:pPr marL="0" lvl="0" indent="0" algn="r" rtl="0">
              <a:lnSpc>
                <a:spcPct val="90000"/>
              </a:lnSpc>
              <a:spcBef>
                <a:spcPts val="800"/>
              </a:spcBef>
              <a:spcAft>
                <a:spcPts val="0"/>
              </a:spcAft>
              <a:buNone/>
            </a:pPr>
            <a:endParaRPr sz="1600" b="1">
              <a:solidFill>
                <a:srgbClr val="1B4297"/>
              </a:solidFill>
              <a:latin typeface="Roboto"/>
              <a:ea typeface="Roboto"/>
              <a:cs typeface="Roboto"/>
              <a:sym typeface="Roboto"/>
            </a:endParaRPr>
          </a:p>
        </p:txBody>
      </p:sp>
      <p:pic>
        <p:nvPicPr>
          <p:cNvPr id="310" name="Google Shape;310;p44"/>
          <p:cNvPicPr preferRelativeResize="0"/>
          <p:nvPr/>
        </p:nvPicPr>
        <p:blipFill rotWithShape="1">
          <a:blip r:embed="rId3">
            <a:alphaModFix/>
          </a:blip>
          <a:srcRect r="51479"/>
          <a:stretch/>
        </p:blipFill>
        <p:spPr>
          <a:xfrm>
            <a:off x="0" y="66978"/>
            <a:ext cx="5786771" cy="6858003"/>
          </a:xfrm>
          <a:prstGeom prst="rect">
            <a:avLst/>
          </a:prstGeom>
          <a:noFill/>
          <a:ln>
            <a:noFill/>
          </a:ln>
        </p:spPr>
      </p:pic>
      <p:sp>
        <p:nvSpPr>
          <p:cNvPr id="311" name="Google Shape;311;p44"/>
          <p:cNvSpPr txBox="1">
            <a:spLocks noGrp="1"/>
          </p:cNvSpPr>
          <p:nvPr>
            <p:ph type="subTitle" idx="1"/>
          </p:nvPr>
        </p:nvSpPr>
        <p:spPr>
          <a:xfrm>
            <a:off x="470133" y="1174784"/>
            <a:ext cx="5723200" cy="470000"/>
          </a:xfrm>
          <a:prstGeom prst="rect">
            <a:avLst/>
          </a:prstGeom>
          <a:noFill/>
          <a:ln>
            <a:noFill/>
          </a:ln>
        </p:spPr>
        <p:txBody>
          <a:bodyPr spcFirstLastPara="1" wrap="square" lIns="0" tIns="0" rIns="0" bIns="0" anchor="t" anchorCtr="0">
            <a:noAutofit/>
          </a:bodyPr>
          <a:lstStyle>
            <a:lvl1pPr lvl="0" rtl="0">
              <a:spcBef>
                <a:spcPts val="0"/>
              </a:spcBef>
              <a:spcAft>
                <a:spcPts val="0"/>
              </a:spcAft>
              <a:buClr>
                <a:srgbClr val="1B4297"/>
              </a:buClr>
              <a:buSzPts val="2000"/>
              <a:buFont typeface="Roboto"/>
              <a:buNone/>
              <a:defRPr sz="2000" b="1">
                <a:solidFill>
                  <a:srgbClr val="1B4297"/>
                </a:solidFill>
                <a:latin typeface="Roboto"/>
                <a:ea typeface="Roboto"/>
                <a:cs typeface="Roboto"/>
                <a:sym typeface="Roboto"/>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12" name="Google Shape;312;p44"/>
          <p:cNvSpPr txBox="1">
            <a:spLocks noGrp="1"/>
          </p:cNvSpPr>
          <p:nvPr>
            <p:ph type="title"/>
          </p:nvPr>
        </p:nvSpPr>
        <p:spPr>
          <a:xfrm>
            <a:off x="470133" y="457184"/>
            <a:ext cx="8013600" cy="564400"/>
          </a:xfrm>
          <a:prstGeom prst="rect">
            <a:avLst/>
          </a:prstGeom>
          <a:noFill/>
          <a:ln>
            <a:noFill/>
          </a:ln>
        </p:spPr>
        <p:txBody>
          <a:bodyPr spcFirstLastPara="1" wrap="square" lIns="0" tIns="0" rIns="0" bIns="0" anchor="b" anchorCtr="0">
            <a:noAutofit/>
          </a:bodyPr>
          <a:lstStyle>
            <a:lvl1pPr lvl="0" rtl="0">
              <a:spcBef>
                <a:spcPts val="0"/>
              </a:spcBef>
              <a:spcAft>
                <a:spcPts val="0"/>
              </a:spcAft>
              <a:buClr>
                <a:srgbClr val="1B4297"/>
              </a:buClr>
              <a:buSzPts val="3300"/>
              <a:buFont typeface="Frank Ruhl Libre Black"/>
              <a:buNone/>
              <a:defRPr sz="3300">
                <a:solidFill>
                  <a:srgbClr val="1B4297"/>
                </a:solidFill>
                <a:latin typeface="Frank Ruhl Libre Black"/>
                <a:ea typeface="Frank Ruhl Libre Black"/>
                <a:cs typeface="Frank Ruhl Libre Black"/>
                <a:sym typeface="Frank Ruhl Libre Black"/>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pic>
        <p:nvPicPr>
          <p:cNvPr id="313" name="Google Shape;313;p44"/>
          <p:cNvPicPr preferRelativeResize="0"/>
          <p:nvPr/>
        </p:nvPicPr>
        <p:blipFill rotWithShape="1">
          <a:blip r:embed="rId4">
            <a:alphaModFix/>
          </a:blip>
          <a:srcRect t="-15816" r="-4318" b="-4275"/>
          <a:stretch/>
        </p:blipFill>
        <p:spPr>
          <a:xfrm>
            <a:off x="712433" y="4503967"/>
            <a:ext cx="2481067" cy="1930700"/>
          </a:xfrm>
          <a:prstGeom prst="rect">
            <a:avLst/>
          </a:prstGeom>
          <a:noFill/>
          <a:ln>
            <a:noFill/>
          </a:ln>
        </p:spPr>
      </p:pic>
    </p:spTree>
    <p:extLst>
      <p:ext uri="{BB962C8B-B14F-4D97-AF65-F5344CB8AC3E}">
        <p14:creationId xmlns:p14="http://schemas.microsoft.com/office/powerpoint/2010/main" val="1145686148"/>
      </p:ext>
    </p:extLst>
  </p:cSld>
  <p:clrMapOvr>
    <a:masterClrMapping/>
  </p:clrMapOvr>
  <p:extLst>
    <p:ext uri="{DCECCB84-F9BA-43D5-87BE-67443E8EF086}">
      <p15:sldGuideLst xmlns:p15="http://schemas.microsoft.com/office/powerpoint/2012/main">
        <p15:guide id="1" pos="960" userDrawn="1">
          <p15:clr>
            <a:srgbClr val="FBAE40"/>
          </p15:clr>
        </p15:guide>
        <p15:guide id="2" pos="1920" userDrawn="1">
          <p15:clr>
            <a:srgbClr val="FBAE40"/>
          </p15:clr>
        </p15:guide>
        <p15:guide id="3" pos="2880" userDrawn="1">
          <p15:clr>
            <a:srgbClr val="FBAE40"/>
          </p15:clr>
        </p15:guide>
        <p15:guide id="4" pos="3840" userDrawn="1">
          <p15:clr>
            <a:srgbClr val="FBAE40"/>
          </p15:clr>
        </p15:guide>
        <p15:guide id="5" pos="288" userDrawn="1">
          <p15:clr>
            <a:srgbClr val="FBAE40"/>
          </p15:clr>
        </p15:guide>
        <p15:guide id="6" orient="horz" pos="216" userDrawn="1">
          <p15:clr>
            <a:srgbClr val="FBAE40"/>
          </p15:clr>
        </p15:guide>
        <p15:guide id="7" orient="horz" pos="3024" userDrawn="1">
          <p15:clr>
            <a:srgbClr val="FBAE40"/>
          </p15:clr>
        </p15:guide>
        <p15:guide id="8" pos="7392" userDrawn="1">
          <p15:clr>
            <a:srgbClr val="FBAE40"/>
          </p15:clr>
        </p15:guide>
        <p15:guide id="9" pos="5184" userDrawn="1">
          <p15:clr>
            <a:srgbClr val="FBAE40"/>
          </p15:clr>
        </p15:guide>
        <p15:guide id="10" pos="1152" userDrawn="1">
          <p15:clr>
            <a:srgbClr val="FA7B17"/>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09">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103501CD-FBDB-4BFE-8B67-3F9CEC46E818}"/>
              </a:ext>
            </a:extLst>
          </p:cNvPr>
          <p:cNvSpPr>
            <a:spLocks noGrp="1"/>
          </p:cNvSpPr>
          <p:nvPr>
            <p:ph type="sldNum" sz="quarter" idx="13"/>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0" name="Text Placeholder 9">
            <a:extLst>
              <a:ext uri="{FF2B5EF4-FFF2-40B4-BE49-F238E27FC236}">
                <a16:creationId xmlns:a16="http://schemas.microsoft.com/office/drawing/2014/main" id="{C4F0C22E-24C4-425B-AD00-57F80463EF63}"/>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1" name="Text Placeholder 9">
            <a:extLst>
              <a:ext uri="{FF2B5EF4-FFF2-40B4-BE49-F238E27FC236}">
                <a16:creationId xmlns:a16="http://schemas.microsoft.com/office/drawing/2014/main" id="{9E4B1944-F748-46C2-A158-AF11D46D5170}"/>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2" name="Text Placeholder 9">
            <a:extLst>
              <a:ext uri="{FF2B5EF4-FFF2-40B4-BE49-F238E27FC236}">
                <a16:creationId xmlns:a16="http://schemas.microsoft.com/office/drawing/2014/main" id="{F1343BEA-428F-426E-81AD-9C107093DAC5}"/>
              </a:ext>
            </a:extLst>
          </p:cNvPr>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264713996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2 Column - Key Callouts - 10">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6" name="Rectangle 5"/>
          <p:cNvSpPr/>
          <p:nvPr/>
        </p:nvSpPr>
        <p:spPr>
          <a:xfrm>
            <a:off x="1" y="0"/>
            <a:ext cx="6096000" cy="6858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7" name="Rectangle 6"/>
          <p:cNvSpPr/>
          <p:nvPr/>
        </p:nvSpPr>
        <p:spPr>
          <a:xfrm>
            <a:off x="6096000" y="0"/>
            <a:ext cx="6096000" cy="2286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2" name="Slide Number Placeholder 1">
            <a:extLst>
              <a:ext uri="{FF2B5EF4-FFF2-40B4-BE49-F238E27FC236}">
                <a16:creationId xmlns:a16="http://schemas.microsoft.com/office/drawing/2014/main" id="{9D6E48B6-20E6-4119-8366-1E4FE241DFD2}"/>
              </a:ext>
            </a:extLst>
          </p:cNvPr>
          <p:cNvSpPr>
            <a:spLocks noGrp="1"/>
          </p:cNvSpPr>
          <p:nvPr>
            <p:ph type="sldNum" sz="quarter" idx="14"/>
          </p:nvPr>
        </p:nvSpPr>
        <p:spPr/>
        <p:txBody>
          <a:bodyPr/>
          <a:lstStyle>
            <a:lvl1pPr>
              <a:defRPr>
                <a:solidFill>
                  <a:schemeClr val="bg1"/>
                </a:solidFill>
              </a:defRPr>
            </a:lvl1pPr>
          </a:lstStyle>
          <a:p>
            <a:fld id="{6575370D-4E78-C44F-8DB3-41D140BF8DE9}" type="slidenum">
              <a:rPr lang="en-US" smtClean="0">
                <a:solidFill>
                  <a:srgbClr val="FFFFFF"/>
                </a:solidFill>
              </a:rPr>
              <a:pPr/>
              <a:t>‹#›</a:t>
            </a:fld>
            <a:endParaRPr lang="en-US" dirty="0">
              <a:solidFill>
                <a:srgbClr val="FFFFFF"/>
              </a:solidFill>
            </a:endParaRPr>
          </a:p>
        </p:txBody>
      </p:sp>
      <p:sp>
        <p:nvSpPr>
          <p:cNvPr id="12" name="Text Placeholder 9">
            <a:extLst>
              <a:ext uri="{FF2B5EF4-FFF2-40B4-BE49-F238E27FC236}">
                <a16:creationId xmlns:a16="http://schemas.microsoft.com/office/drawing/2014/main" id="{CD72B495-1B75-421F-8509-FA88C4C94B16}"/>
              </a:ext>
            </a:extLst>
          </p:cNvPr>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bg1"/>
                </a:solidFill>
                <a:latin typeface="+mj-lt"/>
                <a:cs typeface="Arial"/>
              </a:defRPr>
            </a:lvl1pPr>
          </a:lstStyle>
          <a:p>
            <a:pPr lvl="0"/>
            <a:r>
              <a:rPr lang="en-US" dirty="0"/>
              <a:t>Arial 24pt</a:t>
            </a:r>
          </a:p>
        </p:txBody>
      </p:sp>
      <p:sp>
        <p:nvSpPr>
          <p:cNvPr id="13" name="Text Placeholder 9">
            <a:extLst>
              <a:ext uri="{FF2B5EF4-FFF2-40B4-BE49-F238E27FC236}">
                <a16:creationId xmlns:a16="http://schemas.microsoft.com/office/drawing/2014/main" id="{473FFFA9-53F4-41A9-8B65-75C793B61AB4}"/>
              </a:ext>
            </a:extLst>
          </p:cNvPr>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14" name="Text Placeholder 9">
            <a:extLst>
              <a:ext uri="{FF2B5EF4-FFF2-40B4-BE49-F238E27FC236}">
                <a16:creationId xmlns:a16="http://schemas.microsoft.com/office/drawing/2014/main" id="{61C6E911-B68A-48DC-8F9A-DD26D4C5F68B}"/>
              </a:ext>
            </a:extLst>
          </p:cNvPr>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5" name="Text Placeholder 9">
            <a:extLst>
              <a:ext uri="{FF2B5EF4-FFF2-40B4-BE49-F238E27FC236}">
                <a16:creationId xmlns:a16="http://schemas.microsoft.com/office/drawing/2014/main" id="{CFD84F5D-F59D-4554-B3C3-B9AD9BB9934C}"/>
              </a:ext>
            </a:extLst>
          </p:cNvPr>
          <p:cNvSpPr>
            <a:spLocks noGrp="1"/>
          </p:cNvSpPr>
          <p:nvPr>
            <p:ph type="body" sz="quarter" idx="13" hasCustomPrompt="1"/>
          </p:nvPr>
        </p:nvSpPr>
        <p:spPr>
          <a:xfrm>
            <a:off x="7031576" y="2288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Tree>
    <p:extLst>
      <p:ext uri="{BB962C8B-B14F-4D97-AF65-F5344CB8AC3E}">
        <p14:creationId xmlns:p14="http://schemas.microsoft.com/office/powerpoint/2010/main" val="323706487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2 Column - Key Callouts - 11">
    <p:spTree>
      <p:nvGrpSpPr>
        <p:cNvPr id="1" name=""/>
        <p:cNvGrpSpPr/>
        <p:nvPr/>
      </p:nvGrpSpPr>
      <p:grpSpPr>
        <a:xfrm>
          <a:off x="0" y="0"/>
          <a:ext cx="0" cy="0"/>
          <a:chOff x="0" y="0"/>
          <a:chExt cx="0" cy="0"/>
        </a:xfrm>
      </p:grpSpPr>
      <p:sp>
        <p:nvSpPr>
          <p:cNvPr id="5" name="Rectangle 4"/>
          <p:cNvSpPr/>
          <p:nvPr/>
        </p:nvSpPr>
        <p:spPr>
          <a:xfrm>
            <a:off x="6096000" y="4572000"/>
            <a:ext cx="6096000" cy="2286000"/>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3" name="Text Placeholder 9"/>
          <p:cNvSpPr>
            <a:spLocks noGrp="1"/>
          </p:cNvSpPr>
          <p:nvPr>
            <p:ph type="body" sz="quarter" idx="10" hasCustomPrompt="1"/>
          </p:nvPr>
        </p:nvSpPr>
        <p:spPr>
          <a:xfrm>
            <a:off x="772228" y="1578111"/>
            <a:ext cx="4587075" cy="3710572"/>
          </a:xfrm>
          <a:prstGeom prst="rect">
            <a:avLst/>
          </a:prstGeom>
        </p:spPr>
        <p:txBody>
          <a:bodyPr vert="horz" anchor="ctr">
            <a:normAutofit/>
          </a:bodyPr>
          <a:lstStyle>
            <a:lvl1pPr marL="0" marR="0" indent="0" algn="ctr" defTabSz="685628" rtl="0" eaLnBrk="1" fontAlgn="auto" latinLnBrk="0" hangingPunct="1">
              <a:lnSpc>
                <a:spcPct val="100000"/>
              </a:lnSpc>
              <a:spcBef>
                <a:spcPts val="0"/>
              </a:spcBef>
              <a:spcAft>
                <a:spcPts val="0"/>
              </a:spcAft>
              <a:buClrTx/>
              <a:buSzTx/>
              <a:buFontTx/>
              <a:buNone/>
              <a:tabLst/>
              <a:defRPr sz="2400" b="0" i="0">
                <a:solidFill>
                  <a:schemeClr val="tx1"/>
                </a:solidFill>
                <a:latin typeface="+mj-lt"/>
                <a:cs typeface="Arial"/>
              </a:defRPr>
            </a:lvl1pPr>
          </a:lstStyle>
          <a:p>
            <a:pPr lvl="0"/>
            <a:r>
              <a:rPr lang="en-US" dirty="0"/>
              <a:t>Arial 24pt</a:t>
            </a:r>
          </a:p>
        </p:txBody>
      </p:sp>
      <p:sp>
        <p:nvSpPr>
          <p:cNvPr id="8" name="Text Placeholder 9"/>
          <p:cNvSpPr>
            <a:spLocks noGrp="1"/>
          </p:cNvSpPr>
          <p:nvPr>
            <p:ph type="body" sz="quarter" idx="11" hasCustomPrompt="1"/>
          </p:nvPr>
        </p:nvSpPr>
        <p:spPr>
          <a:xfrm>
            <a:off x="7031576" y="4574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chemeClr val="tx1"/>
                </a:solidFill>
                <a:latin typeface="+mj-lt"/>
                <a:cs typeface="Arial"/>
              </a:defRPr>
            </a:lvl1pPr>
          </a:lstStyle>
          <a:p>
            <a:pPr lvl="0"/>
            <a:r>
              <a:rPr lang="en-US" dirty="0"/>
              <a:t>Arial 20pt</a:t>
            </a:r>
          </a:p>
        </p:txBody>
      </p:sp>
      <p:sp>
        <p:nvSpPr>
          <p:cNvPr id="7" name="Rectangle 6"/>
          <p:cNvSpPr/>
          <p:nvPr/>
        </p:nvSpPr>
        <p:spPr>
          <a:xfrm>
            <a:off x="6096000" y="0"/>
            <a:ext cx="6096000" cy="22860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9" name="Text Placeholder 9"/>
          <p:cNvSpPr>
            <a:spLocks noGrp="1"/>
          </p:cNvSpPr>
          <p:nvPr>
            <p:ph type="body" sz="quarter" idx="12" hasCustomPrompt="1"/>
          </p:nvPr>
        </p:nvSpPr>
        <p:spPr>
          <a:xfrm>
            <a:off x="7031576" y="2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10" name="Rectangle 9"/>
          <p:cNvSpPr/>
          <p:nvPr/>
        </p:nvSpPr>
        <p:spPr>
          <a:xfrm>
            <a:off x="6096000" y="2286000"/>
            <a:ext cx="6096000" cy="2286000"/>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t"/>
          <a:lstStyle/>
          <a:p>
            <a:pPr algn="ctr"/>
            <a:endParaRPr lang="en-US" sz="1400" dirty="0">
              <a:solidFill>
                <a:srgbClr val="424242"/>
              </a:solidFill>
            </a:endParaRPr>
          </a:p>
        </p:txBody>
      </p:sp>
      <p:sp>
        <p:nvSpPr>
          <p:cNvPr id="11" name="Text Placeholder 9"/>
          <p:cNvSpPr>
            <a:spLocks noGrp="1"/>
          </p:cNvSpPr>
          <p:nvPr>
            <p:ph type="body" sz="quarter" idx="13" hasCustomPrompt="1"/>
          </p:nvPr>
        </p:nvSpPr>
        <p:spPr>
          <a:xfrm>
            <a:off x="7031576" y="2288058"/>
            <a:ext cx="4098019" cy="2296275"/>
          </a:xfrm>
          <a:prstGeom prst="rect">
            <a:avLst/>
          </a:prstGeom>
        </p:spPr>
        <p:txBody>
          <a:bodyPr vert="horz" anchor="ctr">
            <a:normAutofit/>
          </a:bodyPr>
          <a:lstStyle>
            <a:lvl1pPr marL="0" marR="0" indent="0" algn="ctr" defTabSz="685628" rtl="0" eaLnBrk="1" fontAlgn="auto" latinLnBrk="0" hangingPunct="1">
              <a:lnSpc>
                <a:spcPct val="100000"/>
              </a:lnSpc>
              <a:spcBef>
                <a:spcPts val="675"/>
              </a:spcBef>
              <a:spcAft>
                <a:spcPts val="0"/>
              </a:spcAft>
              <a:buClr>
                <a:schemeClr val="accent5"/>
              </a:buClr>
              <a:buSzTx/>
              <a:buFont typeface="Arial" pitchFamily="34" charset="0"/>
              <a:buNone/>
              <a:tabLst/>
              <a:defRPr sz="2000" b="0" i="0">
                <a:solidFill>
                  <a:srgbClr val="FFFFFF"/>
                </a:solidFill>
                <a:latin typeface="+mj-lt"/>
                <a:cs typeface="Arial"/>
              </a:defRPr>
            </a:lvl1pPr>
          </a:lstStyle>
          <a:p>
            <a:pPr lvl="0"/>
            <a:r>
              <a:rPr lang="en-US" dirty="0"/>
              <a:t>Arial 20pt</a:t>
            </a:r>
          </a:p>
        </p:txBody>
      </p:sp>
      <p:sp>
        <p:nvSpPr>
          <p:cNvPr id="2" name="Slide Number Placeholder 1">
            <a:extLst>
              <a:ext uri="{FF2B5EF4-FFF2-40B4-BE49-F238E27FC236}">
                <a16:creationId xmlns:a16="http://schemas.microsoft.com/office/drawing/2014/main" id="{CCAA0658-C736-4E01-9628-4A4310E4CC7E}"/>
              </a:ext>
            </a:extLst>
          </p:cNvPr>
          <p:cNvSpPr>
            <a:spLocks noGrp="1"/>
          </p:cNvSpPr>
          <p:nvPr>
            <p:ph type="sldNum" sz="quarter" idx="14"/>
          </p:nvPr>
        </p:nvSpPr>
        <p:spPr/>
        <p:txBody>
          <a:bodyPr/>
          <a:lstStyle>
            <a:lvl1pPr>
              <a:defRPr>
                <a:solidFill>
                  <a:schemeClr val="tx1"/>
                </a:solidFill>
              </a:defRPr>
            </a:lvl1pPr>
          </a:lstStyle>
          <a:p>
            <a:fld id="{6575370D-4E78-C44F-8DB3-41D140BF8DE9}"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288755717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6FBE2-E8AC-4DC9-BEC5-86D077626D34}"/>
              </a:ext>
            </a:extLst>
          </p:cNvPr>
          <p:cNvSpPr>
            <a:spLocks noGrp="1"/>
          </p:cNvSpPr>
          <p:nvPr>
            <p:ph type="title" hasCustomPrompt="1"/>
          </p:nvPr>
        </p:nvSpPr>
        <p:spPr/>
        <p:txBody>
          <a:bodyPr/>
          <a:lstStyle>
            <a:lvl1pPr>
              <a:defRPr/>
            </a:lvl1pPr>
          </a:lstStyle>
          <a:p>
            <a:r>
              <a:rPr lang="en-US" dirty="0"/>
              <a:t>Arial Bold 36pt</a:t>
            </a:r>
          </a:p>
        </p:txBody>
      </p:sp>
      <p:sp>
        <p:nvSpPr>
          <p:cNvPr id="3" name="Slide Number Placeholder 2">
            <a:extLst>
              <a:ext uri="{FF2B5EF4-FFF2-40B4-BE49-F238E27FC236}">
                <a16:creationId xmlns:a16="http://schemas.microsoft.com/office/drawing/2014/main" id="{F3E3DF7E-82DA-4511-9613-383EAB5DF045}"/>
              </a:ext>
            </a:extLst>
          </p:cNvPr>
          <p:cNvSpPr>
            <a:spLocks noGrp="1"/>
          </p:cNvSpPr>
          <p:nvPr>
            <p:ph type="sldNum" sz="quarter" idx="10"/>
          </p:nvPr>
        </p:nvSpPr>
        <p:spPr/>
        <p:txBody>
          <a:bodyPr/>
          <a:lstStyle/>
          <a:p>
            <a:fld id="{C7CA7E87-410D-4887-AABD-1ABCEA8A29CF}" type="slidenum">
              <a:rPr lang="en-US" smtClean="0">
                <a:solidFill>
                  <a:srgbClr val="424242"/>
                </a:solidFill>
              </a:rPr>
              <a:pPr/>
              <a:t>‹#›</a:t>
            </a:fld>
            <a:endParaRPr lang="en-US" dirty="0">
              <a:solidFill>
                <a:srgbClr val="424242"/>
              </a:solidFill>
            </a:endParaRPr>
          </a:p>
        </p:txBody>
      </p:sp>
      <p:sp>
        <p:nvSpPr>
          <p:cNvPr id="4" name="TextBox 3">
            <a:extLst>
              <a:ext uri="{FF2B5EF4-FFF2-40B4-BE49-F238E27FC236}">
                <a16:creationId xmlns:a16="http://schemas.microsoft.com/office/drawing/2014/main" id="{FA9190F4-B4B6-4D00-B061-469B72C01C86}"/>
              </a:ext>
            </a:extLst>
          </p:cNvPr>
          <p:cNvSpPr txBox="1">
            <a:spLocks noChangeArrowheads="1"/>
          </p:cNvSpPr>
          <p:nvPr userDrawn="1"/>
        </p:nvSpPr>
        <p:spPr bwMode="auto">
          <a:xfrm>
            <a:off x="4402667" y="6564853"/>
            <a:ext cx="6897511"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a:defRPr/>
            </a:pPr>
            <a:r>
              <a:rPr lang="en-US" sz="600" dirty="0">
                <a:solidFill>
                  <a:srgbClr val="424242"/>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3982307734"/>
      </p:ext>
    </p:extLst>
  </p:cSld>
  <p:clrMapOvr>
    <a:masterClrMapping/>
  </p:clrMapOvr>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Title Slide-No Photo">
    <p:bg>
      <p:bgPr>
        <a:solidFill>
          <a:schemeClr val="accent1"/>
        </a:solid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914400" y="6431582"/>
            <a:ext cx="8906933"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defRPr/>
            </a:pPr>
            <a:r>
              <a:rPr lang="en-US" sz="600" dirty="0">
                <a:solidFill>
                  <a:srgbClr val="FFFFFF"/>
                </a:solidFill>
              </a:rPr>
              <a:t>© 2019 UnitedHealth Group. Any use, copying or distribution without written permission from UnitedHealth Group is prohibited.</a:t>
            </a:r>
          </a:p>
        </p:txBody>
      </p:sp>
      <p:sp>
        <p:nvSpPr>
          <p:cNvPr id="10" name="Text Placeholder 9"/>
          <p:cNvSpPr>
            <a:spLocks noGrp="1"/>
          </p:cNvSpPr>
          <p:nvPr>
            <p:ph type="body" sz="quarter" idx="10" hasCustomPrompt="1"/>
          </p:nvPr>
        </p:nvSpPr>
        <p:spPr>
          <a:xfrm>
            <a:off x="914404" y="2288989"/>
            <a:ext cx="10608705" cy="1495612"/>
          </a:xfrm>
          <a:prstGeom prst="rect">
            <a:avLst/>
          </a:prstGeom>
        </p:spPr>
        <p:txBody>
          <a:bodyPr vert="horz" lIns="0" rIns="0" anchor="b">
            <a:noAutofit/>
          </a:bodyPr>
          <a:lstStyle>
            <a:lvl1pPr marL="0" indent="0">
              <a:buNone/>
              <a:defRPr sz="4800" b="1" i="0">
                <a:solidFill>
                  <a:schemeClr val="bg1"/>
                </a:solidFill>
                <a:latin typeface="+mj-lt"/>
                <a:cs typeface="Arial"/>
              </a:defRPr>
            </a:lvl1pPr>
          </a:lstStyle>
          <a:p>
            <a:r>
              <a:rPr lang="en-US" dirty="0"/>
              <a:t>Title Arial Bold 48pt</a:t>
            </a:r>
          </a:p>
        </p:txBody>
      </p:sp>
      <p:sp>
        <p:nvSpPr>
          <p:cNvPr id="11" name="Text Placeholder 9"/>
          <p:cNvSpPr>
            <a:spLocks noGrp="1"/>
          </p:cNvSpPr>
          <p:nvPr>
            <p:ph type="body" sz="quarter" idx="11" hasCustomPrompt="1"/>
          </p:nvPr>
        </p:nvSpPr>
        <p:spPr>
          <a:xfrm>
            <a:off x="914404" y="3822610"/>
            <a:ext cx="10608705" cy="1044575"/>
          </a:xfrm>
          <a:prstGeom prst="rect">
            <a:avLst/>
          </a:prstGeom>
        </p:spPr>
        <p:txBody>
          <a:bodyPr vert="horz" lIns="0" rIns="0">
            <a:normAutofit/>
          </a:bodyPr>
          <a:lstStyle>
            <a:lvl1pPr marL="0" indent="0">
              <a:buNone/>
              <a:defRPr sz="2000" b="1" i="0">
                <a:solidFill>
                  <a:schemeClr val="accent4"/>
                </a:solidFill>
                <a:latin typeface="+mn-lt"/>
                <a:cs typeface="Arial"/>
              </a:defRPr>
            </a:lvl1pPr>
          </a:lstStyle>
          <a:p>
            <a:r>
              <a:rPr lang="en-US" dirty="0"/>
              <a:t>Subtitle Here Arial 20pt</a:t>
            </a:r>
          </a:p>
        </p:txBody>
      </p:sp>
      <p:pic>
        <p:nvPicPr>
          <p:cNvPr id="8" name="Picture 7">
            <a:extLst>
              <a:ext uri="{FF2B5EF4-FFF2-40B4-BE49-F238E27FC236}">
                <a16:creationId xmlns:a16="http://schemas.microsoft.com/office/drawing/2014/main" id="{F1B4C3A6-4B3F-46E6-8D2E-2A97869C20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 t="1" r="2064" b="-1"/>
          <a:stretch/>
        </p:blipFill>
        <p:spPr>
          <a:xfrm>
            <a:off x="914406" y="685802"/>
            <a:ext cx="2386604" cy="178308"/>
          </a:xfrm>
          <a:prstGeom prst="rect">
            <a:avLst/>
          </a:prstGeom>
        </p:spPr>
      </p:pic>
    </p:spTree>
    <p:extLst>
      <p:ext uri="{BB962C8B-B14F-4D97-AF65-F5344CB8AC3E}">
        <p14:creationId xmlns:p14="http://schemas.microsoft.com/office/powerpoint/2010/main" val="184889579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itle Slide - Add Photo">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914400" y="6443124"/>
            <a:ext cx="8906933" cy="8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defRPr/>
            </a:pPr>
            <a:r>
              <a:rPr lang="en-US" sz="525" dirty="0">
                <a:solidFill>
                  <a:srgbClr val="FFFFFF"/>
                </a:solidFill>
              </a:rPr>
              <a:t>© 2019 UnitedHealth Group. Any use, copying or distribution without written permission from UnitedHealth Group is prohibited.</a:t>
            </a:r>
          </a:p>
        </p:txBody>
      </p:sp>
    </p:spTree>
    <p:extLst>
      <p:ext uri="{BB962C8B-B14F-4D97-AF65-F5344CB8AC3E}">
        <p14:creationId xmlns:p14="http://schemas.microsoft.com/office/powerpoint/2010/main" val="1473509536"/>
      </p:ext>
    </p:extLst>
  </p:cSld>
  <p:clrMapOvr>
    <a:masterClrMapping/>
  </p:clrMapOvr>
  <p:hf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p:cSld name="Breaker-Blue">
    <p:bg>
      <p:bgPr>
        <a:solidFill>
          <a:schemeClr val="accent1"/>
        </a:solidFill>
        <a:effectLst/>
      </p:bgPr>
    </p:bg>
    <p:spTree>
      <p:nvGrpSpPr>
        <p:cNvPr id="1" name=""/>
        <p:cNvGrpSpPr/>
        <p:nvPr/>
      </p:nvGrpSpPr>
      <p:grpSpPr>
        <a:xfrm>
          <a:off x="0" y="0"/>
          <a:ext cx="0" cy="0"/>
          <a:chOff x="0" y="0"/>
          <a:chExt cx="0" cy="0"/>
        </a:xfrm>
      </p:grpSpPr>
      <p:sp>
        <p:nvSpPr>
          <p:cNvPr id="5" name="Text Placeholder 9"/>
          <p:cNvSpPr>
            <a:spLocks noGrp="1"/>
          </p:cNvSpPr>
          <p:nvPr>
            <p:ph type="body" sz="quarter" idx="10" hasCustomPrompt="1"/>
          </p:nvPr>
        </p:nvSpPr>
        <p:spPr>
          <a:xfrm>
            <a:off x="1118226" y="2492751"/>
            <a:ext cx="10608705" cy="2220277"/>
          </a:xfrm>
          <a:prstGeom prst="rect">
            <a:avLst/>
          </a:prstGeom>
        </p:spPr>
        <p:txBody>
          <a:bodyPr vert="horz" lIns="0" rIns="0" anchor="ctr">
            <a:noAutofit/>
          </a:bodyPr>
          <a:lstStyle>
            <a:lvl1pPr marL="0" indent="0" defTabSz="1018824">
              <a:lnSpc>
                <a:spcPts val="6685"/>
              </a:lnSpc>
              <a:spcBef>
                <a:spcPts val="0"/>
              </a:spcBef>
              <a:buClr>
                <a:schemeClr val="accent5"/>
              </a:buClr>
              <a:buNone/>
              <a:defRPr sz="6000" b="1" i="0">
                <a:solidFill>
                  <a:schemeClr val="bg1"/>
                </a:solidFill>
                <a:latin typeface="+mj-lt"/>
                <a:cs typeface="Arial"/>
              </a:defRPr>
            </a:lvl1pPr>
          </a:lstStyle>
          <a:p>
            <a:pPr marL="0" lvl="0" indent="0" defTabSz="1018824">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1304065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Breaker-Lt Blue">
    <p:bg>
      <p:bgPr>
        <a:solidFill>
          <a:schemeClr val="accent2"/>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92CD38B8-AC7E-43B4-8C33-BAAD49087078}"/>
              </a:ext>
            </a:extLst>
          </p:cNvPr>
          <p:cNvSpPr>
            <a:spLocks noGrp="1"/>
          </p:cNvSpPr>
          <p:nvPr>
            <p:ph type="body" sz="quarter" idx="10" hasCustomPrompt="1"/>
          </p:nvPr>
        </p:nvSpPr>
        <p:spPr>
          <a:xfrm>
            <a:off x="1118226" y="2492751"/>
            <a:ext cx="10608705" cy="2220277"/>
          </a:xfrm>
          <a:prstGeom prst="rect">
            <a:avLst/>
          </a:prstGeom>
        </p:spPr>
        <p:txBody>
          <a:bodyPr vert="horz" lIns="0" rIns="0" anchor="ctr">
            <a:noAutofit/>
          </a:bodyPr>
          <a:lstStyle>
            <a:lvl1pPr marL="0" indent="0" defTabSz="1018824">
              <a:lnSpc>
                <a:spcPts val="6685"/>
              </a:lnSpc>
              <a:spcBef>
                <a:spcPts val="0"/>
              </a:spcBef>
              <a:buClr>
                <a:schemeClr val="accent5"/>
              </a:buClr>
              <a:buNone/>
              <a:defRPr sz="6000" b="1" i="0">
                <a:solidFill>
                  <a:schemeClr val="bg1"/>
                </a:solidFill>
                <a:latin typeface="+mj-lt"/>
                <a:cs typeface="Arial"/>
              </a:defRPr>
            </a:lvl1pPr>
          </a:lstStyle>
          <a:p>
            <a:pPr marL="0" lvl="0" indent="0" defTabSz="1018824">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13847635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reaker-Green">
    <p:bg>
      <p:bgPr>
        <a:solidFill>
          <a:schemeClr val="accent3"/>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C8D84EE0-D6D3-4DF7-89EB-A483591203B1}"/>
              </a:ext>
            </a:extLst>
          </p:cNvPr>
          <p:cNvSpPr>
            <a:spLocks noGrp="1"/>
          </p:cNvSpPr>
          <p:nvPr>
            <p:ph type="body" sz="quarter" idx="10" hasCustomPrompt="1"/>
          </p:nvPr>
        </p:nvSpPr>
        <p:spPr>
          <a:xfrm>
            <a:off x="1118226" y="2492751"/>
            <a:ext cx="10608705" cy="2220277"/>
          </a:xfrm>
          <a:prstGeom prst="rect">
            <a:avLst/>
          </a:prstGeom>
        </p:spPr>
        <p:txBody>
          <a:bodyPr vert="horz" lIns="0" rIns="0" anchor="ctr">
            <a:noAutofit/>
          </a:bodyPr>
          <a:lstStyle>
            <a:lvl1pPr marL="0" indent="0" defTabSz="1018824">
              <a:lnSpc>
                <a:spcPts val="6685"/>
              </a:lnSpc>
              <a:spcBef>
                <a:spcPts val="0"/>
              </a:spcBef>
              <a:buClr>
                <a:schemeClr val="accent5"/>
              </a:buClr>
              <a:buNone/>
              <a:defRPr sz="6000" b="1" i="0">
                <a:solidFill>
                  <a:schemeClr val="bg1"/>
                </a:solidFill>
                <a:latin typeface="+mj-lt"/>
                <a:cs typeface="Arial"/>
              </a:defRPr>
            </a:lvl1pPr>
          </a:lstStyle>
          <a:p>
            <a:pPr marL="0" lvl="0" indent="0" defTabSz="1018824">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283105680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reaker-Grey">
    <p:bg>
      <p:bgPr>
        <a:solidFill>
          <a:srgbClr val="999999"/>
        </a:solidFill>
        <a:effectLst/>
      </p:bgPr>
    </p:bg>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8F3880FB-D2C3-4337-B7B6-06E1B7DC60AA}"/>
              </a:ext>
            </a:extLst>
          </p:cNvPr>
          <p:cNvSpPr>
            <a:spLocks noGrp="1"/>
          </p:cNvSpPr>
          <p:nvPr>
            <p:ph type="body" sz="quarter" idx="10" hasCustomPrompt="1"/>
          </p:nvPr>
        </p:nvSpPr>
        <p:spPr>
          <a:xfrm>
            <a:off x="1118226" y="2492751"/>
            <a:ext cx="10608705" cy="2220277"/>
          </a:xfrm>
          <a:prstGeom prst="rect">
            <a:avLst/>
          </a:prstGeom>
        </p:spPr>
        <p:txBody>
          <a:bodyPr vert="horz" lIns="0" rIns="0" anchor="ctr">
            <a:noAutofit/>
          </a:bodyPr>
          <a:lstStyle>
            <a:lvl1pPr marL="0" indent="0" defTabSz="1018824">
              <a:lnSpc>
                <a:spcPts val="6685"/>
              </a:lnSpc>
              <a:spcBef>
                <a:spcPts val="0"/>
              </a:spcBef>
              <a:buClr>
                <a:schemeClr val="accent5"/>
              </a:buClr>
              <a:buNone/>
              <a:defRPr sz="6000" b="1" i="0">
                <a:solidFill>
                  <a:schemeClr val="bg1"/>
                </a:solidFill>
                <a:latin typeface="+mj-lt"/>
                <a:cs typeface="Arial"/>
              </a:defRPr>
            </a:lvl1pPr>
          </a:lstStyle>
          <a:p>
            <a:pPr marL="0" lvl="0" indent="0" defTabSz="1018824">
              <a:lnSpc>
                <a:spcPts val="6685"/>
              </a:lnSpc>
              <a:buClr>
                <a:schemeClr val="accent5"/>
              </a:buClr>
              <a:buNone/>
            </a:pPr>
            <a:r>
              <a:rPr lang="en-US" dirty="0"/>
              <a:t>BREAKER </a:t>
            </a:r>
            <a:br>
              <a:rPr lang="en-US" dirty="0"/>
            </a:br>
            <a:r>
              <a:rPr lang="en-US" dirty="0"/>
              <a:t>ARIAL BOLD 60PT</a:t>
            </a:r>
          </a:p>
        </p:txBody>
      </p:sp>
    </p:spTree>
    <p:extLst>
      <p:ext uri="{BB962C8B-B14F-4D97-AF65-F5344CB8AC3E}">
        <p14:creationId xmlns:p14="http://schemas.microsoft.com/office/powerpoint/2010/main" val="516497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278.xml"/><Relationship Id="rId18" Type="http://schemas.openxmlformats.org/officeDocument/2006/relationships/slideLayout" Target="../slideLayouts/slideLayout283.xml"/><Relationship Id="rId26" Type="http://schemas.openxmlformats.org/officeDocument/2006/relationships/slideLayout" Target="../slideLayouts/slideLayout291.xml"/><Relationship Id="rId39" Type="http://schemas.openxmlformats.org/officeDocument/2006/relationships/slideLayout" Target="../slideLayouts/slideLayout304.xml"/><Relationship Id="rId21" Type="http://schemas.openxmlformats.org/officeDocument/2006/relationships/slideLayout" Target="../slideLayouts/slideLayout286.xml"/><Relationship Id="rId34" Type="http://schemas.openxmlformats.org/officeDocument/2006/relationships/slideLayout" Target="../slideLayouts/slideLayout299.xml"/><Relationship Id="rId42" Type="http://schemas.openxmlformats.org/officeDocument/2006/relationships/slideLayout" Target="../slideLayouts/slideLayout307.xml"/><Relationship Id="rId7" Type="http://schemas.openxmlformats.org/officeDocument/2006/relationships/slideLayout" Target="../slideLayouts/slideLayout272.xml"/><Relationship Id="rId2" Type="http://schemas.openxmlformats.org/officeDocument/2006/relationships/slideLayout" Target="../slideLayouts/slideLayout267.xml"/><Relationship Id="rId16" Type="http://schemas.openxmlformats.org/officeDocument/2006/relationships/slideLayout" Target="../slideLayouts/slideLayout281.xml"/><Relationship Id="rId20" Type="http://schemas.openxmlformats.org/officeDocument/2006/relationships/slideLayout" Target="../slideLayouts/slideLayout285.xml"/><Relationship Id="rId29" Type="http://schemas.openxmlformats.org/officeDocument/2006/relationships/slideLayout" Target="../slideLayouts/slideLayout294.xml"/><Relationship Id="rId41" Type="http://schemas.openxmlformats.org/officeDocument/2006/relationships/slideLayout" Target="../slideLayouts/slideLayout306.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24" Type="http://schemas.openxmlformats.org/officeDocument/2006/relationships/slideLayout" Target="../slideLayouts/slideLayout289.xml"/><Relationship Id="rId32" Type="http://schemas.openxmlformats.org/officeDocument/2006/relationships/slideLayout" Target="../slideLayouts/slideLayout297.xml"/><Relationship Id="rId37" Type="http://schemas.openxmlformats.org/officeDocument/2006/relationships/slideLayout" Target="../slideLayouts/slideLayout302.xml"/><Relationship Id="rId40" Type="http://schemas.openxmlformats.org/officeDocument/2006/relationships/slideLayout" Target="../slideLayouts/slideLayout305.xml"/><Relationship Id="rId5" Type="http://schemas.openxmlformats.org/officeDocument/2006/relationships/slideLayout" Target="../slideLayouts/slideLayout270.xml"/><Relationship Id="rId15" Type="http://schemas.openxmlformats.org/officeDocument/2006/relationships/slideLayout" Target="../slideLayouts/slideLayout280.xml"/><Relationship Id="rId23" Type="http://schemas.openxmlformats.org/officeDocument/2006/relationships/slideLayout" Target="../slideLayouts/slideLayout288.xml"/><Relationship Id="rId28" Type="http://schemas.openxmlformats.org/officeDocument/2006/relationships/slideLayout" Target="../slideLayouts/slideLayout293.xml"/><Relationship Id="rId36" Type="http://schemas.openxmlformats.org/officeDocument/2006/relationships/slideLayout" Target="../slideLayouts/slideLayout301.xml"/><Relationship Id="rId10" Type="http://schemas.openxmlformats.org/officeDocument/2006/relationships/slideLayout" Target="../slideLayouts/slideLayout275.xml"/><Relationship Id="rId19" Type="http://schemas.openxmlformats.org/officeDocument/2006/relationships/slideLayout" Target="../slideLayouts/slideLayout284.xml"/><Relationship Id="rId31" Type="http://schemas.openxmlformats.org/officeDocument/2006/relationships/slideLayout" Target="../slideLayouts/slideLayout296.xml"/><Relationship Id="rId44" Type="http://schemas.openxmlformats.org/officeDocument/2006/relationships/image" Target="../media/image8.emf"/><Relationship Id="rId4" Type="http://schemas.openxmlformats.org/officeDocument/2006/relationships/slideLayout" Target="../slideLayouts/slideLayout269.xml"/><Relationship Id="rId9" Type="http://schemas.openxmlformats.org/officeDocument/2006/relationships/slideLayout" Target="../slideLayouts/slideLayout274.xml"/><Relationship Id="rId14" Type="http://schemas.openxmlformats.org/officeDocument/2006/relationships/slideLayout" Target="../slideLayouts/slideLayout279.xml"/><Relationship Id="rId22" Type="http://schemas.openxmlformats.org/officeDocument/2006/relationships/slideLayout" Target="../slideLayouts/slideLayout287.xml"/><Relationship Id="rId27" Type="http://schemas.openxmlformats.org/officeDocument/2006/relationships/slideLayout" Target="../slideLayouts/slideLayout292.xml"/><Relationship Id="rId30" Type="http://schemas.openxmlformats.org/officeDocument/2006/relationships/slideLayout" Target="../slideLayouts/slideLayout295.xml"/><Relationship Id="rId35" Type="http://schemas.openxmlformats.org/officeDocument/2006/relationships/slideLayout" Target="../slideLayouts/slideLayout300.xml"/><Relationship Id="rId43" Type="http://schemas.openxmlformats.org/officeDocument/2006/relationships/theme" Target="../theme/theme10.xml"/><Relationship Id="rId8" Type="http://schemas.openxmlformats.org/officeDocument/2006/relationships/slideLayout" Target="../slideLayouts/slideLayout273.xml"/><Relationship Id="rId3" Type="http://schemas.openxmlformats.org/officeDocument/2006/relationships/slideLayout" Target="../slideLayouts/slideLayout268.xml"/><Relationship Id="rId12" Type="http://schemas.openxmlformats.org/officeDocument/2006/relationships/slideLayout" Target="../slideLayouts/slideLayout277.xml"/><Relationship Id="rId17" Type="http://schemas.openxmlformats.org/officeDocument/2006/relationships/slideLayout" Target="../slideLayouts/slideLayout282.xml"/><Relationship Id="rId25" Type="http://schemas.openxmlformats.org/officeDocument/2006/relationships/slideLayout" Target="../slideLayouts/slideLayout290.xml"/><Relationship Id="rId33" Type="http://schemas.openxmlformats.org/officeDocument/2006/relationships/slideLayout" Target="../slideLayouts/slideLayout298.xml"/><Relationship Id="rId38" Type="http://schemas.openxmlformats.org/officeDocument/2006/relationships/slideLayout" Target="../slideLayouts/slideLayout303.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320.xml"/><Relationship Id="rId18" Type="http://schemas.openxmlformats.org/officeDocument/2006/relationships/slideLayout" Target="../slideLayouts/slideLayout325.xml"/><Relationship Id="rId26" Type="http://schemas.openxmlformats.org/officeDocument/2006/relationships/slideLayout" Target="../slideLayouts/slideLayout333.xml"/><Relationship Id="rId39" Type="http://schemas.openxmlformats.org/officeDocument/2006/relationships/slideLayout" Target="../slideLayouts/slideLayout346.xml"/><Relationship Id="rId21" Type="http://schemas.openxmlformats.org/officeDocument/2006/relationships/slideLayout" Target="../slideLayouts/slideLayout328.xml"/><Relationship Id="rId34" Type="http://schemas.openxmlformats.org/officeDocument/2006/relationships/slideLayout" Target="../slideLayouts/slideLayout341.xml"/><Relationship Id="rId42" Type="http://schemas.openxmlformats.org/officeDocument/2006/relationships/slideLayout" Target="../slideLayouts/slideLayout349.xml"/><Relationship Id="rId7" Type="http://schemas.openxmlformats.org/officeDocument/2006/relationships/slideLayout" Target="../slideLayouts/slideLayout314.xml"/><Relationship Id="rId2" Type="http://schemas.openxmlformats.org/officeDocument/2006/relationships/slideLayout" Target="../slideLayouts/slideLayout309.xml"/><Relationship Id="rId16" Type="http://schemas.openxmlformats.org/officeDocument/2006/relationships/slideLayout" Target="../slideLayouts/slideLayout323.xml"/><Relationship Id="rId20" Type="http://schemas.openxmlformats.org/officeDocument/2006/relationships/slideLayout" Target="../slideLayouts/slideLayout327.xml"/><Relationship Id="rId29" Type="http://schemas.openxmlformats.org/officeDocument/2006/relationships/slideLayout" Target="../slideLayouts/slideLayout336.xml"/><Relationship Id="rId41" Type="http://schemas.openxmlformats.org/officeDocument/2006/relationships/slideLayout" Target="../slideLayouts/slideLayout348.xml"/><Relationship Id="rId1" Type="http://schemas.openxmlformats.org/officeDocument/2006/relationships/slideLayout" Target="../slideLayouts/slideLayout308.xml"/><Relationship Id="rId6" Type="http://schemas.openxmlformats.org/officeDocument/2006/relationships/slideLayout" Target="../slideLayouts/slideLayout313.xml"/><Relationship Id="rId11" Type="http://schemas.openxmlformats.org/officeDocument/2006/relationships/slideLayout" Target="../slideLayouts/slideLayout318.xml"/><Relationship Id="rId24" Type="http://schemas.openxmlformats.org/officeDocument/2006/relationships/slideLayout" Target="../slideLayouts/slideLayout331.xml"/><Relationship Id="rId32" Type="http://schemas.openxmlformats.org/officeDocument/2006/relationships/slideLayout" Target="../slideLayouts/slideLayout339.xml"/><Relationship Id="rId37" Type="http://schemas.openxmlformats.org/officeDocument/2006/relationships/slideLayout" Target="../slideLayouts/slideLayout344.xml"/><Relationship Id="rId40" Type="http://schemas.openxmlformats.org/officeDocument/2006/relationships/slideLayout" Target="../slideLayouts/slideLayout347.xml"/><Relationship Id="rId5" Type="http://schemas.openxmlformats.org/officeDocument/2006/relationships/slideLayout" Target="../slideLayouts/slideLayout312.xml"/><Relationship Id="rId15" Type="http://schemas.openxmlformats.org/officeDocument/2006/relationships/slideLayout" Target="../slideLayouts/slideLayout322.xml"/><Relationship Id="rId23" Type="http://schemas.openxmlformats.org/officeDocument/2006/relationships/slideLayout" Target="../slideLayouts/slideLayout330.xml"/><Relationship Id="rId28" Type="http://schemas.openxmlformats.org/officeDocument/2006/relationships/slideLayout" Target="../slideLayouts/slideLayout335.xml"/><Relationship Id="rId36" Type="http://schemas.openxmlformats.org/officeDocument/2006/relationships/slideLayout" Target="../slideLayouts/slideLayout343.xml"/><Relationship Id="rId10" Type="http://schemas.openxmlformats.org/officeDocument/2006/relationships/slideLayout" Target="../slideLayouts/slideLayout317.xml"/><Relationship Id="rId19" Type="http://schemas.openxmlformats.org/officeDocument/2006/relationships/slideLayout" Target="../slideLayouts/slideLayout326.xml"/><Relationship Id="rId31" Type="http://schemas.openxmlformats.org/officeDocument/2006/relationships/slideLayout" Target="../slideLayouts/slideLayout338.xml"/><Relationship Id="rId44" Type="http://schemas.openxmlformats.org/officeDocument/2006/relationships/image" Target="../media/image8.emf"/><Relationship Id="rId4" Type="http://schemas.openxmlformats.org/officeDocument/2006/relationships/slideLayout" Target="../slideLayouts/slideLayout311.xml"/><Relationship Id="rId9" Type="http://schemas.openxmlformats.org/officeDocument/2006/relationships/slideLayout" Target="../slideLayouts/slideLayout316.xml"/><Relationship Id="rId14" Type="http://schemas.openxmlformats.org/officeDocument/2006/relationships/slideLayout" Target="../slideLayouts/slideLayout321.xml"/><Relationship Id="rId22" Type="http://schemas.openxmlformats.org/officeDocument/2006/relationships/slideLayout" Target="../slideLayouts/slideLayout329.xml"/><Relationship Id="rId27" Type="http://schemas.openxmlformats.org/officeDocument/2006/relationships/slideLayout" Target="../slideLayouts/slideLayout334.xml"/><Relationship Id="rId30" Type="http://schemas.openxmlformats.org/officeDocument/2006/relationships/slideLayout" Target="../slideLayouts/slideLayout337.xml"/><Relationship Id="rId35" Type="http://schemas.openxmlformats.org/officeDocument/2006/relationships/slideLayout" Target="../slideLayouts/slideLayout342.xml"/><Relationship Id="rId43" Type="http://schemas.openxmlformats.org/officeDocument/2006/relationships/theme" Target="../theme/theme11.xml"/><Relationship Id="rId8" Type="http://schemas.openxmlformats.org/officeDocument/2006/relationships/slideLayout" Target="../slideLayouts/slideLayout315.xml"/><Relationship Id="rId3" Type="http://schemas.openxmlformats.org/officeDocument/2006/relationships/slideLayout" Target="../slideLayouts/slideLayout310.xml"/><Relationship Id="rId12" Type="http://schemas.openxmlformats.org/officeDocument/2006/relationships/slideLayout" Target="../slideLayouts/slideLayout319.xml"/><Relationship Id="rId17" Type="http://schemas.openxmlformats.org/officeDocument/2006/relationships/slideLayout" Target="../slideLayouts/slideLayout324.xml"/><Relationship Id="rId25" Type="http://schemas.openxmlformats.org/officeDocument/2006/relationships/slideLayout" Target="../slideLayouts/slideLayout332.xml"/><Relationship Id="rId33" Type="http://schemas.openxmlformats.org/officeDocument/2006/relationships/slideLayout" Target="../slideLayouts/slideLayout340.xml"/><Relationship Id="rId38" Type="http://schemas.openxmlformats.org/officeDocument/2006/relationships/slideLayout" Target="../slideLayouts/slideLayout34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357.xml"/><Relationship Id="rId13" Type="http://schemas.openxmlformats.org/officeDocument/2006/relationships/image" Target="../media/image11.png"/><Relationship Id="rId3" Type="http://schemas.openxmlformats.org/officeDocument/2006/relationships/slideLayout" Target="../slideLayouts/slideLayout352.xml"/><Relationship Id="rId7" Type="http://schemas.openxmlformats.org/officeDocument/2006/relationships/slideLayout" Target="../slideLayouts/slideLayout356.xml"/><Relationship Id="rId12" Type="http://schemas.openxmlformats.org/officeDocument/2006/relationships/theme" Target="../theme/theme12.xml"/><Relationship Id="rId2" Type="http://schemas.openxmlformats.org/officeDocument/2006/relationships/slideLayout" Target="../slideLayouts/slideLayout351.xml"/><Relationship Id="rId1" Type="http://schemas.openxmlformats.org/officeDocument/2006/relationships/slideLayout" Target="../slideLayouts/slideLayout350.xml"/><Relationship Id="rId6" Type="http://schemas.openxmlformats.org/officeDocument/2006/relationships/slideLayout" Target="../slideLayouts/slideLayout355.xml"/><Relationship Id="rId11" Type="http://schemas.openxmlformats.org/officeDocument/2006/relationships/slideLayout" Target="../slideLayouts/slideLayout360.xml"/><Relationship Id="rId5" Type="http://schemas.openxmlformats.org/officeDocument/2006/relationships/slideLayout" Target="../slideLayouts/slideLayout354.xml"/><Relationship Id="rId10" Type="http://schemas.openxmlformats.org/officeDocument/2006/relationships/slideLayout" Target="../slideLayouts/slideLayout359.xml"/><Relationship Id="rId4" Type="http://schemas.openxmlformats.org/officeDocument/2006/relationships/slideLayout" Target="../slideLayouts/slideLayout353.xml"/><Relationship Id="rId9" Type="http://schemas.openxmlformats.org/officeDocument/2006/relationships/slideLayout" Target="../slideLayouts/slideLayout358.xml"/><Relationship Id="rId14" Type="http://schemas.openxmlformats.org/officeDocument/2006/relationships/image" Target="../media/image8.emf"/></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68.xml"/><Relationship Id="rId13" Type="http://schemas.openxmlformats.org/officeDocument/2006/relationships/image" Target="../media/image11.png"/><Relationship Id="rId3" Type="http://schemas.openxmlformats.org/officeDocument/2006/relationships/slideLayout" Target="../slideLayouts/slideLayout363.xml"/><Relationship Id="rId7" Type="http://schemas.openxmlformats.org/officeDocument/2006/relationships/slideLayout" Target="../slideLayouts/slideLayout367.xml"/><Relationship Id="rId12" Type="http://schemas.openxmlformats.org/officeDocument/2006/relationships/theme" Target="../theme/theme13.xml"/><Relationship Id="rId2" Type="http://schemas.openxmlformats.org/officeDocument/2006/relationships/slideLayout" Target="../slideLayouts/slideLayout362.xml"/><Relationship Id="rId1" Type="http://schemas.openxmlformats.org/officeDocument/2006/relationships/slideLayout" Target="../slideLayouts/slideLayout361.xml"/><Relationship Id="rId6" Type="http://schemas.openxmlformats.org/officeDocument/2006/relationships/slideLayout" Target="../slideLayouts/slideLayout366.xml"/><Relationship Id="rId11" Type="http://schemas.openxmlformats.org/officeDocument/2006/relationships/slideLayout" Target="../slideLayouts/slideLayout371.xml"/><Relationship Id="rId5" Type="http://schemas.openxmlformats.org/officeDocument/2006/relationships/slideLayout" Target="../slideLayouts/slideLayout365.xml"/><Relationship Id="rId10" Type="http://schemas.openxmlformats.org/officeDocument/2006/relationships/slideLayout" Target="../slideLayouts/slideLayout370.xml"/><Relationship Id="rId4" Type="http://schemas.openxmlformats.org/officeDocument/2006/relationships/slideLayout" Target="../slideLayouts/slideLayout364.xml"/><Relationship Id="rId9" Type="http://schemas.openxmlformats.org/officeDocument/2006/relationships/slideLayout" Target="../slideLayouts/slideLayout369.xml"/><Relationship Id="rId14" Type="http://schemas.openxmlformats.org/officeDocument/2006/relationships/image" Target="../media/image8.emf"/></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79.xml"/><Relationship Id="rId13" Type="http://schemas.openxmlformats.org/officeDocument/2006/relationships/image" Target="../media/image11.png"/><Relationship Id="rId3" Type="http://schemas.openxmlformats.org/officeDocument/2006/relationships/slideLayout" Target="../slideLayouts/slideLayout374.xml"/><Relationship Id="rId7" Type="http://schemas.openxmlformats.org/officeDocument/2006/relationships/slideLayout" Target="../slideLayouts/slideLayout378.xml"/><Relationship Id="rId12" Type="http://schemas.openxmlformats.org/officeDocument/2006/relationships/theme" Target="../theme/theme14.xml"/><Relationship Id="rId2" Type="http://schemas.openxmlformats.org/officeDocument/2006/relationships/slideLayout" Target="../slideLayouts/slideLayout373.xml"/><Relationship Id="rId1" Type="http://schemas.openxmlformats.org/officeDocument/2006/relationships/slideLayout" Target="../slideLayouts/slideLayout372.xml"/><Relationship Id="rId6" Type="http://schemas.openxmlformats.org/officeDocument/2006/relationships/slideLayout" Target="../slideLayouts/slideLayout377.xml"/><Relationship Id="rId11" Type="http://schemas.openxmlformats.org/officeDocument/2006/relationships/slideLayout" Target="../slideLayouts/slideLayout382.xml"/><Relationship Id="rId5" Type="http://schemas.openxmlformats.org/officeDocument/2006/relationships/slideLayout" Target="../slideLayouts/slideLayout376.xml"/><Relationship Id="rId10" Type="http://schemas.openxmlformats.org/officeDocument/2006/relationships/slideLayout" Target="../slideLayouts/slideLayout381.xml"/><Relationship Id="rId4" Type="http://schemas.openxmlformats.org/officeDocument/2006/relationships/slideLayout" Target="../slideLayouts/slideLayout375.xml"/><Relationship Id="rId9" Type="http://schemas.openxmlformats.org/officeDocument/2006/relationships/slideLayout" Target="../slideLayouts/slideLayout380.xml"/><Relationship Id="rId14" Type="http://schemas.openxmlformats.org/officeDocument/2006/relationships/image" Target="../media/image8.emf"/></Relationships>
</file>

<file path=ppt/slideMasters/_rels/slideMaster15.xml.rels><?xml version="1.0" encoding="UTF-8" standalone="yes"?>
<Relationships xmlns="http://schemas.openxmlformats.org/package/2006/relationships"><Relationship Id="rId13" Type="http://schemas.openxmlformats.org/officeDocument/2006/relationships/slideLayout" Target="../slideLayouts/slideLayout395.xml"/><Relationship Id="rId18" Type="http://schemas.openxmlformats.org/officeDocument/2006/relationships/slideLayout" Target="../slideLayouts/slideLayout400.xml"/><Relationship Id="rId26" Type="http://schemas.openxmlformats.org/officeDocument/2006/relationships/slideLayout" Target="../slideLayouts/slideLayout408.xml"/><Relationship Id="rId39" Type="http://schemas.openxmlformats.org/officeDocument/2006/relationships/theme" Target="../theme/theme15.xml"/><Relationship Id="rId21" Type="http://schemas.openxmlformats.org/officeDocument/2006/relationships/slideLayout" Target="../slideLayouts/slideLayout403.xml"/><Relationship Id="rId34" Type="http://schemas.openxmlformats.org/officeDocument/2006/relationships/slideLayout" Target="../slideLayouts/slideLayout416.xml"/><Relationship Id="rId7" Type="http://schemas.openxmlformats.org/officeDocument/2006/relationships/slideLayout" Target="../slideLayouts/slideLayout389.xml"/><Relationship Id="rId12" Type="http://schemas.openxmlformats.org/officeDocument/2006/relationships/slideLayout" Target="../slideLayouts/slideLayout394.xml"/><Relationship Id="rId17" Type="http://schemas.openxmlformats.org/officeDocument/2006/relationships/slideLayout" Target="../slideLayouts/slideLayout399.xml"/><Relationship Id="rId25" Type="http://schemas.openxmlformats.org/officeDocument/2006/relationships/slideLayout" Target="../slideLayouts/slideLayout407.xml"/><Relationship Id="rId33" Type="http://schemas.openxmlformats.org/officeDocument/2006/relationships/slideLayout" Target="../slideLayouts/slideLayout415.xml"/><Relationship Id="rId38" Type="http://schemas.openxmlformats.org/officeDocument/2006/relationships/slideLayout" Target="../slideLayouts/slideLayout420.xml"/><Relationship Id="rId2" Type="http://schemas.openxmlformats.org/officeDocument/2006/relationships/slideLayout" Target="../slideLayouts/slideLayout384.xml"/><Relationship Id="rId16" Type="http://schemas.openxmlformats.org/officeDocument/2006/relationships/slideLayout" Target="../slideLayouts/slideLayout398.xml"/><Relationship Id="rId20" Type="http://schemas.openxmlformats.org/officeDocument/2006/relationships/slideLayout" Target="../slideLayouts/slideLayout402.xml"/><Relationship Id="rId29" Type="http://schemas.openxmlformats.org/officeDocument/2006/relationships/slideLayout" Target="../slideLayouts/slideLayout411.xml"/><Relationship Id="rId1" Type="http://schemas.openxmlformats.org/officeDocument/2006/relationships/slideLayout" Target="../slideLayouts/slideLayout383.xml"/><Relationship Id="rId6" Type="http://schemas.openxmlformats.org/officeDocument/2006/relationships/slideLayout" Target="../slideLayouts/slideLayout388.xml"/><Relationship Id="rId11" Type="http://schemas.openxmlformats.org/officeDocument/2006/relationships/slideLayout" Target="../slideLayouts/slideLayout393.xml"/><Relationship Id="rId24" Type="http://schemas.openxmlformats.org/officeDocument/2006/relationships/slideLayout" Target="../slideLayouts/slideLayout406.xml"/><Relationship Id="rId32" Type="http://schemas.openxmlformats.org/officeDocument/2006/relationships/slideLayout" Target="../slideLayouts/slideLayout414.xml"/><Relationship Id="rId37" Type="http://schemas.openxmlformats.org/officeDocument/2006/relationships/slideLayout" Target="../slideLayouts/slideLayout419.xml"/><Relationship Id="rId5" Type="http://schemas.openxmlformats.org/officeDocument/2006/relationships/slideLayout" Target="../slideLayouts/slideLayout387.xml"/><Relationship Id="rId15" Type="http://schemas.openxmlformats.org/officeDocument/2006/relationships/slideLayout" Target="../slideLayouts/slideLayout397.xml"/><Relationship Id="rId23" Type="http://schemas.openxmlformats.org/officeDocument/2006/relationships/slideLayout" Target="../slideLayouts/slideLayout405.xml"/><Relationship Id="rId28" Type="http://schemas.openxmlformats.org/officeDocument/2006/relationships/slideLayout" Target="../slideLayouts/slideLayout410.xml"/><Relationship Id="rId36" Type="http://schemas.openxmlformats.org/officeDocument/2006/relationships/slideLayout" Target="../slideLayouts/slideLayout418.xml"/><Relationship Id="rId10" Type="http://schemas.openxmlformats.org/officeDocument/2006/relationships/slideLayout" Target="../slideLayouts/slideLayout392.xml"/><Relationship Id="rId19" Type="http://schemas.openxmlformats.org/officeDocument/2006/relationships/slideLayout" Target="../slideLayouts/slideLayout401.xml"/><Relationship Id="rId31" Type="http://schemas.openxmlformats.org/officeDocument/2006/relationships/slideLayout" Target="../slideLayouts/slideLayout413.xml"/><Relationship Id="rId4" Type="http://schemas.openxmlformats.org/officeDocument/2006/relationships/slideLayout" Target="../slideLayouts/slideLayout386.xml"/><Relationship Id="rId9" Type="http://schemas.openxmlformats.org/officeDocument/2006/relationships/slideLayout" Target="../slideLayouts/slideLayout391.xml"/><Relationship Id="rId14" Type="http://schemas.openxmlformats.org/officeDocument/2006/relationships/slideLayout" Target="../slideLayouts/slideLayout396.xml"/><Relationship Id="rId22" Type="http://schemas.openxmlformats.org/officeDocument/2006/relationships/slideLayout" Target="../slideLayouts/slideLayout404.xml"/><Relationship Id="rId27" Type="http://schemas.openxmlformats.org/officeDocument/2006/relationships/slideLayout" Target="../slideLayouts/slideLayout409.xml"/><Relationship Id="rId30" Type="http://schemas.openxmlformats.org/officeDocument/2006/relationships/slideLayout" Target="../slideLayouts/slideLayout412.xml"/><Relationship Id="rId35" Type="http://schemas.openxmlformats.org/officeDocument/2006/relationships/slideLayout" Target="../slideLayouts/slideLayout417.xml"/><Relationship Id="rId8" Type="http://schemas.openxmlformats.org/officeDocument/2006/relationships/slideLayout" Target="../slideLayouts/slideLayout390.xml"/><Relationship Id="rId3" Type="http://schemas.openxmlformats.org/officeDocument/2006/relationships/slideLayout" Target="../slideLayouts/slideLayout38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428.xml"/><Relationship Id="rId13" Type="http://schemas.openxmlformats.org/officeDocument/2006/relationships/slideLayout" Target="../slideLayouts/slideLayout433.xml"/><Relationship Id="rId18" Type="http://schemas.openxmlformats.org/officeDocument/2006/relationships/slideLayout" Target="../slideLayouts/slideLayout438.xml"/><Relationship Id="rId26" Type="http://schemas.openxmlformats.org/officeDocument/2006/relationships/theme" Target="../theme/theme16.xml"/><Relationship Id="rId3" Type="http://schemas.openxmlformats.org/officeDocument/2006/relationships/slideLayout" Target="../slideLayouts/slideLayout423.xml"/><Relationship Id="rId21" Type="http://schemas.openxmlformats.org/officeDocument/2006/relationships/slideLayout" Target="../slideLayouts/slideLayout441.xml"/><Relationship Id="rId7" Type="http://schemas.openxmlformats.org/officeDocument/2006/relationships/slideLayout" Target="../slideLayouts/slideLayout427.xml"/><Relationship Id="rId12" Type="http://schemas.openxmlformats.org/officeDocument/2006/relationships/slideLayout" Target="../slideLayouts/slideLayout432.xml"/><Relationship Id="rId17" Type="http://schemas.openxmlformats.org/officeDocument/2006/relationships/slideLayout" Target="../slideLayouts/slideLayout437.xml"/><Relationship Id="rId25" Type="http://schemas.openxmlformats.org/officeDocument/2006/relationships/slideLayout" Target="../slideLayouts/slideLayout445.xml"/><Relationship Id="rId2" Type="http://schemas.openxmlformats.org/officeDocument/2006/relationships/slideLayout" Target="../slideLayouts/slideLayout422.xml"/><Relationship Id="rId16" Type="http://schemas.openxmlformats.org/officeDocument/2006/relationships/slideLayout" Target="../slideLayouts/slideLayout436.xml"/><Relationship Id="rId20" Type="http://schemas.openxmlformats.org/officeDocument/2006/relationships/slideLayout" Target="../slideLayouts/slideLayout440.xml"/><Relationship Id="rId29" Type="http://schemas.openxmlformats.org/officeDocument/2006/relationships/tags" Target="../tags/tag3.xml"/><Relationship Id="rId1" Type="http://schemas.openxmlformats.org/officeDocument/2006/relationships/slideLayout" Target="../slideLayouts/slideLayout421.xml"/><Relationship Id="rId6" Type="http://schemas.openxmlformats.org/officeDocument/2006/relationships/slideLayout" Target="../slideLayouts/slideLayout426.xml"/><Relationship Id="rId11" Type="http://schemas.openxmlformats.org/officeDocument/2006/relationships/slideLayout" Target="../slideLayouts/slideLayout431.xml"/><Relationship Id="rId24" Type="http://schemas.openxmlformats.org/officeDocument/2006/relationships/slideLayout" Target="../slideLayouts/slideLayout444.xml"/><Relationship Id="rId5" Type="http://schemas.openxmlformats.org/officeDocument/2006/relationships/slideLayout" Target="../slideLayouts/slideLayout425.xml"/><Relationship Id="rId15" Type="http://schemas.openxmlformats.org/officeDocument/2006/relationships/slideLayout" Target="../slideLayouts/slideLayout435.xml"/><Relationship Id="rId23" Type="http://schemas.openxmlformats.org/officeDocument/2006/relationships/slideLayout" Target="../slideLayouts/slideLayout443.xml"/><Relationship Id="rId28" Type="http://schemas.openxmlformats.org/officeDocument/2006/relationships/tags" Target="../tags/tag2.xml"/><Relationship Id="rId10" Type="http://schemas.openxmlformats.org/officeDocument/2006/relationships/slideLayout" Target="../slideLayouts/slideLayout430.xml"/><Relationship Id="rId19" Type="http://schemas.openxmlformats.org/officeDocument/2006/relationships/slideLayout" Target="../slideLayouts/slideLayout439.xml"/><Relationship Id="rId31" Type="http://schemas.openxmlformats.org/officeDocument/2006/relationships/image" Target="../media/image29.tmp"/><Relationship Id="rId4" Type="http://schemas.openxmlformats.org/officeDocument/2006/relationships/slideLayout" Target="../slideLayouts/slideLayout424.xml"/><Relationship Id="rId9" Type="http://schemas.openxmlformats.org/officeDocument/2006/relationships/slideLayout" Target="../slideLayouts/slideLayout429.xml"/><Relationship Id="rId14" Type="http://schemas.openxmlformats.org/officeDocument/2006/relationships/slideLayout" Target="../slideLayouts/slideLayout434.xml"/><Relationship Id="rId22" Type="http://schemas.openxmlformats.org/officeDocument/2006/relationships/slideLayout" Target="../slideLayouts/slideLayout442.xml"/><Relationship Id="rId27" Type="http://schemas.openxmlformats.org/officeDocument/2006/relationships/tags" Target="../tags/tag1.xml"/><Relationship Id="rId30" Type="http://schemas.openxmlformats.org/officeDocument/2006/relationships/tags" Target="../tags/tag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453.xml"/><Relationship Id="rId13" Type="http://schemas.openxmlformats.org/officeDocument/2006/relationships/slideLayout" Target="../slideLayouts/slideLayout458.xml"/><Relationship Id="rId18" Type="http://schemas.openxmlformats.org/officeDocument/2006/relationships/slideLayout" Target="../slideLayouts/slideLayout463.xml"/><Relationship Id="rId3" Type="http://schemas.openxmlformats.org/officeDocument/2006/relationships/slideLayout" Target="../slideLayouts/slideLayout448.xml"/><Relationship Id="rId21" Type="http://schemas.openxmlformats.org/officeDocument/2006/relationships/tags" Target="../tags/tag9.xml"/><Relationship Id="rId7" Type="http://schemas.openxmlformats.org/officeDocument/2006/relationships/slideLayout" Target="../slideLayouts/slideLayout452.xml"/><Relationship Id="rId12" Type="http://schemas.openxmlformats.org/officeDocument/2006/relationships/slideLayout" Target="../slideLayouts/slideLayout457.xml"/><Relationship Id="rId17" Type="http://schemas.openxmlformats.org/officeDocument/2006/relationships/slideLayout" Target="../slideLayouts/slideLayout462.xml"/><Relationship Id="rId2" Type="http://schemas.openxmlformats.org/officeDocument/2006/relationships/slideLayout" Target="../slideLayouts/slideLayout447.xml"/><Relationship Id="rId16" Type="http://schemas.openxmlformats.org/officeDocument/2006/relationships/slideLayout" Target="../slideLayouts/slideLayout461.xml"/><Relationship Id="rId20" Type="http://schemas.openxmlformats.org/officeDocument/2006/relationships/theme" Target="../theme/theme17.xml"/><Relationship Id="rId1" Type="http://schemas.openxmlformats.org/officeDocument/2006/relationships/slideLayout" Target="../slideLayouts/slideLayout446.xml"/><Relationship Id="rId6" Type="http://schemas.openxmlformats.org/officeDocument/2006/relationships/slideLayout" Target="../slideLayouts/slideLayout451.xml"/><Relationship Id="rId11" Type="http://schemas.openxmlformats.org/officeDocument/2006/relationships/slideLayout" Target="../slideLayouts/slideLayout456.xml"/><Relationship Id="rId24" Type="http://schemas.openxmlformats.org/officeDocument/2006/relationships/image" Target="../media/image30.emf"/><Relationship Id="rId5" Type="http://schemas.openxmlformats.org/officeDocument/2006/relationships/slideLayout" Target="../slideLayouts/slideLayout450.xml"/><Relationship Id="rId15" Type="http://schemas.openxmlformats.org/officeDocument/2006/relationships/slideLayout" Target="../slideLayouts/slideLayout460.xml"/><Relationship Id="rId23" Type="http://schemas.openxmlformats.org/officeDocument/2006/relationships/oleObject" Target="../embeddings/oleObject1.bin"/><Relationship Id="rId10" Type="http://schemas.openxmlformats.org/officeDocument/2006/relationships/slideLayout" Target="../slideLayouts/slideLayout455.xml"/><Relationship Id="rId19" Type="http://schemas.openxmlformats.org/officeDocument/2006/relationships/slideLayout" Target="../slideLayouts/slideLayout464.xml"/><Relationship Id="rId4" Type="http://schemas.openxmlformats.org/officeDocument/2006/relationships/slideLayout" Target="../slideLayouts/slideLayout449.xml"/><Relationship Id="rId9" Type="http://schemas.openxmlformats.org/officeDocument/2006/relationships/slideLayout" Target="../slideLayouts/slideLayout454.xml"/><Relationship Id="rId14" Type="http://schemas.openxmlformats.org/officeDocument/2006/relationships/slideLayout" Target="../slideLayouts/slideLayout459.xml"/><Relationship Id="rId22" Type="http://schemas.openxmlformats.org/officeDocument/2006/relationships/tags" Target="../tags/tag10.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0" Type="http://schemas.openxmlformats.org/officeDocument/2006/relationships/slideLayout" Target="../slideLayouts/slideLayout29.xml"/><Relationship Id="rId29" Type="http://schemas.openxmlformats.org/officeDocument/2006/relationships/slideLayout" Target="../slideLayouts/slideLayout38.xml"/><Relationship Id="rId41" Type="http://schemas.openxmlformats.org/officeDocument/2006/relationships/slideLayout" Target="../slideLayouts/slideLayout50.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10" Type="http://schemas.openxmlformats.org/officeDocument/2006/relationships/slideLayout" Target="../slideLayouts/slideLayout19.xml"/><Relationship Id="rId19" Type="http://schemas.openxmlformats.org/officeDocument/2006/relationships/slideLayout" Target="../slideLayouts/slideLayout28.xml"/><Relationship Id="rId31" Type="http://schemas.openxmlformats.org/officeDocument/2006/relationships/slideLayout" Target="../slideLayouts/slideLayout40.xml"/><Relationship Id="rId44" Type="http://schemas.openxmlformats.org/officeDocument/2006/relationships/image" Target="../media/image8.emf"/><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theme" Target="../theme/theme2.xml"/><Relationship Id="rId8" Type="http://schemas.openxmlformats.org/officeDocument/2006/relationships/slideLayout" Target="../slideLayouts/slideLayout17.xml"/><Relationship Id="rId3" Type="http://schemas.openxmlformats.org/officeDocument/2006/relationships/slideLayout" Target="../slideLayouts/slideLayout12.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9" Type="http://schemas.openxmlformats.org/officeDocument/2006/relationships/slideLayout" Target="../slideLayouts/slideLayout90.xml"/><Relationship Id="rId21" Type="http://schemas.openxmlformats.org/officeDocument/2006/relationships/slideLayout" Target="../slideLayouts/slideLayout72.xml"/><Relationship Id="rId34" Type="http://schemas.openxmlformats.org/officeDocument/2006/relationships/slideLayout" Target="../slideLayouts/slideLayout85.xml"/><Relationship Id="rId42" Type="http://schemas.openxmlformats.org/officeDocument/2006/relationships/slideLayout" Target="../slideLayouts/slideLayout93.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29" Type="http://schemas.openxmlformats.org/officeDocument/2006/relationships/slideLayout" Target="../slideLayouts/slideLayout80.xml"/><Relationship Id="rId41" Type="http://schemas.openxmlformats.org/officeDocument/2006/relationships/slideLayout" Target="../slideLayouts/slideLayout92.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slideLayout" Target="../slideLayouts/slideLayout83.xml"/><Relationship Id="rId37" Type="http://schemas.openxmlformats.org/officeDocument/2006/relationships/slideLayout" Target="../slideLayouts/slideLayout88.xml"/><Relationship Id="rId40" Type="http://schemas.openxmlformats.org/officeDocument/2006/relationships/slideLayout" Target="../slideLayouts/slideLayout91.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36" Type="http://schemas.openxmlformats.org/officeDocument/2006/relationships/slideLayout" Target="../slideLayouts/slideLayout87.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slideLayout" Target="../slideLayouts/slideLayout82.xml"/><Relationship Id="rId44" Type="http://schemas.openxmlformats.org/officeDocument/2006/relationships/image" Target="../media/image8.emf"/><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 Id="rId35" Type="http://schemas.openxmlformats.org/officeDocument/2006/relationships/slideLayout" Target="../slideLayouts/slideLayout86.xml"/><Relationship Id="rId43" Type="http://schemas.openxmlformats.org/officeDocument/2006/relationships/theme" Target="../theme/theme3.xml"/><Relationship Id="rId8" Type="http://schemas.openxmlformats.org/officeDocument/2006/relationships/slideLayout" Target="../slideLayouts/slideLayout59.xml"/><Relationship Id="rId3" Type="http://schemas.openxmlformats.org/officeDocument/2006/relationships/slideLayout" Target="../slideLayouts/slideLayout54.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slideLayout" Target="../slideLayouts/slideLayout84.xml"/><Relationship Id="rId38" Type="http://schemas.openxmlformats.org/officeDocument/2006/relationships/slideLayout" Target="../slideLayouts/slideLayout8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slideLayout" Target="../slideLayouts/slideLayout132.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42" Type="http://schemas.openxmlformats.org/officeDocument/2006/relationships/slideLayout" Target="../slideLayouts/slideLayout135.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0" Type="http://schemas.openxmlformats.org/officeDocument/2006/relationships/slideLayout" Target="../slideLayouts/slideLayout113.xml"/><Relationship Id="rId29" Type="http://schemas.openxmlformats.org/officeDocument/2006/relationships/slideLayout" Target="../slideLayouts/slideLayout122.xml"/><Relationship Id="rId41" Type="http://schemas.openxmlformats.org/officeDocument/2006/relationships/slideLayout" Target="../slideLayouts/slideLayout134.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slideLayout" Target="../slideLayouts/slideLayout133.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4" Type="http://schemas.openxmlformats.org/officeDocument/2006/relationships/image" Target="../media/image8.emf"/><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43" Type="http://schemas.openxmlformats.org/officeDocument/2006/relationships/theme" Target="../theme/theme4.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image" Target="../media/image11.png"/><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5.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image" Target="../media/image8.emf"/></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1.pn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6.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 Id="rId14" Type="http://schemas.openxmlformats.org/officeDocument/2006/relationships/image" Target="../media/image8.emf"/></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slideLayout" Target="../slideLayouts/slideLayout170.xml"/><Relationship Id="rId18" Type="http://schemas.openxmlformats.org/officeDocument/2006/relationships/slideLayout" Target="../slideLayouts/slideLayout175.xml"/><Relationship Id="rId26" Type="http://schemas.openxmlformats.org/officeDocument/2006/relationships/image" Target="../media/image12.png"/><Relationship Id="rId3" Type="http://schemas.openxmlformats.org/officeDocument/2006/relationships/slideLayout" Target="../slideLayouts/slideLayout160.xml"/><Relationship Id="rId21" Type="http://schemas.openxmlformats.org/officeDocument/2006/relationships/slideLayout" Target="../slideLayouts/slideLayout178.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17" Type="http://schemas.openxmlformats.org/officeDocument/2006/relationships/slideLayout" Target="../slideLayouts/slideLayout174.xml"/><Relationship Id="rId25" Type="http://schemas.openxmlformats.org/officeDocument/2006/relationships/theme" Target="../theme/theme7.xml"/><Relationship Id="rId2" Type="http://schemas.openxmlformats.org/officeDocument/2006/relationships/slideLayout" Target="../slideLayouts/slideLayout159.xml"/><Relationship Id="rId16" Type="http://schemas.openxmlformats.org/officeDocument/2006/relationships/slideLayout" Target="../slideLayouts/slideLayout173.xml"/><Relationship Id="rId20" Type="http://schemas.openxmlformats.org/officeDocument/2006/relationships/slideLayout" Target="../slideLayouts/slideLayout177.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24" Type="http://schemas.openxmlformats.org/officeDocument/2006/relationships/slideLayout" Target="../slideLayouts/slideLayout181.xml"/><Relationship Id="rId5" Type="http://schemas.openxmlformats.org/officeDocument/2006/relationships/slideLayout" Target="../slideLayouts/slideLayout162.xml"/><Relationship Id="rId15" Type="http://schemas.openxmlformats.org/officeDocument/2006/relationships/slideLayout" Target="../slideLayouts/slideLayout172.xml"/><Relationship Id="rId23" Type="http://schemas.openxmlformats.org/officeDocument/2006/relationships/slideLayout" Target="../slideLayouts/slideLayout180.xml"/><Relationship Id="rId10" Type="http://schemas.openxmlformats.org/officeDocument/2006/relationships/slideLayout" Target="../slideLayouts/slideLayout167.xml"/><Relationship Id="rId19" Type="http://schemas.openxmlformats.org/officeDocument/2006/relationships/slideLayout" Target="../slideLayouts/slideLayout176.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slideLayout" Target="../slideLayouts/slideLayout171.xml"/><Relationship Id="rId22" Type="http://schemas.openxmlformats.org/officeDocument/2006/relationships/slideLayout" Target="../slideLayouts/slideLayout179.xml"/><Relationship Id="rId27" Type="http://schemas.microsoft.com/office/2007/relationships/hdphoto" Target="../media/hdphoto1.wdp"/></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194.xml"/><Relationship Id="rId18" Type="http://schemas.openxmlformats.org/officeDocument/2006/relationships/slideLayout" Target="../slideLayouts/slideLayout199.xml"/><Relationship Id="rId26" Type="http://schemas.openxmlformats.org/officeDocument/2006/relationships/slideLayout" Target="../slideLayouts/slideLayout207.xml"/><Relationship Id="rId39" Type="http://schemas.openxmlformats.org/officeDocument/2006/relationships/slideLayout" Target="../slideLayouts/slideLayout220.xml"/><Relationship Id="rId21" Type="http://schemas.openxmlformats.org/officeDocument/2006/relationships/slideLayout" Target="../slideLayouts/slideLayout202.xml"/><Relationship Id="rId34" Type="http://schemas.openxmlformats.org/officeDocument/2006/relationships/slideLayout" Target="../slideLayouts/slideLayout215.xml"/><Relationship Id="rId42" Type="http://schemas.openxmlformats.org/officeDocument/2006/relationships/slideLayout" Target="../slideLayouts/slideLayout223.xml"/><Relationship Id="rId7" Type="http://schemas.openxmlformats.org/officeDocument/2006/relationships/slideLayout" Target="../slideLayouts/slideLayout188.xml"/><Relationship Id="rId2" Type="http://schemas.openxmlformats.org/officeDocument/2006/relationships/slideLayout" Target="../slideLayouts/slideLayout183.xml"/><Relationship Id="rId16" Type="http://schemas.openxmlformats.org/officeDocument/2006/relationships/slideLayout" Target="../slideLayouts/slideLayout197.xml"/><Relationship Id="rId20" Type="http://schemas.openxmlformats.org/officeDocument/2006/relationships/slideLayout" Target="../slideLayouts/slideLayout201.xml"/><Relationship Id="rId29" Type="http://schemas.openxmlformats.org/officeDocument/2006/relationships/slideLayout" Target="../slideLayouts/slideLayout210.xml"/><Relationship Id="rId41" Type="http://schemas.openxmlformats.org/officeDocument/2006/relationships/slideLayout" Target="../slideLayouts/slideLayout222.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24" Type="http://schemas.openxmlformats.org/officeDocument/2006/relationships/slideLayout" Target="../slideLayouts/slideLayout205.xml"/><Relationship Id="rId32" Type="http://schemas.openxmlformats.org/officeDocument/2006/relationships/slideLayout" Target="../slideLayouts/slideLayout213.xml"/><Relationship Id="rId37" Type="http://schemas.openxmlformats.org/officeDocument/2006/relationships/slideLayout" Target="../slideLayouts/slideLayout218.xml"/><Relationship Id="rId40" Type="http://schemas.openxmlformats.org/officeDocument/2006/relationships/slideLayout" Target="../slideLayouts/slideLayout221.xml"/><Relationship Id="rId5" Type="http://schemas.openxmlformats.org/officeDocument/2006/relationships/slideLayout" Target="../slideLayouts/slideLayout186.xml"/><Relationship Id="rId15" Type="http://schemas.openxmlformats.org/officeDocument/2006/relationships/slideLayout" Target="../slideLayouts/slideLayout196.xml"/><Relationship Id="rId23" Type="http://schemas.openxmlformats.org/officeDocument/2006/relationships/slideLayout" Target="../slideLayouts/slideLayout204.xml"/><Relationship Id="rId28" Type="http://schemas.openxmlformats.org/officeDocument/2006/relationships/slideLayout" Target="../slideLayouts/slideLayout209.xml"/><Relationship Id="rId36" Type="http://schemas.openxmlformats.org/officeDocument/2006/relationships/slideLayout" Target="../slideLayouts/slideLayout217.xml"/><Relationship Id="rId10" Type="http://schemas.openxmlformats.org/officeDocument/2006/relationships/slideLayout" Target="../slideLayouts/slideLayout191.xml"/><Relationship Id="rId19" Type="http://schemas.openxmlformats.org/officeDocument/2006/relationships/slideLayout" Target="../slideLayouts/slideLayout200.xml"/><Relationship Id="rId31" Type="http://schemas.openxmlformats.org/officeDocument/2006/relationships/slideLayout" Target="../slideLayouts/slideLayout212.xml"/><Relationship Id="rId44" Type="http://schemas.openxmlformats.org/officeDocument/2006/relationships/image" Target="../media/image8.emf"/><Relationship Id="rId4" Type="http://schemas.openxmlformats.org/officeDocument/2006/relationships/slideLayout" Target="../slideLayouts/slideLayout185.xml"/><Relationship Id="rId9" Type="http://schemas.openxmlformats.org/officeDocument/2006/relationships/slideLayout" Target="../slideLayouts/slideLayout190.xml"/><Relationship Id="rId14" Type="http://schemas.openxmlformats.org/officeDocument/2006/relationships/slideLayout" Target="../slideLayouts/slideLayout195.xml"/><Relationship Id="rId22" Type="http://schemas.openxmlformats.org/officeDocument/2006/relationships/slideLayout" Target="../slideLayouts/slideLayout203.xml"/><Relationship Id="rId27" Type="http://schemas.openxmlformats.org/officeDocument/2006/relationships/slideLayout" Target="../slideLayouts/slideLayout208.xml"/><Relationship Id="rId30" Type="http://schemas.openxmlformats.org/officeDocument/2006/relationships/slideLayout" Target="../slideLayouts/slideLayout211.xml"/><Relationship Id="rId35" Type="http://schemas.openxmlformats.org/officeDocument/2006/relationships/slideLayout" Target="../slideLayouts/slideLayout216.xml"/><Relationship Id="rId43" Type="http://schemas.openxmlformats.org/officeDocument/2006/relationships/theme" Target="../theme/theme8.xml"/><Relationship Id="rId8" Type="http://schemas.openxmlformats.org/officeDocument/2006/relationships/slideLayout" Target="../slideLayouts/slideLayout189.xml"/><Relationship Id="rId3" Type="http://schemas.openxmlformats.org/officeDocument/2006/relationships/slideLayout" Target="../slideLayouts/slideLayout184.xml"/><Relationship Id="rId12" Type="http://schemas.openxmlformats.org/officeDocument/2006/relationships/slideLayout" Target="../slideLayouts/slideLayout193.xml"/><Relationship Id="rId17" Type="http://schemas.openxmlformats.org/officeDocument/2006/relationships/slideLayout" Target="../slideLayouts/slideLayout198.xml"/><Relationship Id="rId25" Type="http://schemas.openxmlformats.org/officeDocument/2006/relationships/slideLayout" Target="../slideLayouts/slideLayout206.xml"/><Relationship Id="rId33" Type="http://schemas.openxmlformats.org/officeDocument/2006/relationships/slideLayout" Target="../slideLayouts/slideLayout214.xml"/><Relationship Id="rId38" Type="http://schemas.openxmlformats.org/officeDocument/2006/relationships/slideLayout" Target="../slideLayouts/slideLayout219.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236.xml"/><Relationship Id="rId18" Type="http://schemas.openxmlformats.org/officeDocument/2006/relationships/slideLayout" Target="../slideLayouts/slideLayout241.xml"/><Relationship Id="rId26" Type="http://schemas.openxmlformats.org/officeDocument/2006/relationships/slideLayout" Target="../slideLayouts/slideLayout249.xml"/><Relationship Id="rId39" Type="http://schemas.openxmlformats.org/officeDocument/2006/relationships/slideLayout" Target="../slideLayouts/slideLayout262.xml"/><Relationship Id="rId21" Type="http://schemas.openxmlformats.org/officeDocument/2006/relationships/slideLayout" Target="../slideLayouts/slideLayout244.xml"/><Relationship Id="rId34" Type="http://schemas.openxmlformats.org/officeDocument/2006/relationships/slideLayout" Target="../slideLayouts/slideLayout257.xml"/><Relationship Id="rId42" Type="http://schemas.openxmlformats.org/officeDocument/2006/relationships/slideLayout" Target="../slideLayouts/slideLayout265.xml"/><Relationship Id="rId7" Type="http://schemas.openxmlformats.org/officeDocument/2006/relationships/slideLayout" Target="../slideLayouts/slideLayout230.xml"/><Relationship Id="rId2" Type="http://schemas.openxmlformats.org/officeDocument/2006/relationships/slideLayout" Target="../slideLayouts/slideLayout225.xml"/><Relationship Id="rId16" Type="http://schemas.openxmlformats.org/officeDocument/2006/relationships/slideLayout" Target="../slideLayouts/slideLayout239.xml"/><Relationship Id="rId20" Type="http://schemas.openxmlformats.org/officeDocument/2006/relationships/slideLayout" Target="../slideLayouts/slideLayout243.xml"/><Relationship Id="rId29" Type="http://schemas.openxmlformats.org/officeDocument/2006/relationships/slideLayout" Target="../slideLayouts/slideLayout252.xml"/><Relationship Id="rId41" Type="http://schemas.openxmlformats.org/officeDocument/2006/relationships/slideLayout" Target="../slideLayouts/slideLayout264.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24" Type="http://schemas.openxmlformats.org/officeDocument/2006/relationships/slideLayout" Target="../slideLayouts/slideLayout247.xml"/><Relationship Id="rId32" Type="http://schemas.openxmlformats.org/officeDocument/2006/relationships/slideLayout" Target="../slideLayouts/slideLayout255.xml"/><Relationship Id="rId37" Type="http://schemas.openxmlformats.org/officeDocument/2006/relationships/slideLayout" Target="../slideLayouts/slideLayout260.xml"/><Relationship Id="rId40" Type="http://schemas.openxmlformats.org/officeDocument/2006/relationships/slideLayout" Target="../slideLayouts/slideLayout263.xml"/><Relationship Id="rId5" Type="http://schemas.openxmlformats.org/officeDocument/2006/relationships/slideLayout" Target="../slideLayouts/slideLayout228.xml"/><Relationship Id="rId15" Type="http://schemas.openxmlformats.org/officeDocument/2006/relationships/slideLayout" Target="../slideLayouts/slideLayout238.xml"/><Relationship Id="rId23" Type="http://schemas.openxmlformats.org/officeDocument/2006/relationships/slideLayout" Target="../slideLayouts/slideLayout246.xml"/><Relationship Id="rId28" Type="http://schemas.openxmlformats.org/officeDocument/2006/relationships/slideLayout" Target="../slideLayouts/slideLayout251.xml"/><Relationship Id="rId36" Type="http://schemas.openxmlformats.org/officeDocument/2006/relationships/slideLayout" Target="../slideLayouts/slideLayout259.xml"/><Relationship Id="rId10" Type="http://schemas.openxmlformats.org/officeDocument/2006/relationships/slideLayout" Target="../slideLayouts/slideLayout233.xml"/><Relationship Id="rId19" Type="http://schemas.openxmlformats.org/officeDocument/2006/relationships/slideLayout" Target="../slideLayouts/slideLayout242.xml"/><Relationship Id="rId31" Type="http://schemas.openxmlformats.org/officeDocument/2006/relationships/slideLayout" Target="../slideLayouts/slideLayout254.xml"/><Relationship Id="rId44" Type="http://schemas.openxmlformats.org/officeDocument/2006/relationships/image" Target="../media/image8.emf"/><Relationship Id="rId4" Type="http://schemas.openxmlformats.org/officeDocument/2006/relationships/slideLayout" Target="../slideLayouts/slideLayout227.xml"/><Relationship Id="rId9" Type="http://schemas.openxmlformats.org/officeDocument/2006/relationships/slideLayout" Target="../slideLayouts/slideLayout232.xml"/><Relationship Id="rId14" Type="http://schemas.openxmlformats.org/officeDocument/2006/relationships/slideLayout" Target="../slideLayouts/slideLayout237.xml"/><Relationship Id="rId22" Type="http://schemas.openxmlformats.org/officeDocument/2006/relationships/slideLayout" Target="../slideLayouts/slideLayout245.xml"/><Relationship Id="rId27" Type="http://schemas.openxmlformats.org/officeDocument/2006/relationships/slideLayout" Target="../slideLayouts/slideLayout250.xml"/><Relationship Id="rId30" Type="http://schemas.openxmlformats.org/officeDocument/2006/relationships/slideLayout" Target="../slideLayouts/slideLayout253.xml"/><Relationship Id="rId35" Type="http://schemas.openxmlformats.org/officeDocument/2006/relationships/slideLayout" Target="../slideLayouts/slideLayout258.xml"/><Relationship Id="rId43" Type="http://schemas.openxmlformats.org/officeDocument/2006/relationships/theme" Target="../theme/theme9.xml"/><Relationship Id="rId8" Type="http://schemas.openxmlformats.org/officeDocument/2006/relationships/slideLayout" Target="../slideLayouts/slideLayout231.xml"/><Relationship Id="rId3" Type="http://schemas.openxmlformats.org/officeDocument/2006/relationships/slideLayout" Target="../slideLayouts/slideLayout226.xml"/><Relationship Id="rId12" Type="http://schemas.openxmlformats.org/officeDocument/2006/relationships/slideLayout" Target="../slideLayouts/slideLayout235.xml"/><Relationship Id="rId17" Type="http://schemas.openxmlformats.org/officeDocument/2006/relationships/slideLayout" Target="../slideLayouts/slideLayout240.xml"/><Relationship Id="rId25" Type="http://schemas.openxmlformats.org/officeDocument/2006/relationships/slideLayout" Target="../slideLayouts/slideLayout248.xml"/><Relationship Id="rId33" Type="http://schemas.openxmlformats.org/officeDocument/2006/relationships/slideLayout" Target="../slideLayouts/slideLayout256.xml"/><Relationship Id="rId38" Type="http://schemas.openxmlformats.org/officeDocument/2006/relationships/slideLayout" Target="../slideLayouts/slideLayout2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096962"/>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609600" y="1752601"/>
            <a:ext cx="109728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117600" y="6265335"/>
            <a:ext cx="7416800" cy="365125"/>
          </a:xfrm>
          <a:prstGeom prst="rect">
            <a:avLst/>
          </a:prstGeom>
        </p:spPr>
        <p:txBody>
          <a:bodyPr vert="horz" lIns="91440" tIns="45720" rIns="91440" bIns="45720" rtlCol="0" anchor="ctr"/>
          <a:lstStyle>
            <a:lvl1pPr algn="l">
              <a:defRPr sz="900">
                <a:solidFill>
                  <a:schemeClr val="tx2"/>
                </a:solidFill>
              </a:defRPr>
            </a:lvl1pPr>
          </a:lstStyle>
          <a:p>
            <a:r>
              <a:rPr lang="en-US" dirty="0">
                <a:solidFill>
                  <a:srgbClr val="212C65"/>
                </a:solidFill>
              </a:rPr>
              <a:t>Business Health Care Group </a:t>
            </a:r>
          </a:p>
        </p:txBody>
      </p:sp>
      <p:sp>
        <p:nvSpPr>
          <p:cNvPr id="6" name="Slide Number Placeholder 5"/>
          <p:cNvSpPr>
            <a:spLocks noGrp="1"/>
          </p:cNvSpPr>
          <p:nvPr>
            <p:ph type="sldNum" sz="quarter" idx="4"/>
          </p:nvPr>
        </p:nvSpPr>
        <p:spPr>
          <a:xfrm>
            <a:off x="508000" y="6265335"/>
            <a:ext cx="609600" cy="365125"/>
          </a:xfrm>
          <a:prstGeom prst="rect">
            <a:avLst/>
          </a:prstGeom>
        </p:spPr>
        <p:txBody>
          <a:bodyPr vert="horz" lIns="91440" tIns="45720" rIns="91440" bIns="45720" rtlCol="0" anchor="ctr"/>
          <a:lstStyle>
            <a:lvl1pPr algn="r">
              <a:defRPr sz="1000" b="1">
                <a:solidFill>
                  <a:schemeClr val="tx1">
                    <a:tint val="75000"/>
                  </a:schemeClr>
                </a:solidFill>
              </a:defRPr>
            </a:lvl1pPr>
          </a:lstStyle>
          <a:p>
            <a:fld id="{0627CD93-DB7E-4722-9CC1-C5F1E227516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842055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4141" r:id="rId9"/>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dt="0"/>
  <p:txStyles>
    <p:titleStyle>
      <a:lvl1pPr algn="l" defTabSz="914400" rtl="0" eaLnBrk="1" latinLnBrk="0" hangingPunct="1">
        <a:lnSpc>
          <a:spcPts val="4000"/>
        </a:lnSpc>
        <a:spcBef>
          <a:spcPct val="0"/>
        </a:spcBef>
        <a:buNone/>
        <a:defRPr sz="3600" kern="1200">
          <a:solidFill>
            <a:schemeClr val="bg1"/>
          </a:solidFill>
          <a:latin typeface="+mj-lt"/>
          <a:ea typeface="+mj-ea"/>
          <a:cs typeface="+mj-cs"/>
        </a:defRPr>
      </a:lvl1pPr>
    </p:titleStyle>
    <p:bodyStyle>
      <a:lvl1pPr marL="231775" indent="-231775" algn="l" defTabSz="914400" rtl="0" eaLnBrk="1" latinLnBrk="0" hangingPunct="1">
        <a:spcBef>
          <a:spcPts val="300"/>
        </a:spcBef>
        <a:spcAft>
          <a:spcPts val="300"/>
        </a:spcAft>
        <a:buClr>
          <a:schemeClr val="bg2"/>
        </a:buClr>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ts val="300"/>
        </a:spcBef>
        <a:spcAft>
          <a:spcPts val="300"/>
        </a:spcAft>
        <a:buClr>
          <a:schemeClr val="bg2"/>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ts val="200"/>
        </a:spcBef>
        <a:spcAft>
          <a:spcPts val="200"/>
        </a:spcAft>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 2"/>
          <p:cNvPicPr>
            <a:picLocks noChangeAspect="1"/>
          </p:cNvPicPr>
          <p:nvPr/>
        </p:nvPicPr>
        <p:blipFill>
          <a:blip r:embed="rId44" cstate="print"/>
          <a:stretch>
            <a:fillRect/>
          </a:stretch>
        </p:blipFill>
        <p:spPr>
          <a:xfrm>
            <a:off x="2119"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938784" y="1874520"/>
            <a:ext cx="10643616" cy="4375656"/>
          </a:xfrm>
          <a:prstGeom prst="rect">
            <a:avLst/>
          </a:prstGeom>
          <a:noFill/>
        </p:spPr>
        <p:txBody>
          <a:bodyPr vert="horz" lIns="0" tIns="0" rIns="0" bIns="0" rtlCol="0">
            <a:normAutofit/>
          </a:body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29CBB91F-DEA0-4B10-BA5B-6F6730BF7DB1}"/>
              </a:ext>
            </a:extLst>
          </p:cNvPr>
          <p:cNvSpPr/>
          <p:nvPr/>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69" tIns="60934" rIns="121869" bIns="60934" rtlCol="0" anchor="ctr"/>
          <a:lstStyle/>
          <a:p>
            <a:pPr algn="ctr" defTabSz="1218326"/>
            <a:endParaRPr lang="en-US" sz="15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926592" y="502920"/>
            <a:ext cx="10655808" cy="630936"/>
          </a:xfrm>
          <a:prstGeom prst="rect">
            <a:avLst/>
          </a:prstGeom>
        </p:spPr>
        <p:txBody>
          <a:bodyPr vert="horz" lIns="0" tIns="60934" rIns="0" bIns="60934" rtlCol="0" anchor="ctr">
            <a:noAutofit/>
          </a:bodyPr>
          <a:lstStyle/>
          <a:p>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11545824" y="6519672"/>
            <a:ext cx="341376" cy="137160"/>
          </a:xfrm>
          <a:prstGeom prst="rect">
            <a:avLst/>
          </a:prstGeom>
        </p:spPr>
        <p:txBody>
          <a:bodyPr vert="horz" lIns="0" tIns="0" rIns="0" bIns="0" rtlCol="0" anchor="b" anchorCtr="0"/>
          <a:lstStyle>
            <a:lvl1pPr algn="r">
              <a:defRPr sz="700">
                <a:solidFill>
                  <a:schemeClr val="tx1"/>
                </a:solidFill>
              </a:defRPr>
            </a:lvl1pPr>
          </a:lstStyle>
          <a:p>
            <a:pPr defTabSz="1218326"/>
            <a:fld id="{C7CA7E87-410D-4887-AABD-1ABCEA8A29CF}" type="slidenum">
              <a:rPr lang="en-US" smtClean="0">
                <a:solidFill>
                  <a:srgbClr val="424242"/>
                </a:solidFill>
              </a:rPr>
              <a:pPr defTabSz="1218326"/>
              <a:t>‹#›</a:t>
            </a:fld>
            <a:endParaRPr lang="en-US" dirty="0">
              <a:solidFill>
                <a:srgbClr val="424242"/>
              </a:solidFill>
            </a:endParaRPr>
          </a:p>
        </p:txBody>
      </p:sp>
    </p:spTree>
    <p:extLst>
      <p:ext uri="{BB962C8B-B14F-4D97-AF65-F5344CB8AC3E}">
        <p14:creationId xmlns:p14="http://schemas.microsoft.com/office/powerpoint/2010/main" val="1142307392"/>
      </p:ext>
    </p:extLst>
  </p:cSld>
  <p:clrMap bg1="lt1" tx1="dk1" bg2="lt2" tx2="dk2" accent1="accent1" accent2="accent2" accent3="accent3" accent4="accent4" accent5="accent5" accent6="accent6" hlink="hlink" folHlink="folHlink"/>
  <p:sldLayoutIdLst>
    <p:sldLayoutId id="2147484017" r:id="rId1"/>
    <p:sldLayoutId id="2147484018" r:id="rId2"/>
    <p:sldLayoutId id="2147484019" r:id="rId3"/>
    <p:sldLayoutId id="2147484020" r:id="rId4"/>
    <p:sldLayoutId id="2147484021" r:id="rId5"/>
    <p:sldLayoutId id="2147484022" r:id="rId6"/>
    <p:sldLayoutId id="2147484023" r:id="rId7"/>
    <p:sldLayoutId id="2147484024" r:id="rId8"/>
    <p:sldLayoutId id="2147484025" r:id="rId9"/>
    <p:sldLayoutId id="2147484026" r:id="rId10"/>
    <p:sldLayoutId id="2147484027" r:id="rId11"/>
    <p:sldLayoutId id="2147484028" r:id="rId12"/>
    <p:sldLayoutId id="2147484029" r:id="rId13"/>
    <p:sldLayoutId id="2147484030" r:id="rId14"/>
    <p:sldLayoutId id="2147484031" r:id="rId15"/>
    <p:sldLayoutId id="2147484032" r:id="rId16"/>
    <p:sldLayoutId id="2147484033" r:id="rId17"/>
    <p:sldLayoutId id="2147484034" r:id="rId18"/>
    <p:sldLayoutId id="2147484035" r:id="rId19"/>
    <p:sldLayoutId id="2147484036" r:id="rId20"/>
    <p:sldLayoutId id="2147484037" r:id="rId21"/>
    <p:sldLayoutId id="2147484038" r:id="rId22"/>
    <p:sldLayoutId id="2147484039" r:id="rId23"/>
    <p:sldLayoutId id="2147484040" r:id="rId24"/>
    <p:sldLayoutId id="2147484041" r:id="rId25"/>
    <p:sldLayoutId id="2147484042" r:id="rId26"/>
    <p:sldLayoutId id="2147484043" r:id="rId27"/>
    <p:sldLayoutId id="2147484044" r:id="rId28"/>
    <p:sldLayoutId id="2147484045" r:id="rId29"/>
    <p:sldLayoutId id="2147484046" r:id="rId30"/>
    <p:sldLayoutId id="2147484047" r:id="rId31"/>
    <p:sldLayoutId id="2147484048" r:id="rId32"/>
    <p:sldLayoutId id="2147484049" r:id="rId33"/>
    <p:sldLayoutId id="2147484050" r:id="rId34"/>
    <p:sldLayoutId id="2147484051" r:id="rId35"/>
    <p:sldLayoutId id="2147484052" r:id="rId36"/>
    <p:sldLayoutId id="2147484053" r:id="rId37"/>
    <p:sldLayoutId id="2147484054" r:id="rId38"/>
    <p:sldLayoutId id="2147484055" r:id="rId39"/>
    <p:sldLayoutId id="2147484056" r:id="rId40"/>
    <p:sldLayoutId id="2147484057" r:id="rId41"/>
    <p:sldLayoutId id="2147484058" r:id="rId42"/>
  </p:sldLayoutIdLst>
  <p:hf hdr="0" ftr="0" dt="0"/>
  <p:txStyles>
    <p:titleStyle>
      <a:lvl1pPr algn="l" defTabSz="685494" rtl="0" eaLnBrk="1" latinLnBrk="0" hangingPunct="1">
        <a:spcBef>
          <a:spcPct val="0"/>
        </a:spcBef>
        <a:buNone/>
        <a:tabLst>
          <a:tab pos="913969" algn="l"/>
        </a:tabLst>
        <a:defRPr sz="3600" b="1" kern="1200">
          <a:solidFill>
            <a:schemeClr val="bg1"/>
          </a:solidFill>
          <a:latin typeface="+mj-lt"/>
          <a:ea typeface="+mj-ea"/>
          <a:cs typeface="+mj-cs"/>
        </a:defRPr>
      </a:lvl1pPr>
    </p:titleStyle>
    <p:bodyStyle>
      <a:lvl1pPr marL="257060" indent="-257060" algn="l" defTabSz="685494"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556947" indent="-214212" algn="l" defTabSz="685494" rtl="0" eaLnBrk="1" latinLnBrk="0" hangingPunct="1">
        <a:spcBef>
          <a:spcPts val="675"/>
        </a:spcBef>
        <a:buClr>
          <a:schemeClr val="tx1"/>
        </a:buClr>
        <a:buFont typeface="Arial" pitchFamily="34" charset="0"/>
        <a:buChar char="–"/>
        <a:defRPr sz="2400" kern="1200">
          <a:solidFill>
            <a:schemeClr val="tx1"/>
          </a:solidFill>
          <a:latin typeface="+mn-lt"/>
          <a:ea typeface="+mn-ea"/>
          <a:cs typeface="+mn-cs"/>
        </a:defRPr>
      </a:lvl2pPr>
      <a:lvl3pPr marL="856845" indent="-171374" algn="l" defTabSz="685494"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3pPr>
      <a:lvl4pPr marL="1199581" indent="-171374" algn="l" defTabSz="685494"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4pPr>
      <a:lvl5pPr marL="1542316" indent="-171374" algn="l" defTabSz="685494"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5pPr>
      <a:lvl6pPr marL="1885064" indent="-171374" algn="l" defTabSz="68549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787" indent="-171374" algn="l" defTabSz="68549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534" indent="-171374" algn="l" defTabSz="68549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282" indent="-171374" algn="l" defTabSz="68549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494" rtl="0" eaLnBrk="1" latinLnBrk="0" hangingPunct="1">
        <a:defRPr sz="1500" kern="1200">
          <a:solidFill>
            <a:schemeClr val="tx1"/>
          </a:solidFill>
          <a:latin typeface="+mn-lt"/>
          <a:ea typeface="+mn-ea"/>
          <a:cs typeface="+mn-cs"/>
        </a:defRPr>
      </a:lvl1pPr>
      <a:lvl2pPr marL="342746" algn="l" defTabSz="685494" rtl="0" eaLnBrk="1" latinLnBrk="0" hangingPunct="1">
        <a:defRPr sz="1500" kern="1200">
          <a:solidFill>
            <a:schemeClr val="tx1"/>
          </a:solidFill>
          <a:latin typeface="+mn-lt"/>
          <a:ea typeface="+mn-ea"/>
          <a:cs typeface="+mn-cs"/>
        </a:defRPr>
      </a:lvl2pPr>
      <a:lvl3pPr marL="685494" algn="l" defTabSz="685494" rtl="0" eaLnBrk="1" latinLnBrk="0" hangingPunct="1">
        <a:defRPr sz="1500" kern="1200">
          <a:solidFill>
            <a:schemeClr val="tx1"/>
          </a:solidFill>
          <a:latin typeface="+mn-lt"/>
          <a:ea typeface="+mn-ea"/>
          <a:cs typeface="+mn-cs"/>
        </a:defRPr>
      </a:lvl3pPr>
      <a:lvl4pPr marL="1028218" algn="l" defTabSz="685494" rtl="0" eaLnBrk="1" latinLnBrk="0" hangingPunct="1">
        <a:defRPr sz="1500" kern="1200">
          <a:solidFill>
            <a:schemeClr val="tx1"/>
          </a:solidFill>
          <a:latin typeface="+mn-lt"/>
          <a:ea typeface="+mn-ea"/>
          <a:cs typeface="+mn-cs"/>
        </a:defRPr>
      </a:lvl4pPr>
      <a:lvl5pPr marL="1370954" algn="l" defTabSz="685494" rtl="0" eaLnBrk="1" latinLnBrk="0" hangingPunct="1">
        <a:defRPr sz="1500" kern="1200">
          <a:solidFill>
            <a:schemeClr val="tx1"/>
          </a:solidFill>
          <a:latin typeface="+mn-lt"/>
          <a:ea typeface="+mn-ea"/>
          <a:cs typeface="+mn-cs"/>
        </a:defRPr>
      </a:lvl5pPr>
      <a:lvl6pPr marL="1713689" algn="l" defTabSz="685494" rtl="0" eaLnBrk="1" latinLnBrk="0" hangingPunct="1">
        <a:defRPr sz="1500" kern="1200">
          <a:solidFill>
            <a:schemeClr val="tx1"/>
          </a:solidFill>
          <a:latin typeface="+mn-lt"/>
          <a:ea typeface="+mn-ea"/>
          <a:cs typeface="+mn-cs"/>
        </a:defRPr>
      </a:lvl6pPr>
      <a:lvl7pPr marL="2056415" algn="l" defTabSz="685494" rtl="0" eaLnBrk="1" latinLnBrk="0" hangingPunct="1">
        <a:defRPr sz="1500" kern="1200">
          <a:solidFill>
            <a:schemeClr val="tx1"/>
          </a:solidFill>
          <a:latin typeface="+mn-lt"/>
          <a:ea typeface="+mn-ea"/>
          <a:cs typeface="+mn-cs"/>
        </a:defRPr>
      </a:lvl7pPr>
      <a:lvl8pPr marL="2399160" algn="l" defTabSz="685494" rtl="0" eaLnBrk="1" latinLnBrk="0" hangingPunct="1">
        <a:defRPr sz="1500" kern="1200">
          <a:solidFill>
            <a:schemeClr val="tx1"/>
          </a:solidFill>
          <a:latin typeface="+mn-lt"/>
          <a:ea typeface="+mn-ea"/>
          <a:cs typeface="+mn-cs"/>
        </a:defRPr>
      </a:lvl8pPr>
      <a:lvl9pPr marL="2741906" algn="l" defTabSz="685494"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964" userDrawn="1">
          <p15:clr>
            <a:srgbClr val="F26B43"/>
          </p15:clr>
        </p15:guide>
        <p15:guide id="4" orient="horz" pos="864" userDrawn="1">
          <p15:clr>
            <a:srgbClr val="F26B43"/>
          </p15:clr>
        </p15:guide>
        <p15:guide id="5" orient="horz" pos="3936" userDrawn="1">
          <p15:clr>
            <a:srgbClr val="F26B43"/>
          </p15:clr>
        </p15:guide>
        <p15:guide id="6" pos="440" userDrawn="1">
          <p15:clr>
            <a:srgbClr val="F26B43"/>
          </p15:clr>
        </p15:guide>
        <p15:guide id="7" pos="5472" userDrawn="1">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 2"/>
          <p:cNvPicPr>
            <a:picLocks noChangeAspect="1"/>
          </p:cNvPicPr>
          <p:nvPr/>
        </p:nvPicPr>
        <p:blipFill>
          <a:blip r:embed="rId44" cstate="print"/>
          <a:stretch>
            <a:fillRect/>
          </a:stretch>
        </p:blipFill>
        <p:spPr>
          <a:xfrm>
            <a:off x="2119"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938784" y="1874520"/>
            <a:ext cx="10643616" cy="4375656"/>
          </a:xfrm>
          <a:prstGeom prst="rect">
            <a:avLst/>
          </a:prstGeom>
          <a:noFill/>
        </p:spPr>
        <p:txBody>
          <a:bodyPr vert="horz" lIns="0" tIns="0" rIns="0" bIns="0" rtlCol="0">
            <a:normAutofit/>
          </a:body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29CBB91F-DEA0-4B10-BA5B-6F6730BF7DB1}"/>
              </a:ext>
            </a:extLst>
          </p:cNvPr>
          <p:cNvSpPr/>
          <p:nvPr/>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121885" tIns="60942" rIns="121885" bIns="60942" rtlCol="0" anchor="ctr"/>
          <a:lstStyle/>
          <a:p>
            <a:pPr algn="ctr" defTabSz="1218506"/>
            <a:endParaRPr lang="en-US" sz="15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926592" y="502920"/>
            <a:ext cx="10655808" cy="630936"/>
          </a:xfrm>
          <a:prstGeom prst="rect">
            <a:avLst/>
          </a:prstGeom>
        </p:spPr>
        <p:txBody>
          <a:bodyPr vert="horz" lIns="0" tIns="60942" rIns="0" bIns="60942" rtlCol="0" anchor="ctr">
            <a:noAutofit/>
          </a:bodyPr>
          <a:lstStyle/>
          <a:p>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11545824" y="6519672"/>
            <a:ext cx="341376" cy="137160"/>
          </a:xfrm>
          <a:prstGeom prst="rect">
            <a:avLst/>
          </a:prstGeom>
        </p:spPr>
        <p:txBody>
          <a:bodyPr vert="horz" lIns="0" tIns="0" rIns="0" bIns="0" rtlCol="0" anchor="b" anchorCtr="0"/>
          <a:lstStyle>
            <a:lvl1pPr algn="r">
              <a:defRPr sz="700">
                <a:solidFill>
                  <a:schemeClr val="tx1"/>
                </a:solidFill>
              </a:defRPr>
            </a:lvl1pPr>
          </a:lstStyle>
          <a:p>
            <a:pPr defTabSz="1218506"/>
            <a:fld id="{C7CA7E87-410D-4887-AABD-1ABCEA8A29CF}" type="slidenum">
              <a:rPr lang="en-US" smtClean="0">
                <a:solidFill>
                  <a:srgbClr val="424242"/>
                </a:solidFill>
              </a:rPr>
              <a:pPr defTabSz="1218506"/>
              <a:t>‹#›</a:t>
            </a:fld>
            <a:endParaRPr lang="en-US" dirty="0">
              <a:solidFill>
                <a:srgbClr val="424242"/>
              </a:solidFill>
            </a:endParaRPr>
          </a:p>
        </p:txBody>
      </p:sp>
    </p:spTree>
    <p:extLst>
      <p:ext uri="{BB962C8B-B14F-4D97-AF65-F5344CB8AC3E}">
        <p14:creationId xmlns:p14="http://schemas.microsoft.com/office/powerpoint/2010/main" val="3970437148"/>
      </p:ext>
    </p:extLst>
  </p:cSld>
  <p:clrMap bg1="lt1" tx1="dk1" bg2="lt2" tx2="dk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 id="2147484074" r:id="rId14"/>
    <p:sldLayoutId id="2147484075" r:id="rId15"/>
    <p:sldLayoutId id="2147484076" r:id="rId16"/>
    <p:sldLayoutId id="2147484077" r:id="rId17"/>
    <p:sldLayoutId id="2147484078" r:id="rId18"/>
    <p:sldLayoutId id="2147484079" r:id="rId19"/>
    <p:sldLayoutId id="2147484080" r:id="rId20"/>
    <p:sldLayoutId id="2147484081" r:id="rId21"/>
    <p:sldLayoutId id="2147484082" r:id="rId22"/>
    <p:sldLayoutId id="2147484083" r:id="rId23"/>
    <p:sldLayoutId id="2147484084" r:id="rId24"/>
    <p:sldLayoutId id="2147484085" r:id="rId25"/>
    <p:sldLayoutId id="2147484086" r:id="rId26"/>
    <p:sldLayoutId id="2147484087" r:id="rId27"/>
    <p:sldLayoutId id="2147484088" r:id="rId28"/>
    <p:sldLayoutId id="2147484089" r:id="rId29"/>
    <p:sldLayoutId id="2147484090" r:id="rId30"/>
    <p:sldLayoutId id="2147484091" r:id="rId31"/>
    <p:sldLayoutId id="2147484092" r:id="rId32"/>
    <p:sldLayoutId id="2147484093" r:id="rId33"/>
    <p:sldLayoutId id="2147484094" r:id="rId34"/>
    <p:sldLayoutId id="2147484095" r:id="rId35"/>
    <p:sldLayoutId id="2147484096" r:id="rId36"/>
    <p:sldLayoutId id="2147484097" r:id="rId37"/>
    <p:sldLayoutId id="2147484098" r:id="rId38"/>
    <p:sldLayoutId id="2147484099" r:id="rId39"/>
    <p:sldLayoutId id="2147484100" r:id="rId40"/>
    <p:sldLayoutId id="2147484101" r:id="rId41"/>
    <p:sldLayoutId id="2147484102" r:id="rId42"/>
  </p:sldLayoutIdLst>
  <p:hf hdr="0" ftr="0" dt="0"/>
  <p:txStyles>
    <p:titleStyle>
      <a:lvl1pPr algn="l" defTabSz="685590" rtl="0" eaLnBrk="1" latinLnBrk="0" hangingPunct="1">
        <a:spcBef>
          <a:spcPct val="0"/>
        </a:spcBef>
        <a:buNone/>
        <a:tabLst>
          <a:tab pos="914105" algn="l"/>
        </a:tabLst>
        <a:defRPr sz="3600" b="1" kern="1200">
          <a:solidFill>
            <a:schemeClr val="bg1"/>
          </a:solidFill>
          <a:latin typeface="+mj-lt"/>
          <a:ea typeface="+mj-ea"/>
          <a:cs typeface="+mj-cs"/>
        </a:defRPr>
      </a:lvl1pPr>
    </p:titleStyle>
    <p:bodyStyle>
      <a:lvl1pPr marL="257096" indent="-257096" algn="l" defTabSz="685590"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557031" indent="-214244" algn="l" defTabSz="685590" rtl="0" eaLnBrk="1" latinLnBrk="0" hangingPunct="1">
        <a:spcBef>
          <a:spcPts val="675"/>
        </a:spcBef>
        <a:buClr>
          <a:schemeClr val="tx1"/>
        </a:buClr>
        <a:buFont typeface="Arial" pitchFamily="34" charset="0"/>
        <a:buChar char="–"/>
        <a:defRPr sz="2400" kern="1200">
          <a:solidFill>
            <a:schemeClr val="tx1"/>
          </a:solidFill>
          <a:latin typeface="+mn-lt"/>
          <a:ea typeface="+mn-ea"/>
          <a:cs typeface="+mn-cs"/>
        </a:defRPr>
      </a:lvl2pPr>
      <a:lvl3pPr marL="856973" indent="-171398" algn="l" defTabSz="685590"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3pPr>
      <a:lvl4pPr marL="1199761" indent="-171398" algn="l" defTabSz="685590"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4pPr>
      <a:lvl5pPr marL="1542548" indent="-171398" algn="l" defTabSz="685590"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5pPr>
      <a:lvl6pPr marL="1885344" indent="-171398" algn="l" defTabSz="68559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123" indent="-171398" algn="l" defTabSz="68559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0918" indent="-171398" algn="l" defTabSz="68559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714" indent="-171398" algn="l" defTabSz="68559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590" rtl="0" eaLnBrk="1" latinLnBrk="0" hangingPunct="1">
        <a:defRPr sz="1500" kern="1200">
          <a:solidFill>
            <a:schemeClr val="tx1"/>
          </a:solidFill>
          <a:latin typeface="+mn-lt"/>
          <a:ea typeface="+mn-ea"/>
          <a:cs typeface="+mn-cs"/>
        </a:defRPr>
      </a:lvl1pPr>
      <a:lvl2pPr marL="342794" algn="l" defTabSz="685590" rtl="0" eaLnBrk="1" latinLnBrk="0" hangingPunct="1">
        <a:defRPr sz="1500" kern="1200">
          <a:solidFill>
            <a:schemeClr val="tx1"/>
          </a:solidFill>
          <a:latin typeface="+mn-lt"/>
          <a:ea typeface="+mn-ea"/>
          <a:cs typeface="+mn-cs"/>
        </a:defRPr>
      </a:lvl2pPr>
      <a:lvl3pPr marL="685590" algn="l" defTabSz="685590" rtl="0" eaLnBrk="1" latinLnBrk="0" hangingPunct="1">
        <a:defRPr sz="1500" kern="1200">
          <a:solidFill>
            <a:schemeClr val="tx1"/>
          </a:solidFill>
          <a:latin typeface="+mn-lt"/>
          <a:ea typeface="+mn-ea"/>
          <a:cs typeface="+mn-cs"/>
        </a:defRPr>
      </a:lvl3pPr>
      <a:lvl4pPr marL="1028370" algn="l" defTabSz="685590" rtl="0" eaLnBrk="1" latinLnBrk="0" hangingPunct="1">
        <a:defRPr sz="1500" kern="1200">
          <a:solidFill>
            <a:schemeClr val="tx1"/>
          </a:solidFill>
          <a:latin typeface="+mn-lt"/>
          <a:ea typeface="+mn-ea"/>
          <a:cs typeface="+mn-cs"/>
        </a:defRPr>
      </a:lvl4pPr>
      <a:lvl5pPr marL="1371158" algn="l" defTabSz="685590" rtl="0" eaLnBrk="1" latinLnBrk="0" hangingPunct="1">
        <a:defRPr sz="1500" kern="1200">
          <a:solidFill>
            <a:schemeClr val="tx1"/>
          </a:solidFill>
          <a:latin typeface="+mn-lt"/>
          <a:ea typeface="+mn-ea"/>
          <a:cs typeface="+mn-cs"/>
        </a:defRPr>
      </a:lvl5pPr>
      <a:lvl6pPr marL="1713945" algn="l" defTabSz="685590" rtl="0" eaLnBrk="1" latinLnBrk="0" hangingPunct="1">
        <a:defRPr sz="1500" kern="1200">
          <a:solidFill>
            <a:schemeClr val="tx1"/>
          </a:solidFill>
          <a:latin typeface="+mn-lt"/>
          <a:ea typeface="+mn-ea"/>
          <a:cs typeface="+mn-cs"/>
        </a:defRPr>
      </a:lvl6pPr>
      <a:lvl7pPr marL="2056727" algn="l" defTabSz="685590" rtl="0" eaLnBrk="1" latinLnBrk="0" hangingPunct="1">
        <a:defRPr sz="1500" kern="1200">
          <a:solidFill>
            <a:schemeClr val="tx1"/>
          </a:solidFill>
          <a:latin typeface="+mn-lt"/>
          <a:ea typeface="+mn-ea"/>
          <a:cs typeface="+mn-cs"/>
        </a:defRPr>
      </a:lvl7pPr>
      <a:lvl8pPr marL="2399520" algn="l" defTabSz="685590" rtl="0" eaLnBrk="1" latinLnBrk="0" hangingPunct="1">
        <a:defRPr sz="1500" kern="1200">
          <a:solidFill>
            <a:schemeClr val="tx1"/>
          </a:solidFill>
          <a:latin typeface="+mn-lt"/>
          <a:ea typeface="+mn-ea"/>
          <a:cs typeface="+mn-cs"/>
        </a:defRPr>
      </a:lvl8pPr>
      <a:lvl9pPr marL="2742314" algn="l" defTabSz="685590"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964" userDrawn="1">
          <p15:clr>
            <a:srgbClr val="F26B43"/>
          </p15:clr>
        </p15:guide>
        <p15:guide id="4" orient="horz" pos="864" userDrawn="1">
          <p15:clr>
            <a:srgbClr val="F26B43"/>
          </p15:clr>
        </p15:guide>
        <p15:guide id="5" orient="horz" pos="3936" userDrawn="1">
          <p15:clr>
            <a:srgbClr val="F26B43"/>
          </p15:clr>
        </p15:guide>
        <p15:guide id="6" pos="440" userDrawn="1">
          <p15:clr>
            <a:srgbClr val="F26B43"/>
          </p15:clr>
        </p15:guide>
        <p15:guide id="7" pos="5472" userDrawn="1">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9CBB91F-DEA0-4B10-BA5B-6F6730BF7DB1}"/>
              </a:ext>
            </a:extLst>
          </p:cNvPr>
          <p:cNvSpPr/>
          <p:nvPr userDrawn="1"/>
        </p:nvSpPr>
        <p:spPr>
          <a:xfrm>
            <a:off x="226373" y="6500154"/>
            <a:ext cx="11965652" cy="357871"/>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00" tIns="45710" rIns="91400" bIns="45710" rtlCol="0" anchor="ctr"/>
          <a:lstStyle/>
          <a:p>
            <a:pPr algn="ctr" defTabSz="913976"/>
            <a:endParaRPr lang="en-US" sz="1800" dirty="0">
              <a:solidFill>
                <a:srgbClr val="424242"/>
              </a:solidFill>
            </a:endParaRPr>
          </a:p>
        </p:txBody>
      </p:sp>
      <p:pic>
        <p:nvPicPr>
          <p:cNvPr id="2" name="Picture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25568" y="6616389"/>
            <a:ext cx="1858432" cy="101633"/>
          </a:xfrm>
          <a:prstGeom prst="rect">
            <a:avLst/>
          </a:prstGeom>
        </p:spPr>
      </p:pic>
      <p:pic>
        <p:nvPicPr>
          <p:cNvPr id="3" name="Image 2"/>
          <p:cNvPicPr>
            <a:picLocks noChangeAspect="1"/>
          </p:cNvPicPr>
          <p:nvPr/>
        </p:nvPicPr>
        <p:blipFill>
          <a:blip r:embed="rId14" cstate="print"/>
          <a:stretch>
            <a:fillRect/>
          </a:stretch>
        </p:blipFill>
        <p:spPr>
          <a:xfrm>
            <a:off x="2130"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710532" y="1496992"/>
            <a:ext cx="10643616" cy="4753184"/>
          </a:xfrm>
          <a:prstGeom prst="rect">
            <a:avLst/>
          </a:prstGeom>
          <a:noFill/>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29CBB91F-DEA0-4B10-BA5B-6F6730BF7DB1}"/>
              </a:ext>
            </a:extLst>
          </p:cNvPr>
          <p:cNvSpPr/>
          <p:nvPr/>
        </p:nvSpPr>
        <p:spPr>
          <a:xfrm>
            <a:off x="0" y="1034009"/>
            <a:ext cx="10880203" cy="61733"/>
          </a:xfrm>
          <a:prstGeom prst="rect">
            <a:avLst/>
          </a:prstGeom>
          <a:solidFill>
            <a:srgbClr val="ADADAD"/>
          </a:solidFill>
          <a:ln>
            <a:noFill/>
          </a:ln>
        </p:spPr>
        <p:style>
          <a:lnRef idx="2">
            <a:schemeClr val="dk1"/>
          </a:lnRef>
          <a:fillRef idx="1">
            <a:schemeClr val="lt1"/>
          </a:fillRef>
          <a:effectRef idx="0">
            <a:schemeClr val="dk1"/>
          </a:effectRef>
          <a:fontRef idx="minor">
            <a:schemeClr val="dk1"/>
          </a:fontRef>
        </p:style>
        <p:txBody>
          <a:bodyPr lIns="91400" tIns="45710" rIns="91400" bIns="45710" rtlCol="0" anchor="ctr"/>
          <a:lstStyle/>
          <a:p>
            <a:pPr algn="ctr" defTabSz="913976"/>
            <a:endParaRPr lang="en-US" sz="18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710532" y="110971"/>
            <a:ext cx="10655808" cy="553228"/>
          </a:xfrm>
          <a:prstGeom prst="rect">
            <a:avLst/>
          </a:prstGeom>
        </p:spPr>
        <p:txBody>
          <a:bodyPr vert="horz" lIns="0" tIns="0" rIns="0" bIns="0" rtlCol="0" anchor="t">
            <a:noAutofit/>
          </a:bodyPr>
          <a:lstStyle/>
          <a:p>
            <a:r>
              <a:rPr lang="en-US"/>
              <a:t>Click to edit Master title style</a:t>
            </a:r>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449561" y="6612271"/>
            <a:ext cx="341376" cy="137160"/>
          </a:xfrm>
          <a:prstGeom prst="rect">
            <a:avLst/>
          </a:prstGeom>
        </p:spPr>
        <p:txBody>
          <a:bodyPr vert="horz" lIns="0" tIns="0" rIns="0" bIns="0" rtlCol="0" anchor="b" anchorCtr="0"/>
          <a:lstStyle>
            <a:lvl1pPr algn="r">
              <a:defRPr sz="700">
                <a:solidFill>
                  <a:schemeClr val="bg1"/>
                </a:solidFill>
              </a:defRPr>
            </a:lvl1pPr>
          </a:lstStyle>
          <a:p>
            <a:pPr defTabSz="913976"/>
            <a:fld id="{C7CA7E87-410D-4887-AABD-1ABCEA8A29CF}" type="slidenum">
              <a:rPr lang="en-US" smtClean="0">
                <a:solidFill>
                  <a:srgbClr val="FFFFFF"/>
                </a:solidFill>
              </a:rPr>
              <a:pPr defTabSz="913976"/>
              <a:t>‹#›</a:t>
            </a:fld>
            <a:endParaRPr lang="en-US" dirty="0">
              <a:solidFill>
                <a:srgbClr val="FFFFFF"/>
              </a:solidFill>
            </a:endParaRPr>
          </a:p>
        </p:txBody>
      </p:sp>
      <p:sp>
        <p:nvSpPr>
          <p:cNvPr id="12" name="TextBox 11">
            <a:extLst>
              <a:ext uri="{FF2B5EF4-FFF2-40B4-BE49-F238E27FC236}">
                <a16:creationId xmlns:a16="http://schemas.microsoft.com/office/drawing/2014/main" id="{9424E3CF-D28B-45F2-8635-73C80FADDCA7}"/>
              </a:ext>
            </a:extLst>
          </p:cNvPr>
          <p:cNvSpPr txBox="1">
            <a:spLocks noChangeArrowheads="1"/>
          </p:cNvSpPr>
          <p:nvPr userDrawn="1"/>
        </p:nvSpPr>
        <p:spPr bwMode="auto">
          <a:xfrm>
            <a:off x="827382" y="6626994"/>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3976">
              <a:defRPr/>
            </a:pPr>
            <a:r>
              <a:rPr lang="en-US" sz="700" dirty="0">
                <a:solidFill>
                  <a:srgbClr val="FFFFFF"/>
                </a:solidFill>
              </a:rPr>
              <a:t>© 2020 UnitedHealth Group. Any use, copying, or distribution without written permission from UnitedHealth Group is prohibited.</a:t>
            </a:r>
          </a:p>
        </p:txBody>
      </p:sp>
    </p:spTree>
    <p:extLst>
      <p:ext uri="{BB962C8B-B14F-4D97-AF65-F5344CB8AC3E}">
        <p14:creationId xmlns:p14="http://schemas.microsoft.com/office/powerpoint/2010/main" val="3587707079"/>
      </p:ext>
    </p:extLst>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107" r:id="rId4"/>
    <p:sldLayoutId id="2147484108" r:id="rId5"/>
    <p:sldLayoutId id="2147484109" r:id="rId6"/>
    <p:sldLayoutId id="2147484110" r:id="rId7"/>
    <p:sldLayoutId id="2147484111" r:id="rId8"/>
    <p:sldLayoutId id="2147484113" r:id="rId9"/>
    <p:sldLayoutId id="2147484114" r:id="rId10"/>
    <p:sldLayoutId id="2147484115" r:id="rId11"/>
  </p:sldLayoutIdLst>
  <p:hf hdr="0" ftr="0" dt="0"/>
  <p:txStyles>
    <p:titleStyle>
      <a:lvl1pPr algn="l" defTabSz="913976" rtl="0" eaLnBrk="1" latinLnBrk="0" hangingPunct="1">
        <a:spcBef>
          <a:spcPct val="0"/>
        </a:spcBef>
        <a:buNone/>
        <a:defRPr sz="3200" b="1" kern="1200">
          <a:solidFill>
            <a:schemeClr val="accent1"/>
          </a:solidFill>
          <a:latin typeface="+mj-lt"/>
          <a:ea typeface="+mj-ea"/>
          <a:cs typeface="+mj-cs"/>
        </a:defRPr>
      </a:lvl1pPr>
    </p:titleStyle>
    <p:bodyStyle>
      <a:lvl1pPr marL="342745" indent="-342745" algn="l" defTabSz="913976"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742603" indent="-285622" algn="l" defTabSz="913976" rtl="0" eaLnBrk="1" latinLnBrk="0" hangingPunct="1">
        <a:spcBef>
          <a:spcPts val="900"/>
        </a:spcBef>
        <a:buClr>
          <a:schemeClr val="tx1"/>
        </a:buClr>
        <a:buFont typeface="Arial" pitchFamily="34" charset="0"/>
        <a:buChar char="–"/>
        <a:defRPr sz="2400" kern="1200">
          <a:solidFill>
            <a:schemeClr val="tx1"/>
          </a:solidFill>
          <a:latin typeface="+mn-lt"/>
          <a:ea typeface="+mn-ea"/>
          <a:cs typeface="+mn-cs"/>
        </a:defRPr>
      </a:lvl2pPr>
      <a:lvl3pPr marL="1142470" indent="-228500" algn="l" defTabSz="913976"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3pPr>
      <a:lvl4pPr marL="1599456" indent="-228500" algn="l" defTabSz="913976"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4pPr>
      <a:lvl5pPr marL="2056435" indent="-228500" algn="l" defTabSz="913976"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5pPr>
      <a:lvl6pPr marL="2513428" indent="-228500" algn="l" defTabSz="9139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16" indent="-228500" algn="l" defTabSz="9139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404" indent="-228500" algn="l" defTabSz="9139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398" indent="-228500" algn="l" defTabSz="9139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976" rtl="0" eaLnBrk="1" latinLnBrk="0" hangingPunct="1">
        <a:defRPr sz="1900" kern="1200">
          <a:solidFill>
            <a:schemeClr val="tx1"/>
          </a:solidFill>
          <a:latin typeface="+mn-lt"/>
          <a:ea typeface="+mn-ea"/>
          <a:cs typeface="+mn-cs"/>
        </a:defRPr>
      </a:lvl1pPr>
      <a:lvl2pPr marL="456983" algn="l" defTabSz="913976" rtl="0" eaLnBrk="1" latinLnBrk="0" hangingPunct="1">
        <a:defRPr sz="1900" kern="1200">
          <a:solidFill>
            <a:schemeClr val="tx1"/>
          </a:solidFill>
          <a:latin typeface="+mn-lt"/>
          <a:ea typeface="+mn-ea"/>
          <a:cs typeface="+mn-cs"/>
        </a:defRPr>
      </a:lvl2pPr>
      <a:lvl3pPr marL="913976" algn="l" defTabSz="913976" rtl="0" eaLnBrk="1" latinLnBrk="0" hangingPunct="1">
        <a:defRPr sz="1900" kern="1200">
          <a:solidFill>
            <a:schemeClr val="tx1"/>
          </a:solidFill>
          <a:latin typeface="+mn-lt"/>
          <a:ea typeface="+mn-ea"/>
          <a:cs typeface="+mn-cs"/>
        </a:defRPr>
      </a:lvl3pPr>
      <a:lvl4pPr marL="1370964" algn="l" defTabSz="913976" rtl="0" eaLnBrk="1" latinLnBrk="0" hangingPunct="1">
        <a:defRPr sz="1900" kern="1200">
          <a:solidFill>
            <a:schemeClr val="tx1"/>
          </a:solidFill>
          <a:latin typeface="+mn-lt"/>
          <a:ea typeface="+mn-ea"/>
          <a:cs typeface="+mn-cs"/>
        </a:defRPr>
      </a:lvl4pPr>
      <a:lvl5pPr marL="1827952" algn="l" defTabSz="913976" rtl="0" eaLnBrk="1" latinLnBrk="0" hangingPunct="1">
        <a:defRPr sz="1900" kern="1200">
          <a:solidFill>
            <a:schemeClr val="tx1"/>
          </a:solidFill>
          <a:latin typeface="+mn-lt"/>
          <a:ea typeface="+mn-ea"/>
          <a:cs typeface="+mn-cs"/>
        </a:defRPr>
      </a:lvl5pPr>
      <a:lvl6pPr marL="2284946" algn="l" defTabSz="913976" rtl="0" eaLnBrk="1" latinLnBrk="0" hangingPunct="1">
        <a:defRPr sz="1900" kern="1200">
          <a:solidFill>
            <a:schemeClr val="tx1"/>
          </a:solidFill>
          <a:latin typeface="+mn-lt"/>
          <a:ea typeface="+mn-ea"/>
          <a:cs typeface="+mn-cs"/>
        </a:defRPr>
      </a:lvl6pPr>
      <a:lvl7pPr marL="2741926" algn="l" defTabSz="913976" rtl="0" eaLnBrk="1" latinLnBrk="0" hangingPunct="1">
        <a:defRPr sz="1900" kern="1200">
          <a:solidFill>
            <a:schemeClr val="tx1"/>
          </a:solidFill>
          <a:latin typeface="+mn-lt"/>
          <a:ea typeface="+mn-ea"/>
          <a:cs typeface="+mn-cs"/>
        </a:defRPr>
      </a:lvl7pPr>
      <a:lvl8pPr marL="3198907" algn="l" defTabSz="913976" rtl="0" eaLnBrk="1" latinLnBrk="0" hangingPunct="1">
        <a:defRPr sz="1900" kern="1200">
          <a:solidFill>
            <a:schemeClr val="tx1"/>
          </a:solidFill>
          <a:latin typeface="+mn-lt"/>
          <a:ea typeface="+mn-ea"/>
          <a:cs typeface="+mn-cs"/>
        </a:defRPr>
      </a:lvl8pPr>
      <a:lvl9pPr marL="3655887" algn="l" defTabSz="913976" rtl="0" eaLnBrk="1" latinLnBrk="0" hangingPunct="1">
        <a:defRPr sz="1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guide id="3" orient="horz" pos="1176" userDrawn="1">
          <p15:clr>
            <a:srgbClr val="F26B43"/>
          </p15:clr>
        </p15:guide>
        <p15:guide id="4" orient="horz" pos="864" userDrawn="1">
          <p15:clr>
            <a:srgbClr val="F26B43"/>
          </p15:clr>
        </p15:guide>
        <p15:guide id="5" orient="horz" pos="3936" userDrawn="1">
          <p15:clr>
            <a:srgbClr val="F26B43"/>
          </p15:clr>
        </p15:guide>
        <p15:guide id="6" pos="440" userDrawn="1">
          <p15:clr>
            <a:srgbClr val="F26B43"/>
          </p15:clr>
        </p15:guide>
        <p15:guide id="7" pos="5472" userDrawn="1">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9CBB91F-DEA0-4B10-BA5B-6F6730BF7DB1}"/>
              </a:ext>
            </a:extLst>
          </p:cNvPr>
          <p:cNvSpPr/>
          <p:nvPr userDrawn="1"/>
        </p:nvSpPr>
        <p:spPr>
          <a:xfrm>
            <a:off x="226367" y="6500148"/>
            <a:ext cx="11965652" cy="357871"/>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0" tIns="45714" rIns="91410" bIns="45714" rtlCol="0" anchor="ctr"/>
          <a:lstStyle/>
          <a:p>
            <a:pPr algn="ctr" defTabSz="914082"/>
            <a:endParaRPr lang="en-US" sz="1800" dirty="0">
              <a:solidFill>
                <a:srgbClr val="424242"/>
              </a:solidFill>
            </a:endParaRPr>
          </a:p>
        </p:txBody>
      </p:sp>
      <p:pic>
        <p:nvPicPr>
          <p:cNvPr id="2" name="Picture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25568" y="6616383"/>
            <a:ext cx="1858432" cy="101633"/>
          </a:xfrm>
          <a:prstGeom prst="rect">
            <a:avLst/>
          </a:prstGeom>
        </p:spPr>
      </p:pic>
      <p:pic>
        <p:nvPicPr>
          <p:cNvPr id="3" name="Image 2"/>
          <p:cNvPicPr>
            <a:picLocks noChangeAspect="1"/>
          </p:cNvPicPr>
          <p:nvPr/>
        </p:nvPicPr>
        <p:blipFill>
          <a:blip r:embed="rId14" cstate="print"/>
          <a:stretch>
            <a:fillRect/>
          </a:stretch>
        </p:blipFill>
        <p:spPr>
          <a:xfrm>
            <a:off x="2125"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710532" y="1496992"/>
            <a:ext cx="10643616" cy="4753184"/>
          </a:xfrm>
          <a:prstGeom prst="rect">
            <a:avLst/>
          </a:prstGeom>
          <a:noFill/>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29CBB91F-DEA0-4B10-BA5B-6F6730BF7DB1}"/>
              </a:ext>
            </a:extLst>
          </p:cNvPr>
          <p:cNvSpPr/>
          <p:nvPr/>
        </p:nvSpPr>
        <p:spPr>
          <a:xfrm>
            <a:off x="0" y="1034009"/>
            <a:ext cx="10880203" cy="61733"/>
          </a:xfrm>
          <a:prstGeom prst="rect">
            <a:avLst/>
          </a:prstGeom>
          <a:solidFill>
            <a:srgbClr val="ADADAD"/>
          </a:solidFill>
          <a:ln>
            <a:noFill/>
          </a:ln>
        </p:spPr>
        <p:style>
          <a:lnRef idx="2">
            <a:schemeClr val="dk1"/>
          </a:lnRef>
          <a:fillRef idx="1">
            <a:schemeClr val="lt1"/>
          </a:fillRef>
          <a:effectRef idx="0">
            <a:schemeClr val="dk1"/>
          </a:effectRef>
          <a:fontRef idx="minor">
            <a:schemeClr val="dk1"/>
          </a:fontRef>
        </p:style>
        <p:txBody>
          <a:bodyPr lIns="91410" tIns="45714" rIns="91410" bIns="45714" rtlCol="0" anchor="ctr"/>
          <a:lstStyle/>
          <a:p>
            <a:pPr algn="ctr" defTabSz="914082"/>
            <a:endParaRPr lang="en-US" sz="18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710532" y="110971"/>
            <a:ext cx="10655808" cy="553228"/>
          </a:xfrm>
          <a:prstGeom prst="rect">
            <a:avLst/>
          </a:prstGeom>
        </p:spPr>
        <p:txBody>
          <a:bodyPr vert="horz" lIns="0" tIns="0" rIns="0" bIns="0" rtlCol="0" anchor="t">
            <a:noAutofit/>
          </a:bodyPr>
          <a:lstStyle/>
          <a:p>
            <a:r>
              <a:rPr lang="en-US"/>
              <a:t>Click to edit Master title style</a:t>
            </a:r>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449561" y="6612271"/>
            <a:ext cx="341376" cy="137160"/>
          </a:xfrm>
          <a:prstGeom prst="rect">
            <a:avLst/>
          </a:prstGeom>
        </p:spPr>
        <p:txBody>
          <a:bodyPr vert="horz" lIns="0" tIns="0" rIns="0" bIns="0" rtlCol="0" anchor="b" anchorCtr="0"/>
          <a:lstStyle>
            <a:lvl1pPr algn="r">
              <a:defRPr sz="700">
                <a:solidFill>
                  <a:schemeClr val="bg1"/>
                </a:solidFill>
              </a:defRPr>
            </a:lvl1pPr>
          </a:lstStyle>
          <a:p>
            <a:pPr defTabSz="914082"/>
            <a:fld id="{C7CA7E87-410D-4887-AABD-1ABCEA8A29CF}" type="slidenum">
              <a:rPr lang="en-US" smtClean="0">
                <a:solidFill>
                  <a:srgbClr val="FFFFFF"/>
                </a:solidFill>
              </a:rPr>
              <a:pPr defTabSz="914082"/>
              <a:t>‹#›</a:t>
            </a:fld>
            <a:endParaRPr lang="en-US" dirty="0">
              <a:solidFill>
                <a:srgbClr val="FFFFFF"/>
              </a:solidFill>
            </a:endParaRPr>
          </a:p>
        </p:txBody>
      </p:sp>
      <p:sp>
        <p:nvSpPr>
          <p:cNvPr id="12" name="TextBox 11">
            <a:extLst>
              <a:ext uri="{FF2B5EF4-FFF2-40B4-BE49-F238E27FC236}">
                <a16:creationId xmlns:a16="http://schemas.microsoft.com/office/drawing/2014/main" id="{9424E3CF-D28B-45F2-8635-73C80FADDCA7}"/>
              </a:ext>
            </a:extLst>
          </p:cNvPr>
          <p:cNvSpPr txBox="1">
            <a:spLocks noChangeArrowheads="1"/>
          </p:cNvSpPr>
          <p:nvPr userDrawn="1"/>
        </p:nvSpPr>
        <p:spPr bwMode="auto">
          <a:xfrm>
            <a:off x="827382" y="6626994"/>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082">
              <a:defRPr/>
            </a:pPr>
            <a:r>
              <a:rPr lang="en-US" sz="700" dirty="0">
                <a:solidFill>
                  <a:srgbClr val="FFFFFF"/>
                </a:solidFill>
              </a:rPr>
              <a:t>© 2020 UnitedHealth Group. Any use, copying, or distribution without written permission from UnitedHealth Group is prohibited.</a:t>
            </a:r>
          </a:p>
        </p:txBody>
      </p:sp>
    </p:spTree>
    <p:extLst>
      <p:ext uri="{BB962C8B-B14F-4D97-AF65-F5344CB8AC3E}">
        <p14:creationId xmlns:p14="http://schemas.microsoft.com/office/powerpoint/2010/main" val="1635483971"/>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hf hdr="0" ftr="0" dt="0"/>
  <p:txStyles>
    <p:titleStyle>
      <a:lvl1pPr algn="l" defTabSz="914082" rtl="0" eaLnBrk="1" latinLnBrk="0" hangingPunct="1">
        <a:spcBef>
          <a:spcPct val="0"/>
        </a:spcBef>
        <a:buNone/>
        <a:defRPr sz="3200" b="1" kern="1200">
          <a:solidFill>
            <a:schemeClr val="accent1"/>
          </a:solidFill>
          <a:latin typeface="+mj-lt"/>
          <a:ea typeface="+mj-ea"/>
          <a:cs typeface="+mj-cs"/>
        </a:defRPr>
      </a:lvl1pPr>
    </p:titleStyle>
    <p:bodyStyle>
      <a:lvl1pPr marL="342782" indent="-342782" algn="l" defTabSz="914082"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742689" indent="-285654" algn="l" defTabSz="914082" rtl="0" eaLnBrk="1" latinLnBrk="0" hangingPunct="1">
        <a:spcBef>
          <a:spcPts val="900"/>
        </a:spcBef>
        <a:buClr>
          <a:schemeClr val="tx1"/>
        </a:buClr>
        <a:buFont typeface="Arial" pitchFamily="34" charset="0"/>
        <a:buChar char="–"/>
        <a:defRPr sz="2400" kern="1200">
          <a:solidFill>
            <a:schemeClr val="tx1"/>
          </a:solidFill>
          <a:latin typeface="+mn-lt"/>
          <a:ea typeface="+mn-ea"/>
          <a:cs typeface="+mn-cs"/>
        </a:defRPr>
      </a:lvl2pPr>
      <a:lvl3pPr marL="1142602" indent="-228525" algn="l" defTabSz="914082"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3pPr>
      <a:lvl4pPr marL="1599643" indent="-228525" algn="l" defTabSz="914082"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4pPr>
      <a:lvl5pPr marL="2056675" indent="-228525" algn="l" defTabSz="914082"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5pPr>
      <a:lvl6pPr marL="2513721" indent="-228525" algn="l" defTabSz="9140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62" indent="-228525" algn="l" defTabSz="9140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02" indent="-228525" algn="l" defTabSz="9140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50" indent="-228525" algn="l" defTabSz="9140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2" rtl="0" eaLnBrk="1" latinLnBrk="0" hangingPunct="1">
        <a:defRPr sz="1900" kern="1200">
          <a:solidFill>
            <a:schemeClr val="tx1"/>
          </a:solidFill>
          <a:latin typeface="+mn-lt"/>
          <a:ea typeface="+mn-ea"/>
          <a:cs typeface="+mn-cs"/>
        </a:defRPr>
      </a:lvl1pPr>
      <a:lvl2pPr marL="457035" algn="l" defTabSz="914082" rtl="0" eaLnBrk="1" latinLnBrk="0" hangingPunct="1">
        <a:defRPr sz="1900" kern="1200">
          <a:solidFill>
            <a:schemeClr val="tx1"/>
          </a:solidFill>
          <a:latin typeface="+mn-lt"/>
          <a:ea typeface="+mn-ea"/>
          <a:cs typeface="+mn-cs"/>
        </a:defRPr>
      </a:lvl2pPr>
      <a:lvl3pPr marL="914082" algn="l" defTabSz="914082" rtl="0" eaLnBrk="1" latinLnBrk="0" hangingPunct="1">
        <a:defRPr sz="1900" kern="1200">
          <a:solidFill>
            <a:schemeClr val="tx1"/>
          </a:solidFill>
          <a:latin typeface="+mn-lt"/>
          <a:ea typeface="+mn-ea"/>
          <a:cs typeface="+mn-cs"/>
        </a:defRPr>
      </a:lvl3pPr>
      <a:lvl4pPr marL="1371122" algn="l" defTabSz="914082" rtl="0" eaLnBrk="1" latinLnBrk="0" hangingPunct="1">
        <a:defRPr sz="1900" kern="1200">
          <a:solidFill>
            <a:schemeClr val="tx1"/>
          </a:solidFill>
          <a:latin typeface="+mn-lt"/>
          <a:ea typeface="+mn-ea"/>
          <a:cs typeface="+mn-cs"/>
        </a:defRPr>
      </a:lvl4pPr>
      <a:lvl5pPr marL="1828164" algn="l" defTabSz="914082" rtl="0" eaLnBrk="1" latinLnBrk="0" hangingPunct="1">
        <a:defRPr sz="1900" kern="1200">
          <a:solidFill>
            <a:schemeClr val="tx1"/>
          </a:solidFill>
          <a:latin typeface="+mn-lt"/>
          <a:ea typeface="+mn-ea"/>
          <a:cs typeface="+mn-cs"/>
        </a:defRPr>
      </a:lvl5pPr>
      <a:lvl6pPr marL="2285210" algn="l" defTabSz="914082" rtl="0" eaLnBrk="1" latinLnBrk="0" hangingPunct="1">
        <a:defRPr sz="1900" kern="1200">
          <a:solidFill>
            <a:schemeClr val="tx1"/>
          </a:solidFill>
          <a:latin typeface="+mn-lt"/>
          <a:ea typeface="+mn-ea"/>
          <a:cs typeface="+mn-cs"/>
        </a:defRPr>
      </a:lvl6pPr>
      <a:lvl7pPr marL="2742246" algn="l" defTabSz="914082" rtl="0" eaLnBrk="1" latinLnBrk="0" hangingPunct="1">
        <a:defRPr sz="1900" kern="1200">
          <a:solidFill>
            <a:schemeClr val="tx1"/>
          </a:solidFill>
          <a:latin typeface="+mn-lt"/>
          <a:ea typeface="+mn-ea"/>
          <a:cs typeface="+mn-cs"/>
        </a:defRPr>
      </a:lvl7pPr>
      <a:lvl8pPr marL="3199279" algn="l" defTabSz="914082" rtl="0" eaLnBrk="1" latinLnBrk="0" hangingPunct="1">
        <a:defRPr sz="1900" kern="1200">
          <a:solidFill>
            <a:schemeClr val="tx1"/>
          </a:solidFill>
          <a:latin typeface="+mn-lt"/>
          <a:ea typeface="+mn-ea"/>
          <a:cs typeface="+mn-cs"/>
        </a:defRPr>
      </a:lvl8pPr>
      <a:lvl9pPr marL="3656315" algn="l" defTabSz="914082" rtl="0" eaLnBrk="1" latinLnBrk="0" hangingPunct="1">
        <a:defRPr sz="1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guide id="3" orient="horz" pos="1176" userDrawn="1">
          <p15:clr>
            <a:srgbClr val="F26B43"/>
          </p15:clr>
        </p15:guide>
        <p15:guide id="4" orient="horz" pos="864" userDrawn="1">
          <p15:clr>
            <a:srgbClr val="F26B43"/>
          </p15:clr>
        </p15:guide>
        <p15:guide id="5" orient="horz" pos="3936" userDrawn="1">
          <p15:clr>
            <a:srgbClr val="F26B43"/>
          </p15:clr>
        </p15:guide>
        <p15:guide id="6" pos="440" userDrawn="1">
          <p15:clr>
            <a:srgbClr val="F26B43"/>
          </p15:clr>
        </p15:guide>
        <p15:guide id="7" pos="5472" userDrawn="1">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9CBB91F-DEA0-4B10-BA5B-6F6730BF7DB1}"/>
              </a:ext>
            </a:extLst>
          </p:cNvPr>
          <p:cNvSpPr/>
          <p:nvPr userDrawn="1"/>
        </p:nvSpPr>
        <p:spPr>
          <a:xfrm>
            <a:off x="226365" y="6500146"/>
            <a:ext cx="11965652" cy="357871"/>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4" tIns="45714" rIns="91414" bIns="45714" rtlCol="0" anchor="ctr"/>
          <a:lstStyle/>
          <a:p>
            <a:pPr algn="ctr" defTabSz="914128"/>
            <a:endParaRPr lang="en-US" sz="1800" dirty="0">
              <a:solidFill>
                <a:srgbClr val="424242"/>
              </a:solidFill>
            </a:endParaRPr>
          </a:p>
        </p:txBody>
      </p:sp>
      <p:pic>
        <p:nvPicPr>
          <p:cNvPr id="2" name="Picture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25568" y="6616381"/>
            <a:ext cx="1858432" cy="101633"/>
          </a:xfrm>
          <a:prstGeom prst="rect">
            <a:avLst/>
          </a:prstGeom>
        </p:spPr>
      </p:pic>
      <p:pic>
        <p:nvPicPr>
          <p:cNvPr id="3" name="Image 2"/>
          <p:cNvPicPr>
            <a:picLocks noChangeAspect="1"/>
          </p:cNvPicPr>
          <p:nvPr/>
        </p:nvPicPr>
        <p:blipFill>
          <a:blip r:embed="rId14" cstate="print"/>
          <a:stretch>
            <a:fillRect/>
          </a:stretch>
        </p:blipFill>
        <p:spPr>
          <a:xfrm>
            <a:off x="2125"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710532" y="1496992"/>
            <a:ext cx="10643616" cy="4753184"/>
          </a:xfrm>
          <a:prstGeom prst="rect">
            <a:avLst/>
          </a:prstGeom>
          <a:noFill/>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29CBB91F-DEA0-4B10-BA5B-6F6730BF7DB1}"/>
              </a:ext>
            </a:extLst>
          </p:cNvPr>
          <p:cNvSpPr/>
          <p:nvPr/>
        </p:nvSpPr>
        <p:spPr>
          <a:xfrm>
            <a:off x="0" y="1034009"/>
            <a:ext cx="10880203" cy="61733"/>
          </a:xfrm>
          <a:prstGeom prst="rect">
            <a:avLst/>
          </a:prstGeom>
          <a:solidFill>
            <a:srgbClr val="ADADAD"/>
          </a:solidFill>
          <a:ln>
            <a:noFill/>
          </a:ln>
        </p:spPr>
        <p:style>
          <a:lnRef idx="2">
            <a:schemeClr val="dk1"/>
          </a:lnRef>
          <a:fillRef idx="1">
            <a:schemeClr val="lt1"/>
          </a:fillRef>
          <a:effectRef idx="0">
            <a:schemeClr val="dk1"/>
          </a:effectRef>
          <a:fontRef idx="minor">
            <a:schemeClr val="dk1"/>
          </a:fontRef>
        </p:style>
        <p:txBody>
          <a:bodyPr lIns="91414" tIns="45714" rIns="91414" bIns="45714" rtlCol="0" anchor="ctr"/>
          <a:lstStyle/>
          <a:p>
            <a:pPr algn="ctr" defTabSz="914128"/>
            <a:endParaRPr lang="en-US" sz="18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710532" y="110971"/>
            <a:ext cx="10655808" cy="553228"/>
          </a:xfrm>
          <a:prstGeom prst="rect">
            <a:avLst/>
          </a:prstGeom>
        </p:spPr>
        <p:txBody>
          <a:bodyPr vert="horz" lIns="0" tIns="0" rIns="0" bIns="0" rtlCol="0" anchor="t">
            <a:noAutofit/>
          </a:bodyPr>
          <a:lstStyle/>
          <a:p>
            <a:r>
              <a:rPr lang="en-US"/>
              <a:t>Click to edit Master title style</a:t>
            </a:r>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449561" y="6612271"/>
            <a:ext cx="341376" cy="137160"/>
          </a:xfrm>
          <a:prstGeom prst="rect">
            <a:avLst/>
          </a:prstGeom>
        </p:spPr>
        <p:txBody>
          <a:bodyPr vert="horz" lIns="0" tIns="0" rIns="0" bIns="0" rtlCol="0" anchor="b" anchorCtr="0"/>
          <a:lstStyle>
            <a:lvl1pPr algn="r">
              <a:defRPr sz="700">
                <a:solidFill>
                  <a:schemeClr val="bg1"/>
                </a:solidFill>
              </a:defRPr>
            </a:lvl1pPr>
          </a:lstStyle>
          <a:p>
            <a:pPr defTabSz="914128"/>
            <a:fld id="{C7CA7E87-410D-4887-AABD-1ABCEA8A29CF}" type="slidenum">
              <a:rPr lang="en-US" smtClean="0">
                <a:solidFill>
                  <a:srgbClr val="FFFFFF"/>
                </a:solidFill>
              </a:rPr>
              <a:pPr defTabSz="914128"/>
              <a:t>‹#›</a:t>
            </a:fld>
            <a:endParaRPr lang="en-US" dirty="0">
              <a:solidFill>
                <a:srgbClr val="FFFFFF"/>
              </a:solidFill>
            </a:endParaRPr>
          </a:p>
        </p:txBody>
      </p:sp>
      <p:sp>
        <p:nvSpPr>
          <p:cNvPr id="12" name="TextBox 11">
            <a:extLst>
              <a:ext uri="{FF2B5EF4-FFF2-40B4-BE49-F238E27FC236}">
                <a16:creationId xmlns:a16="http://schemas.microsoft.com/office/drawing/2014/main" id="{9424E3CF-D28B-45F2-8635-73C80FADDCA7}"/>
              </a:ext>
            </a:extLst>
          </p:cNvPr>
          <p:cNvSpPr txBox="1">
            <a:spLocks noChangeArrowheads="1"/>
          </p:cNvSpPr>
          <p:nvPr userDrawn="1"/>
        </p:nvSpPr>
        <p:spPr bwMode="auto">
          <a:xfrm>
            <a:off x="827382" y="6626994"/>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128">
              <a:defRPr/>
            </a:pPr>
            <a:r>
              <a:rPr lang="en-US" sz="700" dirty="0">
                <a:solidFill>
                  <a:srgbClr val="FFFFFF"/>
                </a:solidFill>
              </a:rPr>
              <a:t>© 2020 UnitedHealth Group. Any use, copying, or distribution without written permission from UnitedHealth Group is prohibited.</a:t>
            </a:r>
          </a:p>
        </p:txBody>
      </p:sp>
    </p:spTree>
    <p:extLst>
      <p:ext uri="{BB962C8B-B14F-4D97-AF65-F5344CB8AC3E}">
        <p14:creationId xmlns:p14="http://schemas.microsoft.com/office/powerpoint/2010/main" val="3327309832"/>
      </p:ext>
    </p:ext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8" r:id="rId9"/>
    <p:sldLayoutId id="2147484139" r:id="rId10"/>
    <p:sldLayoutId id="2147484140" r:id="rId11"/>
  </p:sldLayoutIdLst>
  <p:hf hdr="0" ftr="0" dt="0"/>
  <p:txStyles>
    <p:titleStyle>
      <a:lvl1pPr algn="l" defTabSz="914128" rtl="0" eaLnBrk="1" latinLnBrk="0" hangingPunct="1">
        <a:spcBef>
          <a:spcPct val="0"/>
        </a:spcBef>
        <a:buNone/>
        <a:defRPr sz="3200" b="1" kern="1200">
          <a:solidFill>
            <a:schemeClr val="accent1"/>
          </a:solidFill>
          <a:latin typeface="+mj-lt"/>
          <a:ea typeface="+mj-ea"/>
          <a:cs typeface="+mj-cs"/>
        </a:defRPr>
      </a:lvl1pPr>
    </p:titleStyle>
    <p:bodyStyle>
      <a:lvl1pPr marL="342798" indent="-342798" algn="l" defTabSz="914128"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742727" indent="-285668" algn="l" defTabSz="914128" rtl="0" eaLnBrk="1" latinLnBrk="0" hangingPunct="1">
        <a:spcBef>
          <a:spcPts val="900"/>
        </a:spcBef>
        <a:buClr>
          <a:schemeClr val="tx1"/>
        </a:buClr>
        <a:buFont typeface="Arial" pitchFamily="34" charset="0"/>
        <a:buChar char="–"/>
        <a:defRPr sz="2400" kern="1200">
          <a:solidFill>
            <a:schemeClr val="tx1"/>
          </a:solidFill>
          <a:latin typeface="+mn-lt"/>
          <a:ea typeface="+mn-ea"/>
          <a:cs typeface="+mn-cs"/>
        </a:defRPr>
      </a:lvl2pPr>
      <a:lvl3pPr marL="1142658" indent="-228536" algn="l" defTabSz="914128"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3pPr>
      <a:lvl4pPr marL="1599723" indent="-228536" algn="l" defTabSz="914128"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4pPr>
      <a:lvl5pPr marL="2056779" indent="-228536" algn="l" defTabSz="914128"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5pPr>
      <a:lvl6pPr marL="2513846" indent="-228536" algn="l" defTabSz="91412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10" indent="-228536" algn="l" defTabSz="91412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973" indent="-228536" algn="l" defTabSz="91412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42" indent="-228536" algn="l" defTabSz="91412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28" rtl="0" eaLnBrk="1" latinLnBrk="0" hangingPunct="1">
        <a:defRPr sz="1900" kern="1200">
          <a:solidFill>
            <a:schemeClr val="tx1"/>
          </a:solidFill>
          <a:latin typeface="+mn-lt"/>
          <a:ea typeface="+mn-ea"/>
          <a:cs typeface="+mn-cs"/>
        </a:defRPr>
      </a:lvl1pPr>
      <a:lvl2pPr marL="457059" algn="l" defTabSz="914128" rtl="0" eaLnBrk="1" latinLnBrk="0" hangingPunct="1">
        <a:defRPr sz="1900" kern="1200">
          <a:solidFill>
            <a:schemeClr val="tx1"/>
          </a:solidFill>
          <a:latin typeface="+mn-lt"/>
          <a:ea typeface="+mn-ea"/>
          <a:cs typeface="+mn-cs"/>
        </a:defRPr>
      </a:lvl2pPr>
      <a:lvl3pPr marL="914128" algn="l" defTabSz="914128" rtl="0" eaLnBrk="1" latinLnBrk="0" hangingPunct="1">
        <a:defRPr sz="1900" kern="1200">
          <a:solidFill>
            <a:schemeClr val="tx1"/>
          </a:solidFill>
          <a:latin typeface="+mn-lt"/>
          <a:ea typeface="+mn-ea"/>
          <a:cs typeface="+mn-cs"/>
        </a:defRPr>
      </a:lvl3pPr>
      <a:lvl4pPr marL="1371190" algn="l" defTabSz="914128" rtl="0" eaLnBrk="1" latinLnBrk="0" hangingPunct="1">
        <a:defRPr sz="1900" kern="1200">
          <a:solidFill>
            <a:schemeClr val="tx1"/>
          </a:solidFill>
          <a:latin typeface="+mn-lt"/>
          <a:ea typeface="+mn-ea"/>
          <a:cs typeface="+mn-cs"/>
        </a:defRPr>
      </a:lvl4pPr>
      <a:lvl5pPr marL="1828254" algn="l" defTabSz="914128" rtl="0" eaLnBrk="1" latinLnBrk="0" hangingPunct="1">
        <a:defRPr sz="1900" kern="1200">
          <a:solidFill>
            <a:schemeClr val="tx1"/>
          </a:solidFill>
          <a:latin typeface="+mn-lt"/>
          <a:ea typeface="+mn-ea"/>
          <a:cs typeface="+mn-cs"/>
        </a:defRPr>
      </a:lvl5pPr>
      <a:lvl6pPr marL="2285322" algn="l" defTabSz="914128" rtl="0" eaLnBrk="1" latinLnBrk="0" hangingPunct="1">
        <a:defRPr sz="1900" kern="1200">
          <a:solidFill>
            <a:schemeClr val="tx1"/>
          </a:solidFill>
          <a:latin typeface="+mn-lt"/>
          <a:ea typeface="+mn-ea"/>
          <a:cs typeface="+mn-cs"/>
        </a:defRPr>
      </a:lvl6pPr>
      <a:lvl7pPr marL="2742382" algn="l" defTabSz="914128" rtl="0" eaLnBrk="1" latinLnBrk="0" hangingPunct="1">
        <a:defRPr sz="1900" kern="1200">
          <a:solidFill>
            <a:schemeClr val="tx1"/>
          </a:solidFill>
          <a:latin typeface="+mn-lt"/>
          <a:ea typeface="+mn-ea"/>
          <a:cs typeface="+mn-cs"/>
        </a:defRPr>
      </a:lvl7pPr>
      <a:lvl8pPr marL="3199439" algn="l" defTabSz="914128" rtl="0" eaLnBrk="1" latinLnBrk="0" hangingPunct="1">
        <a:defRPr sz="1900" kern="1200">
          <a:solidFill>
            <a:schemeClr val="tx1"/>
          </a:solidFill>
          <a:latin typeface="+mn-lt"/>
          <a:ea typeface="+mn-ea"/>
          <a:cs typeface="+mn-cs"/>
        </a:defRPr>
      </a:lvl8pPr>
      <a:lvl9pPr marL="3656499" algn="l" defTabSz="914128" rtl="0" eaLnBrk="1" latinLnBrk="0" hangingPunct="1">
        <a:defRPr sz="1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guide id="3" orient="horz" pos="1176" userDrawn="1">
          <p15:clr>
            <a:srgbClr val="F26B43"/>
          </p15:clr>
        </p15:guide>
        <p15:guide id="4" orient="horz" pos="864" userDrawn="1">
          <p15:clr>
            <a:srgbClr val="F26B43"/>
          </p15:clr>
        </p15:guide>
        <p15:guide id="5" orient="horz" pos="3936" userDrawn="1">
          <p15:clr>
            <a:srgbClr val="F26B43"/>
          </p15:clr>
        </p15:guide>
        <p15:guide id="6" pos="440" userDrawn="1">
          <p15:clr>
            <a:srgbClr val="F26B43"/>
          </p15:clr>
        </p15:guide>
        <p15:guide id="7" pos="5472" userDrawn="1">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691885209"/>
      </p:ext>
    </p:extLst>
  </p:cSld>
  <p:clrMap bg1="lt1" tx1="dk1" bg2="dk2" tx2="lt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 id="2147484156" r:id="rId14"/>
    <p:sldLayoutId id="2147484157" r:id="rId15"/>
    <p:sldLayoutId id="2147484158" r:id="rId16"/>
    <p:sldLayoutId id="2147484159" r:id="rId17"/>
    <p:sldLayoutId id="2147484160" r:id="rId18"/>
    <p:sldLayoutId id="2147484161" r:id="rId19"/>
    <p:sldLayoutId id="2147484162" r:id="rId20"/>
    <p:sldLayoutId id="2147484163" r:id="rId21"/>
    <p:sldLayoutId id="2147484164" r:id="rId22"/>
    <p:sldLayoutId id="2147484165" r:id="rId23"/>
    <p:sldLayoutId id="2147484166" r:id="rId24"/>
    <p:sldLayoutId id="2147484167" r:id="rId25"/>
    <p:sldLayoutId id="2147484168" r:id="rId26"/>
    <p:sldLayoutId id="2147484169" r:id="rId27"/>
    <p:sldLayoutId id="2147484170" r:id="rId28"/>
    <p:sldLayoutId id="2147484171" r:id="rId29"/>
    <p:sldLayoutId id="2147484172" r:id="rId30"/>
    <p:sldLayoutId id="2147484173" r:id="rId31"/>
    <p:sldLayoutId id="2147484174" r:id="rId32"/>
    <p:sldLayoutId id="2147484175" r:id="rId33"/>
    <p:sldLayoutId id="2147484176" r:id="rId34"/>
    <p:sldLayoutId id="2147484177" r:id="rId35"/>
    <p:sldLayoutId id="2147484178" r:id="rId36"/>
    <p:sldLayoutId id="2147484179" r:id="rId37"/>
    <p:sldLayoutId id="2147484180" r:id="rId3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userDrawn="1">
          <p15:clr>
            <a:srgbClr val="F26B43"/>
          </p15:clr>
        </p15:guide>
        <p15:guide id="2" pos="288" userDrawn="1">
          <p15:clr>
            <a:srgbClr val="F26B43"/>
          </p15:clr>
        </p15:guide>
        <p15:guide id="3" pos="960" userDrawn="1">
          <p15:clr>
            <a:srgbClr val="F26B43"/>
          </p15:clr>
        </p15:guide>
        <p15:guide id="4" pos="1920" userDrawn="1">
          <p15:clr>
            <a:srgbClr val="F26B43"/>
          </p15:clr>
        </p15:guide>
        <p15:guide id="5" pos="3840" userDrawn="1">
          <p15:clr>
            <a:srgbClr val="F26B43"/>
          </p15:clr>
        </p15:guide>
        <p15:guide id="6" pos="4800" userDrawn="1">
          <p15:clr>
            <a:srgbClr val="F26B43"/>
          </p15:clr>
        </p15:guide>
        <p15:guide id="7" pos="576" userDrawn="1">
          <p15:clr>
            <a:srgbClr val="F26B43"/>
          </p15:clr>
        </p15:guide>
        <p15:guide id="8" pos="7392" userDrawn="1">
          <p15:clr>
            <a:srgbClr val="F26B43"/>
          </p15:clr>
        </p15:guide>
        <p15:guide id="9" pos="5184" userDrawn="1">
          <p15:clr>
            <a:srgbClr val="F26B43"/>
          </p15:clr>
        </p15:guide>
        <p15:guide id="10" orient="horz" pos="216" userDrawn="1">
          <p15:clr>
            <a:srgbClr val="F26B43"/>
          </p15:clr>
        </p15:guide>
        <p15:guide id="11" orient="horz" pos="3024" userDrawn="1">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ceholderTitle"/>
          <p:cNvSpPr>
            <a:spLocks noGrp="1"/>
          </p:cNvSpPr>
          <p:nvPr>
            <p:ph type="title"/>
          </p:nvPr>
        </p:nvSpPr>
        <p:spPr>
          <a:xfrm>
            <a:off x="576350" y="403412"/>
            <a:ext cx="11039301" cy="605118"/>
          </a:xfrm>
          <a:prstGeom prst="rect">
            <a:avLst/>
          </a:prstGeom>
        </p:spPr>
        <p:txBody>
          <a:bodyPr vert="horz" wrap="square" lIns="0" tIns="0" rIns="0" bIns="0" rtlCol="0" anchor="b">
            <a:noAutofit/>
          </a:bodyPr>
          <a:lstStyle/>
          <a:p>
            <a:r>
              <a:rPr lang="en-US"/>
              <a:t>Click to edit Master title style</a:t>
            </a:r>
          </a:p>
        </p:txBody>
      </p:sp>
      <p:sp>
        <p:nvSpPr>
          <p:cNvPr id="3" name="PlaceholderBody"/>
          <p:cNvSpPr>
            <a:spLocks noGrp="1"/>
          </p:cNvSpPr>
          <p:nvPr>
            <p:ph type="body" idx="1"/>
          </p:nvPr>
        </p:nvSpPr>
        <p:spPr>
          <a:xfrm>
            <a:off x="576350" y="1532966"/>
            <a:ext cx="11039301" cy="4437529"/>
          </a:xfrm>
          <a:prstGeom prst="rect">
            <a:avLst/>
          </a:prstGeom>
        </p:spPr>
        <p:txBody>
          <a:bodyPr vert="horz" wrap="square" lIns="91440" tIns="36576" rIns="36576" bIns="36576" rtlCol="0" anchor="t">
            <a:noAutofit/>
          </a:bodyPr>
          <a:lstStyle/>
          <a:p>
            <a:pPr marL="8965" lvl="0" indent="-6164" algn="l" defTabSz="806867" rtl="0" eaLnBrk="1" latinLnBrk="0" hangingPunct="1">
              <a:lnSpc>
                <a:spcPct val="110000"/>
              </a:lnSpc>
              <a:spcBef>
                <a:spcPts val="803"/>
              </a:spcBef>
              <a:spcAft>
                <a:spcPct val="0"/>
              </a:spcAft>
              <a:buFont typeface="Arial" panose="020B0604020202020204" pitchFamily="34" charset="0"/>
              <a:buNone/>
            </a:pPr>
            <a:r>
              <a:rPr lang="en-US"/>
              <a:t>Body Text</a:t>
            </a:r>
          </a:p>
          <a:p>
            <a:pPr marL="655579" lvl="1" indent="-252146" algn="l" defTabSz="806867" rtl="0" eaLnBrk="1" latinLnBrk="0" hangingPunct="1">
              <a:lnSpc>
                <a:spcPct val="110000"/>
              </a:lnSpc>
              <a:spcBef>
                <a:spcPts val="529"/>
              </a:spcBef>
              <a:spcAft>
                <a:spcPct val="0"/>
              </a:spcAft>
              <a:buClr>
                <a:schemeClr val="bg2"/>
              </a:buClr>
              <a:buSzPct val="92000"/>
              <a:buFont typeface="Arial" panose="020B0604020202020204" pitchFamily="34" charset="0"/>
              <a:buChar char="•"/>
            </a:pPr>
            <a:r>
              <a:rPr lang="en-US"/>
              <a:t>Bullet one</a:t>
            </a:r>
          </a:p>
          <a:p>
            <a:pPr marL="1008583" lvl="2" indent="-201717" algn="l" defTabSz="806867" rtl="0" eaLnBrk="1" latinLnBrk="0" hangingPunct="1">
              <a:lnSpc>
                <a:spcPct val="110000"/>
              </a:lnSpc>
              <a:spcBef>
                <a:spcPts val="265"/>
              </a:spcBef>
              <a:spcAft>
                <a:spcPct val="0"/>
              </a:spcAft>
              <a:buClr>
                <a:schemeClr val="tx2"/>
              </a:buClr>
              <a:buSzPct val="92000"/>
              <a:buFont typeface="Arial" panose="020B0604020202020204" pitchFamily="34" charset="0"/>
              <a:buChar char="•"/>
            </a:pPr>
            <a:r>
              <a:rPr lang="en-US"/>
              <a:t>Bullet two</a:t>
            </a:r>
          </a:p>
          <a:p>
            <a:pPr marL="1412016" lvl="3" indent="-201717" algn="l" defTabSz="806867" rtl="0" eaLnBrk="1" latinLnBrk="0" hangingPunct="1">
              <a:lnSpc>
                <a:spcPct val="110000"/>
              </a:lnSpc>
              <a:spcBef>
                <a:spcPts val="88"/>
              </a:spcBef>
              <a:spcAft>
                <a:spcPct val="0"/>
              </a:spcAft>
              <a:buClr>
                <a:schemeClr val="tx2"/>
              </a:buClr>
              <a:buSzPct val="100000"/>
              <a:buFont typeface="Arial" panose="020B0604020202020204" pitchFamily="34" charset="0"/>
              <a:buChar char="•"/>
            </a:pPr>
            <a:r>
              <a:rPr lang="en-US"/>
              <a:t>Bullet three</a:t>
            </a:r>
          </a:p>
          <a:p>
            <a:pPr marL="1815450" lvl="4" indent="-201717" algn="l" defTabSz="806867" rtl="0" eaLnBrk="1" latinLnBrk="0" hangingPunct="1">
              <a:lnSpc>
                <a:spcPct val="110000"/>
              </a:lnSpc>
              <a:spcBef>
                <a:spcPts val="0"/>
              </a:spcBef>
              <a:spcAft>
                <a:spcPct val="0"/>
              </a:spcAft>
              <a:buClr>
                <a:schemeClr val="tx2"/>
              </a:buClr>
              <a:buSzPct val="100000"/>
              <a:buFont typeface="Arial" panose="020B0604020202020204" pitchFamily="34" charset="0"/>
              <a:buChar char="•"/>
            </a:pPr>
            <a:r>
              <a:rPr lang="en-US"/>
              <a:t>Bullet four</a:t>
            </a:r>
          </a:p>
        </p:txBody>
      </p:sp>
      <p:cxnSp>
        <p:nvCxnSpPr>
          <p:cNvPr id="4" name="Straight Connector 3"/>
          <p:cNvCxnSpPr/>
          <p:nvPr userDrawn="1"/>
        </p:nvCxnSpPr>
        <p:spPr>
          <a:xfrm>
            <a:off x="576350" y="1089212"/>
            <a:ext cx="11039301" cy="0"/>
          </a:xfrm>
          <a:prstGeom prst="line">
            <a:avLst/>
          </a:prstGeom>
          <a:ln w="5715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ConfidentialInternal"/>
          <p:cNvSpPr txBox="1"/>
          <p:nvPr userDrawn="1">
            <p:custDataLst>
              <p:tags r:id="rId27"/>
            </p:custDataLst>
          </p:nvPr>
        </p:nvSpPr>
        <p:spPr>
          <a:xfrm>
            <a:off x="2914996" y="403412"/>
            <a:ext cx="8700655" cy="193638"/>
          </a:xfrm>
          <a:prstGeom prst="rect">
            <a:avLst/>
          </a:prstGeom>
          <a:noFill/>
        </p:spPr>
        <p:txBody>
          <a:bodyPr vert="horz" wrap="square" lIns="0" tIns="0" rIns="0" bIns="0" rtlCol="0" anchor="t">
            <a:noAutofit/>
          </a:bodyPr>
          <a:lstStyle/>
          <a:p>
            <a:pPr algn="r">
              <a:lnSpc>
                <a:spcPct val="110000"/>
              </a:lnSpc>
            </a:pPr>
            <a:r>
              <a:rPr lang="en-US" sz="618" b="0" i="0" cap="all" spc="185" dirty="0">
                <a:solidFill>
                  <a:schemeClr val="tx2"/>
                </a:solidFill>
                <a:latin typeface="+mn-lt"/>
              </a:rPr>
              <a:t>Confidential</a:t>
            </a:r>
          </a:p>
        </p:txBody>
      </p:sp>
      <p:sp>
        <p:nvSpPr>
          <p:cNvPr id="6" name="Confidential" hidden="1"/>
          <p:cNvSpPr txBox="1"/>
          <p:nvPr userDrawn="1">
            <p:custDataLst>
              <p:tags r:id="rId28"/>
            </p:custDataLst>
          </p:nvPr>
        </p:nvSpPr>
        <p:spPr>
          <a:xfrm>
            <a:off x="2914996" y="217843"/>
            <a:ext cx="8700655" cy="177971"/>
          </a:xfrm>
          <a:prstGeom prst="rect">
            <a:avLst/>
          </a:prstGeom>
          <a:noFill/>
        </p:spPr>
        <p:txBody>
          <a:bodyPr vert="horz" wrap="square" lIns="0" tIns="40341" rIns="0" bIns="40341" rtlCol="0" anchor="t">
            <a:spAutoFit/>
          </a:bodyPr>
          <a:lstStyle/>
          <a:p>
            <a:pPr algn="r">
              <a:lnSpc>
                <a:spcPct val="110000"/>
              </a:lnSpc>
            </a:pPr>
            <a:r>
              <a:rPr lang="en-US" sz="618" b="0" i="0" cap="all" spc="185" dirty="0">
                <a:solidFill>
                  <a:schemeClr val="tx2"/>
                </a:solidFill>
                <a:latin typeface="+mn-lt"/>
              </a:rPr>
              <a:t>Confidential</a:t>
            </a:r>
          </a:p>
        </p:txBody>
      </p:sp>
      <p:sp>
        <p:nvSpPr>
          <p:cNvPr id="7" name="SubsectionTracker"/>
          <p:cNvSpPr txBox="1"/>
          <p:nvPr userDrawn="1"/>
        </p:nvSpPr>
        <p:spPr>
          <a:xfrm>
            <a:off x="576350" y="381145"/>
            <a:ext cx="65" cy="117148"/>
          </a:xfrm>
          <a:prstGeom prst="rect">
            <a:avLst/>
          </a:prstGeom>
          <a:noFill/>
        </p:spPr>
        <p:txBody>
          <a:bodyPr vert="horz" wrap="none" lIns="0" tIns="0" rIns="0" bIns="0" rtlCol="0" anchor="ctr">
            <a:spAutoFit/>
          </a:bodyPr>
          <a:lstStyle/>
          <a:p>
            <a:pPr algn="l">
              <a:lnSpc>
                <a:spcPct val="110000"/>
              </a:lnSpc>
            </a:pPr>
            <a:endParaRPr lang="en-US" sz="750" b="0" i="0" dirty="0">
              <a:solidFill>
                <a:schemeClr val="bg2"/>
              </a:solidFill>
              <a:latin typeface="+mn-lt"/>
            </a:endParaRPr>
          </a:p>
        </p:txBody>
      </p:sp>
      <p:sp>
        <p:nvSpPr>
          <p:cNvPr id="8" name="PageNumber"/>
          <p:cNvSpPr txBox="1"/>
          <p:nvPr userDrawn="1"/>
        </p:nvSpPr>
        <p:spPr>
          <a:xfrm>
            <a:off x="5957455" y="6252883"/>
            <a:ext cx="277091" cy="161365"/>
          </a:xfrm>
          <a:prstGeom prst="rect">
            <a:avLst/>
          </a:prstGeom>
          <a:noFill/>
        </p:spPr>
        <p:txBody>
          <a:bodyPr vert="horz" wrap="none" lIns="0" tIns="0" rIns="0" bIns="0" rtlCol="0" anchor="ctr">
            <a:noAutofit/>
          </a:bodyPr>
          <a:lstStyle/>
          <a:p>
            <a:pPr algn="ctr">
              <a:lnSpc>
                <a:spcPct val="110000"/>
              </a:lnSpc>
            </a:pPr>
            <a:endParaRPr lang="en-US" sz="794" b="0" i="0" dirty="0">
              <a:solidFill>
                <a:schemeClr val="tx2"/>
              </a:solidFill>
              <a:latin typeface="+mn-lt"/>
            </a:endParaRPr>
          </a:p>
        </p:txBody>
      </p:sp>
      <p:sp>
        <p:nvSpPr>
          <p:cNvPr id="10" name="ClientName"/>
          <p:cNvSpPr txBox="1"/>
          <p:nvPr userDrawn="1">
            <p:custDataLst>
              <p:tags r:id="rId29"/>
            </p:custDataLst>
          </p:nvPr>
        </p:nvSpPr>
        <p:spPr>
          <a:xfrm>
            <a:off x="576350" y="6373907"/>
            <a:ext cx="2216727" cy="104887"/>
          </a:xfrm>
          <a:prstGeom prst="rect">
            <a:avLst/>
          </a:prstGeom>
          <a:noFill/>
          <a:extLst>
            <a:ext uri="{909E8E84-426E-40DD-AFC4-6F175D3DCCD1}">
              <a14:hiddenFill xmlns:a14="http://schemas.microsoft.com/office/drawing/2010/main">
                <a:solidFill>
                  <a:scrgbClr r="0" g="0" b="0"/>
                </a:solidFill>
              </a14:hiddenFill>
            </a:ext>
          </a:extLst>
        </p:spPr>
        <p:txBody>
          <a:bodyPr vert="horz" wrap="none" lIns="0" tIns="0" rIns="0" bIns="0" rtlCol="0" anchor="b">
            <a:noAutofit/>
          </a:bodyPr>
          <a:lstStyle/>
          <a:p>
            <a:pPr algn="l">
              <a:lnSpc>
                <a:spcPct val="110000"/>
              </a:lnSpc>
            </a:pPr>
            <a:endParaRPr lang="en-US" sz="794" b="0" i="0" cap="all" spc="132" dirty="0">
              <a:solidFill>
                <a:schemeClr val="tx2"/>
              </a:solidFill>
              <a:latin typeface="+mn-lt"/>
            </a:endParaRPr>
          </a:p>
        </p:txBody>
      </p:sp>
      <p:sp>
        <p:nvSpPr>
          <p:cNvPr id="9" name="Rectangle 8">
            <a:extLst>
              <a:ext uri="{FF2B5EF4-FFF2-40B4-BE49-F238E27FC236}">
                <a16:creationId xmlns:a16="http://schemas.microsoft.com/office/drawing/2014/main" id="{865F413B-5E20-40D8-927E-692FF500A0EA}"/>
              </a:ext>
            </a:extLst>
          </p:cNvPr>
          <p:cNvSpPr>
            <a:spLocks noChangeAspect="1"/>
          </p:cNvSpPr>
          <p:nvPr userDrawn="1">
            <p:custDataLst>
              <p:tags r:id="rId30"/>
            </p:custDataLst>
          </p:nvPr>
        </p:nvSpPr>
        <p:spPr>
          <a:xfrm>
            <a:off x="10053524" y="6204473"/>
            <a:ext cx="1562128" cy="228734"/>
          </a:xfrm>
          <a:prstGeom prst="rect">
            <a:avLst/>
          </a:prstGeom>
          <a:blipFill>
            <a:blip r:embed="rId31"/>
            <a:stretch>
              <a:fillRect/>
            </a:stretch>
          </a:blipFill>
          <a:ln w="9525" cap="flat" cmpd="sng" algn="ctr">
            <a:noFill/>
            <a:prstDash val="solid"/>
          </a:ln>
          <a:effectLst/>
          <a:extLst>
            <a:ext uri="{91240B29-F687-4F45-9708-019B960494DF}">
              <a14:hiddenLine xmlns:a14="http://schemas.microsoft.com/office/drawing/2010/main" w="9525"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a:lnSpc>
                <a:spcPct val="110000"/>
              </a:lnSpc>
            </a:pPr>
            <a:endParaRPr lang="en-US" sz="1059" dirty="0">
              <a:solidFill>
                <a:schemeClr val="tx2"/>
              </a:solidFill>
            </a:endParaRPr>
          </a:p>
        </p:txBody>
      </p:sp>
    </p:spTree>
    <p:extLst>
      <p:ext uri="{BB962C8B-B14F-4D97-AF65-F5344CB8AC3E}">
        <p14:creationId xmlns:p14="http://schemas.microsoft.com/office/powerpoint/2010/main" val="2076918639"/>
      </p:ext>
    </p:extLst>
  </p:cSld>
  <p:clrMap bg1="lt1" tx1="dk1" bg2="lt2" tx2="dk2" accent1="accent1" accent2="accent2" accent3="accent3" accent4="accent4" accent5="accent5" accent6="accent6" hlink="hlink" folHlink="folHlink"/>
  <p:sldLayoutIdLst>
    <p:sldLayoutId id="2147484182" r:id="rId1"/>
    <p:sldLayoutId id="2147484183" r:id="rId2"/>
    <p:sldLayoutId id="2147484184" r:id="rId3"/>
    <p:sldLayoutId id="2147484185" r:id="rId4"/>
    <p:sldLayoutId id="2147484186" r:id="rId5"/>
    <p:sldLayoutId id="2147484187" r:id="rId6"/>
    <p:sldLayoutId id="2147484188" r:id="rId7"/>
    <p:sldLayoutId id="2147484189" r:id="rId8"/>
    <p:sldLayoutId id="2147484190" r:id="rId9"/>
    <p:sldLayoutId id="2147484191" r:id="rId10"/>
    <p:sldLayoutId id="2147484192" r:id="rId11"/>
    <p:sldLayoutId id="2147484193" r:id="rId12"/>
    <p:sldLayoutId id="2147484194" r:id="rId13"/>
    <p:sldLayoutId id="2147484195" r:id="rId14"/>
    <p:sldLayoutId id="2147484196" r:id="rId15"/>
    <p:sldLayoutId id="2147484197" r:id="rId16"/>
    <p:sldLayoutId id="2147484198" r:id="rId17"/>
    <p:sldLayoutId id="2147484199" r:id="rId18"/>
    <p:sldLayoutId id="2147484200" r:id="rId19"/>
    <p:sldLayoutId id="2147484201" r:id="rId20"/>
    <p:sldLayoutId id="2147484202" r:id="rId21"/>
    <p:sldLayoutId id="2147484203" r:id="rId22"/>
    <p:sldLayoutId id="2147484204" r:id="rId23"/>
    <p:sldLayoutId id="2147484205" r:id="rId24"/>
    <p:sldLayoutId id="2147484206" r:id="rId25"/>
  </p:sldLayoutIdLst>
  <p:txStyles>
    <p:titleStyle>
      <a:lvl1pPr algn="l" defTabSz="806867" rtl="0" eaLnBrk="1" latinLnBrk="0" hangingPunct="1">
        <a:spcBef>
          <a:spcPct val="0"/>
        </a:spcBef>
        <a:buFontTx/>
        <a:buNone/>
        <a:defRPr sz="1588" b="0" i="0" kern="1200">
          <a:solidFill>
            <a:schemeClr val="tx2"/>
          </a:solidFill>
          <a:latin typeface="+mj-lt"/>
          <a:ea typeface="+mj-ea"/>
          <a:cs typeface="+mj-cs"/>
        </a:defRPr>
      </a:lvl1pPr>
    </p:titleStyle>
    <p:bodyStyle>
      <a:lvl1pPr marL="8965" indent="-6164" algn="l" defTabSz="806867" rtl="0" eaLnBrk="1" latinLnBrk="0" hangingPunct="1">
        <a:lnSpc>
          <a:spcPct val="110000"/>
        </a:lnSpc>
        <a:spcBef>
          <a:spcPts val="803"/>
        </a:spcBef>
        <a:spcAft>
          <a:spcPct val="0"/>
        </a:spcAft>
        <a:buFontTx/>
        <a:buNone/>
        <a:defRPr sz="1059" b="0" i="0" kern="1200">
          <a:solidFill>
            <a:schemeClr val="tx2"/>
          </a:solidFill>
          <a:latin typeface="+mn-lt"/>
          <a:ea typeface="+mn-ea"/>
          <a:cs typeface="+mn-cs"/>
        </a:defRPr>
      </a:lvl1pPr>
      <a:lvl2pPr marL="185579" indent="-161373" algn="l" defTabSz="806867" rtl="0" eaLnBrk="1" latinLnBrk="0" hangingPunct="1">
        <a:lnSpc>
          <a:spcPct val="110000"/>
        </a:lnSpc>
        <a:spcBef>
          <a:spcPts val="529"/>
        </a:spcBef>
        <a:spcAft>
          <a:spcPct val="0"/>
        </a:spcAft>
        <a:buClr>
          <a:schemeClr val="bg2"/>
        </a:buClr>
        <a:buSzPct val="92000"/>
        <a:buFont typeface="Wingdings" panose="05000000000000000000" pitchFamily="2" charset="2"/>
        <a:buChar char="n"/>
        <a:defRPr sz="1059" b="0" i="0" kern="1200">
          <a:solidFill>
            <a:schemeClr val="tx2"/>
          </a:solidFill>
          <a:latin typeface="+mn-lt"/>
          <a:ea typeface="+mn-ea"/>
          <a:cs typeface="+mn-cs"/>
        </a:defRPr>
      </a:lvl2pPr>
      <a:lvl3pPr marL="338884" indent="-185579" algn="l" defTabSz="806867" rtl="0" eaLnBrk="1" latinLnBrk="0" hangingPunct="1">
        <a:lnSpc>
          <a:spcPct val="110000"/>
        </a:lnSpc>
        <a:spcBef>
          <a:spcPts val="265"/>
        </a:spcBef>
        <a:spcAft>
          <a:spcPct val="0"/>
        </a:spcAft>
        <a:buClr>
          <a:schemeClr val="tx2"/>
        </a:buClr>
        <a:buSzPct val="92000"/>
        <a:buFont typeface="Wingdings" panose="05000000000000000000" pitchFamily="2" charset="2"/>
        <a:buChar char="n"/>
        <a:defRPr sz="1059" b="0" i="0" kern="1200">
          <a:solidFill>
            <a:schemeClr val="tx2"/>
          </a:solidFill>
          <a:latin typeface="+mn-lt"/>
          <a:ea typeface="+mn-ea"/>
          <a:cs typeface="+mn-cs"/>
        </a:defRPr>
      </a:lvl3pPr>
      <a:lvl4pPr marL="492189" indent="-193648" algn="l" defTabSz="806867" rtl="0" eaLnBrk="1" latinLnBrk="0" hangingPunct="1">
        <a:lnSpc>
          <a:spcPct val="110000"/>
        </a:lnSpc>
        <a:spcBef>
          <a:spcPts val="88"/>
        </a:spcBef>
        <a:spcAft>
          <a:spcPct val="0"/>
        </a:spcAft>
        <a:buClr>
          <a:schemeClr val="tx2"/>
        </a:buClr>
        <a:buSzPct val="100000"/>
        <a:buFont typeface="Arial" panose="020B0604020202020204" pitchFamily="34" charset="0"/>
        <a:buChar char="–"/>
        <a:defRPr sz="1059" b="0" i="0" kern="1200">
          <a:solidFill>
            <a:schemeClr val="tx2"/>
          </a:solidFill>
          <a:latin typeface="+mn-lt"/>
          <a:ea typeface="+mn-ea"/>
          <a:cs typeface="+mn-cs"/>
        </a:defRPr>
      </a:lvl4pPr>
      <a:lvl5pPr marL="645493" indent="-201717" algn="l" defTabSz="806867" rtl="0" eaLnBrk="1" latinLnBrk="0" hangingPunct="1">
        <a:lnSpc>
          <a:spcPct val="110000"/>
        </a:lnSpc>
        <a:spcBef>
          <a:spcPts val="0"/>
        </a:spcBef>
        <a:spcAft>
          <a:spcPct val="0"/>
        </a:spcAft>
        <a:buClr>
          <a:schemeClr val="tx2"/>
        </a:buClr>
        <a:buSzPct val="100000"/>
        <a:buFont typeface="Arial" panose="020B0604020202020204" pitchFamily="34" charset="0"/>
        <a:buChar char="–"/>
        <a:defRPr sz="1059" b="0" i="0" kern="1200">
          <a:solidFill>
            <a:schemeClr val="tx2"/>
          </a:solidFill>
          <a:latin typeface="+mn-lt"/>
          <a:ea typeface="+mn-ea"/>
          <a:cs typeface="+mn-cs"/>
        </a:defRPr>
      </a:lvl5pPr>
      <a:lvl6pPr marL="2218883" indent="-201717" algn="l" defTabSz="806867" rtl="0" eaLnBrk="1" latinLnBrk="0" hangingPunct="1">
        <a:spcBef>
          <a:spcPct val="20000"/>
        </a:spcBef>
        <a:buFont typeface="Arial" panose="020B0604020202020204" pitchFamily="34" charset="0"/>
        <a:buChar char="•"/>
        <a:defRPr sz="1765" kern="1200">
          <a:solidFill>
            <a:schemeClr val="tx1"/>
          </a:solidFill>
          <a:latin typeface="+mn-lt"/>
          <a:ea typeface="+mn-ea"/>
          <a:cs typeface="+mn-cs"/>
        </a:defRPr>
      </a:lvl6pPr>
      <a:lvl7pPr marL="2622316" indent="-201717" algn="l" defTabSz="806867" rtl="0" eaLnBrk="1" latinLnBrk="0" hangingPunct="1">
        <a:spcBef>
          <a:spcPct val="20000"/>
        </a:spcBef>
        <a:buFont typeface="Arial" panose="020B0604020202020204" pitchFamily="34" charset="0"/>
        <a:buChar char="•"/>
        <a:defRPr sz="1765" kern="1200">
          <a:solidFill>
            <a:schemeClr val="tx1"/>
          </a:solidFill>
          <a:latin typeface="+mn-lt"/>
          <a:ea typeface="+mn-ea"/>
          <a:cs typeface="+mn-cs"/>
        </a:defRPr>
      </a:lvl7pPr>
      <a:lvl8pPr marL="3025750" indent="-201717" algn="l" defTabSz="806867" rtl="0" eaLnBrk="1" latinLnBrk="0" hangingPunct="1">
        <a:spcBef>
          <a:spcPct val="20000"/>
        </a:spcBef>
        <a:buFont typeface="Arial" panose="020B0604020202020204" pitchFamily="34" charset="0"/>
        <a:buChar char="•"/>
        <a:defRPr sz="1765" kern="1200">
          <a:solidFill>
            <a:schemeClr val="tx1"/>
          </a:solidFill>
          <a:latin typeface="+mn-lt"/>
          <a:ea typeface="+mn-ea"/>
          <a:cs typeface="+mn-cs"/>
        </a:defRPr>
      </a:lvl8pPr>
      <a:lvl9pPr marL="3429183" indent="-201717" algn="l" defTabSz="806867" rtl="0" eaLnBrk="1" latinLnBrk="0" hangingPunct="1">
        <a:spcBef>
          <a:spcPct val="20000"/>
        </a:spcBef>
        <a:buFont typeface="Arial" panose="020B0604020202020204" pitchFamily="34" charset="0"/>
        <a:buChar char="•"/>
        <a:defRPr sz="1765" kern="1200">
          <a:solidFill>
            <a:schemeClr val="tx1"/>
          </a:solidFill>
          <a:latin typeface="+mn-lt"/>
          <a:ea typeface="+mn-ea"/>
          <a:cs typeface="+mn-cs"/>
        </a:defRPr>
      </a:lvl9pPr>
    </p:bodyStyle>
    <p:otherStyle>
      <a:defPPr>
        <a:defRPr lang="en-US"/>
      </a:defPPr>
      <a:lvl1pPr marL="10758" indent="-7957" algn="l" defTabSz="806867" rtl="0" eaLnBrk="1" fontAlgn="b" latinLnBrk="0" hangingPunct="1">
        <a:lnSpc>
          <a:spcPct val="100000"/>
        </a:lnSpc>
        <a:spcBef>
          <a:spcPts val="234"/>
        </a:spcBef>
        <a:spcAft>
          <a:spcPct val="0"/>
        </a:spcAft>
        <a:buFontTx/>
        <a:buNone/>
        <a:defRPr sz="794" b="0" i="0" kern="1200">
          <a:solidFill>
            <a:schemeClr val="tx2"/>
          </a:solidFill>
          <a:latin typeface="+mn-lt"/>
          <a:ea typeface="Arial Unicode MS"/>
          <a:cs typeface="+mn-cs"/>
        </a:defRPr>
      </a:lvl1pPr>
      <a:lvl2pPr marL="185579" indent="-185579" algn="l" defTabSz="806867" rtl="0" eaLnBrk="1" fontAlgn="b" latinLnBrk="0" hangingPunct="1">
        <a:lnSpc>
          <a:spcPct val="100000"/>
        </a:lnSpc>
        <a:spcBef>
          <a:spcPts val="234"/>
        </a:spcBef>
        <a:spcAft>
          <a:spcPct val="0"/>
        </a:spcAft>
        <a:buClr>
          <a:schemeClr val="bg2"/>
        </a:buClr>
        <a:buSzPct val="92000"/>
        <a:buFont typeface="Wingdings"/>
        <a:buChar char="n"/>
        <a:defRPr sz="794" b="0" i="0" kern="1200">
          <a:solidFill>
            <a:schemeClr val="tx2"/>
          </a:solidFill>
          <a:latin typeface="+mn-lt"/>
          <a:ea typeface="Arial Unicode MS"/>
          <a:cs typeface="+mn-cs"/>
        </a:defRPr>
      </a:lvl2pPr>
      <a:lvl3pPr marL="371159" indent="-185579" algn="l" defTabSz="806867" rtl="0" eaLnBrk="1" fontAlgn="b" latinLnBrk="0" hangingPunct="1">
        <a:lnSpc>
          <a:spcPct val="100000"/>
        </a:lnSpc>
        <a:spcBef>
          <a:spcPts val="234"/>
        </a:spcBef>
        <a:spcAft>
          <a:spcPct val="0"/>
        </a:spcAft>
        <a:buClr>
          <a:schemeClr val="tx2"/>
        </a:buClr>
        <a:buSzPct val="92000"/>
        <a:buFont typeface="Wingdings"/>
        <a:buChar char="n"/>
        <a:defRPr sz="794" b="0" i="0" kern="1200">
          <a:solidFill>
            <a:schemeClr val="tx2"/>
          </a:solidFill>
          <a:latin typeface="+mn-lt"/>
          <a:ea typeface="Arial Unicode MS"/>
          <a:cs typeface="+mn-cs"/>
        </a:defRPr>
      </a:lvl3pPr>
      <a:lvl4pPr marL="572875" indent="-201717" algn="l" defTabSz="806867" rtl="0" eaLnBrk="1" fontAlgn="b" latinLnBrk="0" hangingPunct="1">
        <a:lnSpc>
          <a:spcPct val="100000"/>
        </a:lnSpc>
        <a:spcBef>
          <a:spcPts val="234"/>
        </a:spcBef>
        <a:spcAft>
          <a:spcPct val="0"/>
        </a:spcAft>
        <a:buClr>
          <a:schemeClr val="tx2"/>
        </a:buClr>
        <a:buSzPct val="100000"/>
        <a:buFont typeface="Arial"/>
        <a:buChar char="–"/>
        <a:defRPr sz="794" b="0" i="0" kern="1200">
          <a:solidFill>
            <a:schemeClr val="tx2"/>
          </a:solidFill>
          <a:latin typeface="+mn-lt"/>
          <a:ea typeface="Arial Unicode MS"/>
          <a:cs typeface="+mn-cs"/>
        </a:defRPr>
      </a:lvl4pPr>
      <a:lvl5pPr marL="774592" indent="-201717" algn="l" defTabSz="806867" rtl="0" eaLnBrk="1" fontAlgn="b" latinLnBrk="0" hangingPunct="1">
        <a:lnSpc>
          <a:spcPct val="100000"/>
        </a:lnSpc>
        <a:spcBef>
          <a:spcPts val="234"/>
        </a:spcBef>
        <a:spcAft>
          <a:spcPct val="0"/>
        </a:spcAft>
        <a:buClr>
          <a:schemeClr val="tx2"/>
        </a:buClr>
        <a:buSzPct val="100000"/>
        <a:buFont typeface="Arial"/>
        <a:buChar char="–"/>
        <a:defRPr sz="794" b="0" i="0" kern="1200">
          <a:solidFill>
            <a:schemeClr val="tx2"/>
          </a:solidFill>
          <a:latin typeface="+mn-lt"/>
          <a:ea typeface="Arial Unicode MS"/>
          <a:cs typeface="+mn-cs"/>
        </a:defRPr>
      </a:lvl5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09B7A430-2619-B140-81F2-644D4513FBF0}"/>
              </a:ext>
            </a:extLst>
          </p:cNvPr>
          <p:cNvGraphicFramePr>
            <a:graphicFrameLocks noChangeAspect="1"/>
          </p:cNvGraphicFramePr>
          <p:nvPr userDrawn="1">
            <p:custDataLst>
              <p:tags r:id="rId21"/>
            </p:custDataLst>
            <p:extLst>
              <p:ext uri="{D42A27DB-BD31-4B8C-83A1-F6EECF244321}">
                <p14:modId xmlns:p14="http://schemas.microsoft.com/office/powerpoint/2010/main" val="2604185839"/>
              </p:ext>
            </p:extLst>
          </p:nvPr>
        </p:nvGraphicFramePr>
        <p:xfrm>
          <a:off x="1589" y="1590"/>
          <a:ext cx="1587" cy="1587"/>
        </p:xfrm>
        <a:graphic>
          <a:graphicData uri="http://schemas.openxmlformats.org/presentationml/2006/ole">
            <mc:AlternateContent xmlns:mc="http://schemas.openxmlformats.org/markup-compatibility/2006">
              <mc:Choice xmlns:v="urn:schemas-microsoft-com:vml" Requires="v">
                <p:oleObj name="think-cell Slide" r:id="rId23" imgW="7772400" imgH="10058400" progId="TCLayout.ActiveDocument.1">
                  <p:embed/>
                </p:oleObj>
              </mc:Choice>
              <mc:Fallback>
                <p:oleObj name="think-cell Slide" r:id="rId23" imgW="7772400" imgH="10058400" progId="TCLayout.ActiveDocument.1">
                  <p:embed/>
                  <p:pic>
                    <p:nvPicPr>
                      <p:cNvPr id="6" name="Object 5" hidden="1">
                        <a:extLst>
                          <a:ext uri="{FF2B5EF4-FFF2-40B4-BE49-F238E27FC236}">
                            <a16:creationId xmlns:a16="http://schemas.microsoft.com/office/drawing/2014/main" id="{09B7A430-2619-B140-81F2-644D4513FBF0}"/>
                          </a:ext>
                        </a:extLst>
                      </p:cNvPr>
                      <p:cNvPicPr/>
                      <p:nvPr/>
                    </p:nvPicPr>
                    <p:blipFill>
                      <a:blip r:embed="rId24"/>
                      <a:stretch>
                        <a:fillRect/>
                      </a:stretch>
                    </p:blipFill>
                    <p:spPr>
                      <a:xfrm>
                        <a:off x="1589" y="1590"/>
                        <a:ext cx="1587" cy="1587"/>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29594029-8EFE-1946-A5D7-BC62BAD29A76}"/>
              </a:ext>
            </a:extLst>
          </p:cNvPr>
          <p:cNvSpPr/>
          <p:nvPr userDrawn="1">
            <p:custDataLst>
              <p:tags r:id="rId22"/>
            </p:custDataLst>
          </p:nvPr>
        </p:nvSpPr>
        <p:spPr bwMode="gray">
          <a:xfrm>
            <a:off x="1" y="0"/>
            <a:ext cx="158751" cy="158750"/>
          </a:xfrm>
          <a:prstGeom prst="rect">
            <a:avLst/>
          </a:prstGeom>
          <a:solidFill>
            <a:schemeClr val="tx2"/>
          </a:solidFill>
          <a:ln w="1905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1" i="0" baseline="0" dirty="0">
              <a:latin typeface="Century Gothic" panose="020B0502020202020204" pitchFamily="34" charset="0"/>
              <a:ea typeface="+mj-ea"/>
              <a:sym typeface="Century Gothic" panose="020B0502020202020204" pitchFamily="34" charset="0"/>
            </a:endParaRPr>
          </a:p>
        </p:txBody>
      </p:sp>
      <p:sp>
        <p:nvSpPr>
          <p:cNvPr id="2" name="Title Placeholder 1"/>
          <p:cNvSpPr>
            <a:spLocks noGrp="1"/>
          </p:cNvSpPr>
          <p:nvPr>
            <p:ph type="title"/>
          </p:nvPr>
        </p:nvSpPr>
        <p:spPr bwMode="gray">
          <a:xfrm>
            <a:off x="560389" y="447391"/>
            <a:ext cx="11117263" cy="332399"/>
          </a:xfrm>
          <a:prstGeom prst="rect">
            <a:avLst/>
          </a:prstGeom>
        </p:spPr>
        <p:txBody>
          <a:bodyPr vert="horz" wrap="square" lIns="0" tIns="0" rIns="0" bIns="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bwMode="gray">
          <a:xfrm>
            <a:off x="560389" y="1044576"/>
            <a:ext cx="11117263" cy="1115690"/>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bwMode="gray">
          <a:xfrm>
            <a:off x="171045" y="78990"/>
            <a:ext cx="1603003" cy="92333"/>
          </a:xfrm>
          <a:prstGeom prst="rect">
            <a:avLst/>
          </a:prstGeom>
          <a:noFill/>
        </p:spPr>
        <p:txBody>
          <a:bodyPr wrap="none" lIns="0" tIns="0" rIns="0" bIns="0" rtlCol="0">
            <a:spAutoFit/>
          </a:bodyPr>
          <a:lstStyle/>
          <a:p>
            <a:r>
              <a:rPr lang="en-US" sz="600" b="0" dirty="0">
                <a:solidFill>
                  <a:schemeClr val="accent1"/>
                </a:solidFill>
                <a:latin typeface="+mn-lt"/>
              </a:rPr>
              <a:t>©2022 Gist Healthcare Inc. </a:t>
            </a:r>
            <a:r>
              <a:rPr lang="en-US" sz="600" b="0" dirty="0">
                <a:solidFill>
                  <a:schemeClr val="accent1"/>
                </a:solidFill>
                <a:latin typeface="+mn-lt"/>
                <a:cs typeface="Arial" panose="020B0604020202020204" pitchFamily="34" charset="0"/>
              </a:rPr>
              <a:t>• 221102  BHCG</a:t>
            </a:r>
          </a:p>
        </p:txBody>
      </p:sp>
      <p:sp>
        <p:nvSpPr>
          <p:cNvPr id="8" name="TextBox 7">
            <a:extLst>
              <a:ext uri="{FF2B5EF4-FFF2-40B4-BE49-F238E27FC236}">
                <a16:creationId xmlns:a16="http://schemas.microsoft.com/office/drawing/2014/main" id="{76F3E1DF-8F0B-DC4B-8FFB-258661DA7E73}"/>
              </a:ext>
            </a:extLst>
          </p:cNvPr>
          <p:cNvSpPr txBox="1"/>
          <p:nvPr userDrawn="1"/>
        </p:nvSpPr>
        <p:spPr bwMode="gray">
          <a:xfrm>
            <a:off x="10020145" y="116746"/>
            <a:ext cx="1247136" cy="92333"/>
          </a:xfrm>
          <a:prstGeom prst="rect">
            <a:avLst/>
          </a:prstGeom>
          <a:noFill/>
        </p:spPr>
        <p:txBody>
          <a:bodyPr wrap="none" lIns="0" tIns="0" rIns="0" bIns="0" rtlCol="0">
            <a:spAutoFit/>
          </a:bodyPr>
          <a:lstStyle/>
          <a:p>
            <a:r>
              <a:rPr lang="en-US" sz="600" b="0" dirty="0">
                <a:solidFill>
                  <a:schemeClr val="accent1"/>
                </a:solidFill>
                <a:latin typeface="+mn-lt"/>
              </a:rPr>
              <a:t>CONFIDENTIAL AND PROPRIETARY</a:t>
            </a:r>
          </a:p>
        </p:txBody>
      </p:sp>
    </p:spTree>
    <p:extLst>
      <p:ext uri="{BB962C8B-B14F-4D97-AF65-F5344CB8AC3E}">
        <p14:creationId xmlns:p14="http://schemas.microsoft.com/office/powerpoint/2010/main" val="1239903868"/>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Lst>
  <p:hf sldNum="0" hdr="0" ftr="0" dt="0"/>
  <p:txStyles>
    <p:titleStyle>
      <a:lvl1pPr algn="l" defTabSz="685800" rtl="0" eaLnBrk="1" latinLnBrk="0" hangingPunct="1">
        <a:lnSpc>
          <a:spcPct val="90000"/>
        </a:lnSpc>
        <a:spcBef>
          <a:spcPct val="0"/>
        </a:spcBef>
        <a:buNone/>
        <a:defRPr sz="2400" b="1" kern="1200">
          <a:ln w="6350">
            <a:solidFill>
              <a:schemeClr val="tx1"/>
            </a:solidFill>
          </a:ln>
          <a:solidFill>
            <a:schemeClr val="tx1"/>
          </a:solidFill>
          <a:latin typeface="+mj-lt"/>
          <a:ea typeface="+mj-ea"/>
          <a:cs typeface="+mj-cs"/>
        </a:defRPr>
      </a:lvl1pPr>
    </p:titleStyle>
    <p:bodyStyle>
      <a:lvl1pPr marL="128588" indent="-128588" algn="l" defTabSz="685800" rtl="0" eaLnBrk="1" latinLnBrk="0" hangingPunct="1">
        <a:lnSpc>
          <a:spcPct val="100000"/>
        </a:lnSpc>
        <a:spcBef>
          <a:spcPts val="600"/>
        </a:spcBef>
        <a:buClr>
          <a:schemeClr val="tx1"/>
        </a:buClr>
        <a:buFont typeface="Arial" panose="020B0604020202020204" pitchFamily="34" charset="0"/>
        <a:buChar char="•"/>
        <a:defRPr sz="1050" kern="1200">
          <a:solidFill>
            <a:schemeClr val="tx1"/>
          </a:solidFill>
          <a:latin typeface="+mn-lt"/>
          <a:ea typeface="+mn-ea"/>
          <a:cs typeface="+mn-cs"/>
        </a:defRPr>
      </a:lvl1pPr>
      <a:lvl2pPr marL="257175" indent="-128588" algn="l" defTabSz="685800" rtl="0" eaLnBrk="1" latinLnBrk="0" hangingPunct="1">
        <a:lnSpc>
          <a:spcPct val="100000"/>
        </a:lnSpc>
        <a:spcBef>
          <a:spcPts val="600"/>
        </a:spcBef>
        <a:buClr>
          <a:schemeClr val="tx1"/>
        </a:buClr>
        <a:buFont typeface="Century Gothic" panose="020B0502020202020204" pitchFamily="34" charset="0"/>
        <a:buChar char="–"/>
        <a:defRPr sz="1050" kern="1200">
          <a:solidFill>
            <a:schemeClr val="tx1"/>
          </a:solidFill>
          <a:latin typeface="+mn-lt"/>
          <a:ea typeface="+mn-ea"/>
          <a:cs typeface="+mn-cs"/>
        </a:defRPr>
      </a:lvl2pPr>
      <a:lvl3pPr marL="385763" indent="-128588" algn="l" defTabSz="685800" rtl="0" eaLnBrk="1" latinLnBrk="0" hangingPunct="1">
        <a:lnSpc>
          <a:spcPct val="100000"/>
        </a:lnSpc>
        <a:spcBef>
          <a:spcPts val="600"/>
        </a:spcBef>
        <a:buClr>
          <a:schemeClr val="tx1"/>
        </a:buClr>
        <a:buFont typeface="Arial" panose="020B0604020202020204" pitchFamily="34" charset="0"/>
        <a:buChar char="•"/>
        <a:defRPr sz="1050" kern="1200">
          <a:solidFill>
            <a:schemeClr val="tx1"/>
          </a:solidFill>
          <a:latin typeface="+mn-lt"/>
          <a:ea typeface="+mn-ea"/>
          <a:cs typeface="+mn-cs"/>
        </a:defRPr>
      </a:lvl3pPr>
      <a:lvl4pPr marL="514350" indent="-128588" algn="l" defTabSz="685800" rtl="0" eaLnBrk="1" latinLnBrk="0" hangingPunct="1">
        <a:lnSpc>
          <a:spcPct val="100000"/>
        </a:lnSpc>
        <a:spcBef>
          <a:spcPts val="600"/>
        </a:spcBef>
        <a:buClr>
          <a:schemeClr val="tx1"/>
        </a:buClr>
        <a:buFont typeface="Century Gothic" panose="020B0502020202020204" pitchFamily="34" charset="0"/>
        <a:buChar char="–"/>
        <a:defRPr sz="1050" kern="1200">
          <a:solidFill>
            <a:schemeClr val="tx1"/>
          </a:solidFill>
          <a:latin typeface="+mn-lt"/>
          <a:ea typeface="+mn-ea"/>
          <a:cs typeface="+mn-cs"/>
        </a:defRPr>
      </a:lvl4pPr>
      <a:lvl5pPr marL="642938" indent="-128588" algn="l" defTabSz="685800" rtl="0" eaLnBrk="1" latinLnBrk="0" hangingPunct="1">
        <a:lnSpc>
          <a:spcPct val="100000"/>
        </a:lnSpc>
        <a:spcBef>
          <a:spcPts val="600"/>
        </a:spcBef>
        <a:buClr>
          <a:schemeClr val="tx1"/>
        </a:buClr>
        <a:buFont typeface="Arial" panose="020B0604020202020204" pitchFamily="34" charset="0"/>
        <a:buChar char="•"/>
        <a:defRPr sz="10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975" kern="1200">
          <a:solidFill>
            <a:schemeClr val="tx1"/>
          </a:solidFill>
          <a:latin typeface="+mn-lt"/>
          <a:ea typeface="+mn-ea"/>
          <a:cs typeface="+mn-cs"/>
        </a:defRPr>
      </a:lvl1pPr>
      <a:lvl2pPr marL="342900" algn="l" defTabSz="685800" rtl="0" eaLnBrk="1" latinLnBrk="0" hangingPunct="1">
        <a:defRPr sz="975" kern="1200">
          <a:solidFill>
            <a:schemeClr val="tx1"/>
          </a:solidFill>
          <a:latin typeface="+mn-lt"/>
          <a:ea typeface="+mn-ea"/>
          <a:cs typeface="+mn-cs"/>
        </a:defRPr>
      </a:lvl2pPr>
      <a:lvl3pPr marL="685800" algn="l" defTabSz="685800" rtl="0" eaLnBrk="1" latinLnBrk="0" hangingPunct="1">
        <a:defRPr sz="975" kern="1200">
          <a:solidFill>
            <a:schemeClr val="tx1"/>
          </a:solidFill>
          <a:latin typeface="+mn-lt"/>
          <a:ea typeface="+mn-ea"/>
          <a:cs typeface="+mn-cs"/>
        </a:defRPr>
      </a:lvl3pPr>
      <a:lvl4pPr marL="1028700" algn="l" defTabSz="685800" rtl="0" eaLnBrk="1" latinLnBrk="0" hangingPunct="1">
        <a:defRPr sz="975" kern="1200">
          <a:solidFill>
            <a:schemeClr val="tx1"/>
          </a:solidFill>
          <a:latin typeface="+mn-lt"/>
          <a:ea typeface="+mn-ea"/>
          <a:cs typeface="+mn-cs"/>
        </a:defRPr>
      </a:lvl4pPr>
      <a:lvl5pPr marL="1371600" algn="l" defTabSz="685800" rtl="0" eaLnBrk="1" latinLnBrk="0" hangingPunct="1">
        <a:defRPr sz="975" kern="1200">
          <a:solidFill>
            <a:schemeClr val="tx1"/>
          </a:solidFill>
          <a:latin typeface="+mn-lt"/>
          <a:ea typeface="+mn-ea"/>
          <a:cs typeface="+mn-cs"/>
        </a:defRPr>
      </a:lvl5pPr>
      <a:lvl6pPr marL="1714500" algn="l" defTabSz="685800" rtl="0" eaLnBrk="1" latinLnBrk="0" hangingPunct="1">
        <a:defRPr sz="975" kern="1200">
          <a:solidFill>
            <a:schemeClr val="tx1"/>
          </a:solidFill>
          <a:latin typeface="+mn-lt"/>
          <a:ea typeface="+mn-ea"/>
          <a:cs typeface="+mn-cs"/>
        </a:defRPr>
      </a:lvl6pPr>
      <a:lvl7pPr marL="2057400" algn="l" defTabSz="685800" rtl="0" eaLnBrk="1" latinLnBrk="0" hangingPunct="1">
        <a:defRPr sz="975" kern="1200">
          <a:solidFill>
            <a:schemeClr val="tx1"/>
          </a:solidFill>
          <a:latin typeface="+mn-lt"/>
          <a:ea typeface="+mn-ea"/>
          <a:cs typeface="+mn-cs"/>
        </a:defRPr>
      </a:lvl7pPr>
      <a:lvl8pPr marL="2400300" algn="l" defTabSz="685800" rtl="0" eaLnBrk="1" latinLnBrk="0" hangingPunct="1">
        <a:defRPr sz="975" kern="1200">
          <a:solidFill>
            <a:schemeClr val="tx1"/>
          </a:solidFill>
          <a:latin typeface="+mn-lt"/>
          <a:ea typeface="+mn-ea"/>
          <a:cs typeface="+mn-cs"/>
        </a:defRPr>
      </a:lvl8pPr>
      <a:lvl9pPr marL="2743200" algn="l" defTabSz="685800" rtl="0" eaLnBrk="1" latinLnBrk="0" hangingPunct="1">
        <a:defRPr sz="975"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71" userDrawn="1">
          <p15:clr>
            <a:srgbClr val="C35EA4"/>
          </p15:clr>
        </p15:guide>
        <p15:guide id="2" pos="9808"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 2"/>
          <p:cNvPicPr>
            <a:picLocks noChangeAspect="1"/>
          </p:cNvPicPr>
          <p:nvPr/>
        </p:nvPicPr>
        <p:blipFill>
          <a:blip r:embed="rId44" cstate="print"/>
          <a:stretch>
            <a:fillRect/>
          </a:stretch>
        </p:blipFill>
        <p:spPr>
          <a:xfrm>
            <a:off x="2129"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938784" y="1874520"/>
            <a:ext cx="10643616" cy="4375656"/>
          </a:xfrm>
          <a:prstGeom prst="rect">
            <a:avLst/>
          </a:prstGeom>
          <a:noFill/>
        </p:spPr>
        <p:txBody>
          <a:bodyPr vert="horz" lIns="0" tIns="0" rIns="0" bIns="0" rtlCol="0">
            <a:normAutofit/>
          </a:body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29CBB91F-DEA0-4B10-BA5B-6F6730BF7DB1}"/>
              </a:ext>
            </a:extLst>
          </p:cNvPr>
          <p:cNvSpPr/>
          <p:nvPr/>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926593" y="502920"/>
            <a:ext cx="10655808" cy="630936"/>
          </a:xfrm>
          <a:prstGeom prst="rect">
            <a:avLst/>
          </a:prstGeom>
        </p:spPr>
        <p:txBody>
          <a:bodyPr vert="horz" lIns="0" tIns="45708" rIns="0" bIns="45708" rtlCol="0" anchor="ctr">
            <a:noAutofit/>
          </a:bodyPr>
          <a:lstStyle/>
          <a:p>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11545824" y="6519672"/>
            <a:ext cx="341376" cy="137160"/>
          </a:xfrm>
          <a:prstGeom prst="rect">
            <a:avLst/>
          </a:prstGeom>
        </p:spPr>
        <p:txBody>
          <a:bodyPr vert="horz" lIns="0" tIns="0" rIns="0" bIns="0" rtlCol="0" anchor="b" anchorCtr="0"/>
          <a:lstStyle>
            <a:lvl1pPr algn="r">
              <a:defRPr sz="700">
                <a:solidFill>
                  <a:schemeClr val="tx1"/>
                </a:solidFill>
              </a:defRPr>
            </a:lvl1pPr>
          </a:lstStyle>
          <a:p>
            <a:fld id="{C7CA7E87-410D-4887-AABD-1ABCEA8A29CF}" type="slidenum">
              <a:rPr lang="en-US" smtClean="0"/>
              <a:pPr/>
              <a:t>‹#›</a:t>
            </a:fld>
            <a:endParaRPr lang="en-US" dirty="0"/>
          </a:p>
        </p:txBody>
      </p:sp>
    </p:spTree>
    <p:extLst>
      <p:ext uri="{BB962C8B-B14F-4D97-AF65-F5344CB8AC3E}">
        <p14:creationId xmlns:p14="http://schemas.microsoft.com/office/powerpoint/2010/main" val="3988239531"/>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Lst>
  <p:hf hdr="0" ftr="0" dt="0"/>
  <p:txStyles>
    <p:titleStyle>
      <a:lvl1pPr algn="l" defTabSz="685628" rtl="0" eaLnBrk="1" latinLnBrk="0" hangingPunct="1">
        <a:spcBef>
          <a:spcPct val="0"/>
        </a:spcBef>
        <a:buNone/>
        <a:tabLst>
          <a:tab pos="914172" algn="l"/>
        </a:tabLst>
        <a:defRPr sz="3600" b="1" kern="1200">
          <a:solidFill>
            <a:schemeClr val="bg1"/>
          </a:solidFill>
          <a:latin typeface="+mj-lt"/>
          <a:ea typeface="+mj-ea"/>
          <a:cs typeface="+mj-cs"/>
        </a:defRPr>
      </a:lvl1pPr>
    </p:titleStyle>
    <p:bodyStyle>
      <a:lvl1pPr marL="257111" indent="-257111" algn="l" defTabSz="685628"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557075" indent="-214259" algn="l" defTabSz="685628" rtl="0" eaLnBrk="1" latinLnBrk="0" hangingPunct="1">
        <a:spcBef>
          <a:spcPts val="675"/>
        </a:spcBef>
        <a:buClr>
          <a:schemeClr val="tx1"/>
        </a:buClr>
        <a:buFont typeface="Arial" pitchFamily="34" charset="0"/>
        <a:buChar char="–"/>
        <a:defRPr sz="2400" kern="1200">
          <a:solidFill>
            <a:schemeClr val="tx1"/>
          </a:solidFill>
          <a:latin typeface="+mn-lt"/>
          <a:ea typeface="+mn-ea"/>
          <a:cs typeface="+mn-cs"/>
        </a:defRPr>
      </a:lvl2pPr>
      <a:lvl3pPr marL="857034" indent="-171408" algn="l" defTabSz="685628"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3pPr>
      <a:lvl4pPr marL="1199850" indent="-171408" algn="l" defTabSz="685628"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4pPr>
      <a:lvl5pPr marL="1542664" indent="-171408" algn="l" defTabSz="685628"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5pPr>
      <a:lvl6pPr marL="1885481"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92"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108"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922"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628" rtl="0" eaLnBrk="1" latinLnBrk="0" hangingPunct="1">
        <a:defRPr sz="1400" kern="1200">
          <a:solidFill>
            <a:schemeClr val="tx1"/>
          </a:solidFill>
          <a:latin typeface="+mn-lt"/>
          <a:ea typeface="+mn-ea"/>
          <a:cs typeface="+mn-cs"/>
        </a:defRPr>
      </a:lvl1pPr>
      <a:lvl2pPr marL="342811" algn="l" defTabSz="685628" rtl="0" eaLnBrk="1" latinLnBrk="0" hangingPunct="1">
        <a:defRPr sz="1400" kern="1200">
          <a:solidFill>
            <a:schemeClr val="tx1"/>
          </a:solidFill>
          <a:latin typeface="+mn-lt"/>
          <a:ea typeface="+mn-ea"/>
          <a:cs typeface="+mn-cs"/>
        </a:defRPr>
      </a:lvl2pPr>
      <a:lvl3pPr marL="685628" algn="l" defTabSz="685628" rtl="0" eaLnBrk="1" latinLnBrk="0" hangingPunct="1">
        <a:defRPr sz="1400" kern="1200">
          <a:solidFill>
            <a:schemeClr val="tx1"/>
          </a:solidFill>
          <a:latin typeface="+mn-lt"/>
          <a:ea typeface="+mn-ea"/>
          <a:cs typeface="+mn-cs"/>
        </a:defRPr>
      </a:lvl3pPr>
      <a:lvl4pPr marL="1028442" algn="l" defTabSz="685628" rtl="0" eaLnBrk="1" latinLnBrk="0" hangingPunct="1">
        <a:defRPr sz="1400" kern="1200">
          <a:solidFill>
            <a:schemeClr val="tx1"/>
          </a:solidFill>
          <a:latin typeface="+mn-lt"/>
          <a:ea typeface="+mn-ea"/>
          <a:cs typeface="+mn-cs"/>
        </a:defRPr>
      </a:lvl4pPr>
      <a:lvl5pPr marL="1371258" algn="l" defTabSz="685628" rtl="0" eaLnBrk="1" latinLnBrk="0" hangingPunct="1">
        <a:defRPr sz="1400" kern="1200">
          <a:solidFill>
            <a:schemeClr val="tx1"/>
          </a:solidFill>
          <a:latin typeface="+mn-lt"/>
          <a:ea typeface="+mn-ea"/>
          <a:cs typeface="+mn-cs"/>
        </a:defRPr>
      </a:lvl5pPr>
      <a:lvl6pPr marL="1714069" algn="l" defTabSz="685628" rtl="0" eaLnBrk="1" latinLnBrk="0" hangingPunct="1">
        <a:defRPr sz="1400" kern="1200">
          <a:solidFill>
            <a:schemeClr val="tx1"/>
          </a:solidFill>
          <a:latin typeface="+mn-lt"/>
          <a:ea typeface="+mn-ea"/>
          <a:cs typeface="+mn-cs"/>
        </a:defRPr>
      </a:lvl6pPr>
      <a:lvl7pPr marL="2056884" algn="l" defTabSz="685628" rtl="0" eaLnBrk="1" latinLnBrk="0" hangingPunct="1">
        <a:defRPr sz="1400" kern="1200">
          <a:solidFill>
            <a:schemeClr val="tx1"/>
          </a:solidFill>
          <a:latin typeface="+mn-lt"/>
          <a:ea typeface="+mn-ea"/>
          <a:cs typeface="+mn-cs"/>
        </a:defRPr>
      </a:lvl7pPr>
      <a:lvl8pPr marL="2399700" algn="l" defTabSz="685628" rtl="0" eaLnBrk="1" latinLnBrk="0" hangingPunct="1">
        <a:defRPr sz="1400" kern="1200">
          <a:solidFill>
            <a:schemeClr val="tx1"/>
          </a:solidFill>
          <a:latin typeface="+mn-lt"/>
          <a:ea typeface="+mn-ea"/>
          <a:cs typeface="+mn-cs"/>
        </a:defRPr>
      </a:lvl8pPr>
      <a:lvl9pPr marL="2742516" algn="l" defTabSz="685628"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964" userDrawn="1">
          <p15:clr>
            <a:srgbClr val="F26B43"/>
          </p15:clr>
        </p15:guide>
        <p15:guide id="4" orient="horz" pos="864" userDrawn="1">
          <p15:clr>
            <a:srgbClr val="F26B43"/>
          </p15:clr>
        </p15:guide>
        <p15:guide id="5" orient="horz" pos="3936" userDrawn="1">
          <p15:clr>
            <a:srgbClr val="F26B43"/>
          </p15:clr>
        </p15:guide>
        <p15:guide id="6" pos="587" userDrawn="1">
          <p15:clr>
            <a:srgbClr val="F26B43"/>
          </p15:clr>
        </p15:guide>
        <p15:guide id="7" pos="72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 2"/>
          <p:cNvPicPr>
            <a:picLocks noChangeAspect="1"/>
          </p:cNvPicPr>
          <p:nvPr/>
        </p:nvPicPr>
        <p:blipFill>
          <a:blip r:embed="rId44" cstate="print"/>
          <a:stretch>
            <a:fillRect/>
          </a:stretch>
        </p:blipFill>
        <p:spPr>
          <a:xfrm>
            <a:off x="2129"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938784" y="1874520"/>
            <a:ext cx="10643616" cy="4375656"/>
          </a:xfrm>
          <a:prstGeom prst="rect">
            <a:avLst/>
          </a:prstGeom>
          <a:noFill/>
        </p:spPr>
        <p:txBody>
          <a:bodyPr vert="horz" lIns="0" tIns="0" rIns="0" bIns="0" rtlCol="0">
            <a:normAutofit/>
          </a:body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29CBB91F-DEA0-4B10-BA5B-6F6730BF7DB1}"/>
              </a:ext>
            </a:extLst>
          </p:cNvPr>
          <p:cNvSpPr/>
          <p:nvPr/>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16" tIns="45708" rIns="91416" bIns="45708" rtlCol="0" anchor="ctr"/>
          <a:lstStyle/>
          <a:p>
            <a:pPr algn="ctr"/>
            <a:endParaRPr lang="en-US" sz="14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926593" y="502920"/>
            <a:ext cx="10655808" cy="630936"/>
          </a:xfrm>
          <a:prstGeom prst="rect">
            <a:avLst/>
          </a:prstGeom>
        </p:spPr>
        <p:txBody>
          <a:bodyPr vert="horz" lIns="0" tIns="45708" rIns="0" bIns="45708" rtlCol="0" anchor="ctr">
            <a:noAutofit/>
          </a:bodyPr>
          <a:lstStyle/>
          <a:p>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11545824" y="6519672"/>
            <a:ext cx="341376" cy="137160"/>
          </a:xfrm>
          <a:prstGeom prst="rect">
            <a:avLst/>
          </a:prstGeom>
        </p:spPr>
        <p:txBody>
          <a:bodyPr vert="horz" lIns="0" tIns="0" rIns="0" bIns="0" rtlCol="0" anchor="b" anchorCtr="0"/>
          <a:lstStyle>
            <a:lvl1pPr algn="r">
              <a:defRPr sz="700">
                <a:solidFill>
                  <a:schemeClr val="tx1"/>
                </a:solidFill>
              </a:defRPr>
            </a:lvl1pPr>
          </a:lstStyle>
          <a:p>
            <a:fld id="{C7CA7E87-410D-4887-AABD-1ABCEA8A29CF}" type="slidenum">
              <a:rPr lang="en-US" smtClean="0">
                <a:solidFill>
                  <a:srgbClr val="424242"/>
                </a:solidFill>
              </a:rPr>
              <a:pPr/>
              <a:t>‹#›</a:t>
            </a:fld>
            <a:endParaRPr lang="en-US" dirty="0">
              <a:solidFill>
                <a:srgbClr val="424242"/>
              </a:solidFill>
            </a:endParaRPr>
          </a:p>
        </p:txBody>
      </p:sp>
    </p:spTree>
    <p:extLst>
      <p:ext uri="{BB962C8B-B14F-4D97-AF65-F5344CB8AC3E}">
        <p14:creationId xmlns:p14="http://schemas.microsoft.com/office/powerpoint/2010/main" val="346337973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 id="2147483767" r:id="rId42"/>
  </p:sldLayoutIdLst>
  <p:hf hdr="0" ftr="0" dt="0"/>
  <p:txStyles>
    <p:titleStyle>
      <a:lvl1pPr algn="l" defTabSz="685628" rtl="0" eaLnBrk="1" latinLnBrk="0" hangingPunct="1">
        <a:spcBef>
          <a:spcPct val="0"/>
        </a:spcBef>
        <a:buNone/>
        <a:tabLst>
          <a:tab pos="914172" algn="l"/>
        </a:tabLst>
        <a:defRPr sz="3600" b="1" kern="1200">
          <a:solidFill>
            <a:schemeClr val="bg1"/>
          </a:solidFill>
          <a:latin typeface="+mj-lt"/>
          <a:ea typeface="+mj-ea"/>
          <a:cs typeface="+mj-cs"/>
        </a:defRPr>
      </a:lvl1pPr>
    </p:titleStyle>
    <p:bodyStyle>
      <a:lvl1pPr marL="257111" indent="-257111" algn="l" defTabSz="685628"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557075" indent="-214259" algn="l" defTabSz="685628" rtl="0" eaLnBrk="1" latinLnBrk="0" hangingPunct="1">
        <a:spcBef>
          <a:spcPts val="675"/>
        </a:spcBef>
        <a:buClr>
          <a:schemeClr val="tx1"/>
        </a:buClr>
        <a:buFont typeface="Arial" pitchFamily="34" charset="0"/>
        <a:buChar char="–"/>
        <a:defRPr sz="2400" kern="1200">
          <a:solidFill>
            <a:schemeClr val="tx1"/>
          </a:solidFill>
          <a:latin typeface="+mn-lt"/>
          <a:ea typeface="+mn-ea"/>
          <a:cs typeface="+mn-cs"/>
        </a:defRPr>
      </a:lvl2pPr>
      <a:lvl3pPr marL="857034" indent="-171408" algn="l" defTabSz="685628"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3pPr>
      <a:lvl4pPr marL="1199850" indent="-171408" algn="l" defTabSz="685628"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4pPr>
      <a:lvl5pPr marL="1542664" indent="-171408" algn="l" defTabSz="685628"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5pPr>
      <a:lvl6pPr marL="1885481"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92"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108"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922" indent="-171408" algn="l" defTabSz="68562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628" rtl="0" eaLnBrk="1" latinLnBrk="0" hangingPunct="1">
        <a:defRPr sz="1400" kern="1200">
          <a:solidFill>
            <a:schemeClr val="tx1"/>
          </a:solidFill>
          <a:latin typeface="+mn-lt"/>
          <a:ea typeface="+mn-ea"/>
          <a:cs typeface="+mn-cs"/>
        </a:defRPr>
      </a:lvl1pPr>
      <a:lvl2pPr marL="342811" algn="l" defTabSz="685628" rtl="0" eaLnBrk="1" latinLnBrk="0" hangingPunct="1">
        <a:defRPr sz="1400" kern="1200">
          <a:solidFill>
            <a:schemeClr val="tx1"/>
          </a:solidFill>
          <a:latin typeface="+mn-lt"/>
          <a:ea typeface="+mn-ea"/>
          <a:cs typeface="+mn-cs"/>
        </a:defRPr>
      </a:lvl2pPr>
      <a:lvl3pPr marL="685628" algn="l" defTabSz="685628" rtl="0" eaLnBrk="1" latinLnBrk="0" hangingPunct="1">
        <a:defRPr sz="1400" kern="1200">
          <a:solidFill>
            <a:schemeClr val="tx1"/>
          </a:solidFill>
          <a:latin typeface="+mn-lt"/>
          <a:ea typeface="+mn-ea"/>
          <a:cs typeface="+mn-cs"/>
        </a:defRPr>
      </a:lvl3pPr>
      <a:lvl4pPr marL="1028442" algn="l" defTabSz="685628" rtl="0" eaLnBrk="1" latinLnBrk="0" hangingPunct="1">
        <a:defRPr sz="1400" kern="1200">
          <a:solidFill>
            <a:schemeClr val="tx1"/>
          </a:solidFill>
          <a:latin typeface="+mn-lt"/>
          <a:ea typeface="+mn-ea"/>
          <a:cs typeface="+mn-cs"/>
        </a:defRPr>
      </a:lvl4pPr>
      <a:lvl5pPr marL="1371258" algn="l" defTabSz="685628" rtl="0" eaLnBrk="1" latinLnBrk="0" hangingPunct="1">
        <a:defRPr sz="1400" kern="1200">
          <a:solidFill>
            <a:schemeClr val="tx1"/>
          </a:solidFill>
          <a:latin typeface="+mn-lt"/>
          <a:ea typeface="+mn-ea"/>
          <a:cs typeface="+mn-cs"/>
        </a:defRPr>
      </a:lvl5pPr>
      <a:lvl6pPr marL="1714069" algn="l" defTabSz="685628" rtl="0" eaLnBrk="1" latinLnBrk="0" hangingPunct="1">
        <a:defRPr sz="1400" kern="1200">
          <a:solidFill>
            <a:schemeClr val="tx1"/>
          </a:solidFill>
          <a:latin typeface="+mn-lt"/>
          <a:ea typeface="+mn-ea"/>
          <a:cs typeface="+mn-cs"/>
        </a:defRPr>
      </a:lvl6pPr>
      <a:lvl7pPr marL="2056884" algn="l" defTabSz="685628" rtl="0" eaLnBrk="1" latinLnBrk="0" hangingPunct="1">
        <a:defRPr sz="1400" kern="1200">
          <a:solidFill>
            <a:schemeClr val="tx1"/>
          </a:solidFill>
          <a:latin typeface="+mn-lt"/>
          <a:ea typeface="+mn-ea"/>
          <a:cs typeface="+mn-cs"/>
        </a:defRPr>
      </a:lvl7pPr>
      <a:lvl8pPr marL="2399700" algn="l" defTabSz="685628" rtl="0" eaLnBrk="1" latinLnBrk="0" hangingPunct="1">
        <a:defRPr sz="1400" kern="1200">
          <a:solidFill>
            <a:schemeClr val="tx1"/>
          </a:solidFill>
          <a:latin typeface="+mn-lt"/>
          <a:ea typeface="+mn-ea"/>
          <a:cs typeface="+mn-cs"/>
        </a:defRPr>
      </a:lvl8pPr>
      <a:lvl9pPr marL="2742516" algn="l" defTabSz="685628"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964" userDrawn="1">
          <p15:clr>
            <a:srgbClr val="F26B43"/>
          </p15:clr>
        </p15:guide>
        <p15:guide id="4" orient="horz" pos="864" userDrawn="1">
          <p15:clr>
            <a:srgbClr val="F26B43"/>
          </p15:clr>
        </p15:guide>
        <p15:guide id="5" orient="horz" pos="3936" userDrawn="1">
          <p15:clr>
            <a:srgbClr val="F26B43"/>
          </p15:clr>
        </p15:guide>
        <p15:guide id="6" pos="587" userDrawn="1">
          <p15:clr>
            <a:srgbClr val="F26B43"/>
          </p15:clr>
        </p15:guide>
        <p15:guide id="7" pos="729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 2"/>
          <p:cNvPicPr>
            <a:picLocks noChangeAspect="1"/>
          </p:cNvPicPr>
          <p:nvPr/>
        </p:nvPicPr>
        <p:blipFill>
          <a:blip r:embed="rId44" cstate="print"/>
          <a:stretch>
            <a:fillRect/>
          </a:stretch>
        </p:blipFill>
        <p:spPr>
          <a:xfrm>
            <a:off x="2121"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938784" y="1874520"/>
            <a:ext cx="10643616" cy="4375656"/>
          </a:xfrm>
          <a:prstGeom prst="rect">
            <a:avLst/>
          </a:prstGeom>
          <a:noFill/>
        </p:spPr>
        <p:txBody>
          <a:bodyPr vert="horz" lIns="0" tIns="0" rIns="0" bIns="0" rtlCol="0">
            <a:normAutofit/>
          </a:body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29CBB91F-DEA0-4B10-BA5B-6F6730BF7DB1}"/>
              </a:ext>
            </a:extLst>
          </p:cNvPr>
          <p:cNvSpPr/>
          <p:nvPr/>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dirty="0"/>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926592" y="502920"/>
            <a:ext cx="10655808" cy="630936"/>
          </a:xfrm>
          <a:prstGeom prst="rect">
            <a:avLst/>
          </a:prstGeom>
        </p:spPr>
        <p:txBody>
          <a:bodyPr vert="horz" lIns="0" tIns="45720" rIns="0" bIns="45720" rtlCol="0" anchor="ctr">
            <a:noAutofit/>
          </a:bodyPr>
          <a:lstStyle/>
          <a:p>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11545824" y="6519672"/>
            <a:ext cx="341376" cy="137160"/>
          </a:xfrm>
          <a:prstGeom prst="rect">
            <a:avLst/>
          </a:prstGeom>
        </p:spPr>
        <p:txBody>
          <a:bodyPr vert="horz" lIns="0" tIns="0" rIns="0" bIns="0" rtlCol="0" anchor="b" anchorCtr="0"/>
          <a:lstStyle>
            <a:lvl1pPr algn="r">
              <a:defRPr sz="700">
                <a:solidFill>
                  <a:schemeClr val="tx1"/>
                </a:solidFill>
              </a:defRPr>
            </a:lvl1pPr>
          </a:lstStyle>
          <a:p>
            <a:fld id="{C7CA7E87-410D-4887-AABD-1ABCEA8A29CF}" type="slidenum">
              <a:rPr lang="en-US" smtClean="0"/>
              <a:pPr/>
              <a:t>‹#›</a:t>
            </a:fld>
            <a:endParaRPr lang="en-US" dirty="0"/>
          </a:p>
        </p:txBody>
      </p:sp>
    </p:spTree>
    <p:extLst>
      <p:ext uri="{BB962C8B-B14F-4D97-AF65-F5344CB8AC3E}">
        <p14:creationId xmlns:p14="http://schemas.microsoft.com/office/powerpoint/2010/main" val="384246209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 id="2147483786" r:id="rId18"/>
    <p:sldLayoutId id="2147483787" r:id="rId19"/>
    <p:sldLayoutId id="2147483788" r:id="rId20"/>
    <p:sldLayoutId id="2147483789" r:id="rId21"/>
    <p:sldLayoutId id="2147483790" r:id="rId22"/>
    <p:sldLayoutId id="2147483791" r:id="rId23"/>
    <p:sldLayoutId id="2147483792" r:id="rId24"/>
    <p:sldLayoutId id="2147483793" r:id="rId25"/>
    <p:sldLayoutId id="2147483794" r:id="rId26"/>
    <p:sldLayoutId id="2147483795" r:id="rId27"/>
    <p:sldLayoutId id="2147483796" r:id="rId28"/>
    <p:sldLayoutId id="2147483797" r:id="rId29"/>
    <p:sldLayoutId id="2147483798" r:id="rId30"/>
    <p:sldLayoutId id="2147483799" r:id="rId31"/>
    <p:sldLayoutId id="2147483800" r:id="rId32"/>
    <p:sldLayoutId id="2147483801" r:id="rId33"/>
    <p:sldLayoutId id="2147483802" r:id="rId34"/>
    <p:sldLayoutId id="2147483803" r:id="rId35"/>
    <p:sldLayoutId id="2147483804" r:id="rId36"/>
    <p:sldLayoutId id="2147483805" r:id="rId37"/>
    <p:sldLayoutId id="2147483806" r:id="rId38"/>
    <p:sldLayoutId id="2147483807" r:id="rId39"/>
    <p:sldLayoutId id="2147483808" r:id="rId40"/>
    <p:sldLayoutId id="2147483809" r:id="rId41"/>
    <p:sldLayoutId id="2147483810" r:id="rId42"/>
  </p:sldLayoutIdLst>
  <p:hf hdr="0" ftr="0" dt="0"/>
  <p:txStyles>
    <p:titleStyle>
      <a:lvl1pPr algn="l" defTabSz="685800" rtl="0" eaLnBrk="1" latinLnBrk="0" hangingPunct="1">
        <a:spcBef>
          <a:spcPct val="0"/>
        </a:spcBef>
        <a:buNone/>
        <a:tabLst>
          <a:tab pos="914400" algn="l"/>
        </a:tabLst>
        <a:defRPr sz="3600" b="1" kern="1200">
          <a:solidFill>
            <a:schemeClr val="bg1"/>
          </a:solidFill>
          <a:latin typeface="+mj-lt"/>
          <a:ea typeface="+mj-ea"/>
          <a:cs typeface="+mj-cs"/>
        </a:defRPr>
      </a:lvl1pPr>
    </p:titleStyle>
    <p:bodyStyle>
      <a:lvl1pPr marL="257175" indent="-257175" algn="l" defTabSz="685800"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ts val="675"/>
        </a:spcBef>
        <a:buClr>
          <a:schemeClr val="tx1"/>
        </a:buClr>
        <a:buFont typeface="Arial" pitchFamily="34" charset="0"/>
        <a:buChar char="–"/>
        <a:defRPr sz="2400" kern="1200">
          <a:solidFill>
            <a:schemeClr val="tx1"/>
          </a:solidFill>
          <a:latin typeface="+mn-lt"/>
          <a:ea typeface="+mn-ea"/>
          <a:cs typeface="+mn-cs"/>
        </a:defRPr>
      </a:lvl2pPr>
      <a:lvl3pPr marL="857250" indent="-171450" algn="l" defTabSz="685800"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3pPr>
      <a:lvl4pPr marL="1200150" indent="-171450" algn="l" defTabSz="685800"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4pPr>
      <a:lvl5pPr marL="1543050" indent="-171450" algn="l" defTabSz="685800"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964" userDrawn="1">
          <p15:clr>
            <a:srgbClr val="F26B43"/>
          </p15:clr>
        </p15:guide>
        <p15:guide id="4" orient="horz" pos="864" userDrawn="1">
          <p15:clr>
            <a:srgbClr val="F26B43"/>
          </p15:clr>
        </p15:guide>
        <p15:guide id="5" orient="horz" pos="3936" userDrawn="1">
          <p15:clr>
            <a:srgbClr val="F26B43"/>
          </p15:clr>
        </p15:guide>
        <p15:guide id="6" pos="587" userDrawn="1">
          <p15:clr>
            <a:srgbClr val="F26B43"/>
          </p15:clr>
        </p15:guide>
        <p15:guide id="7" pos="729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9CBB91F-DEA0-4B10-BA5B-6F6730BF7DB1}"/>
              </a:ext>
            </a:extLst>
          </p:cNvPr>
          <p:cNvSpPr/>
          <p:nvPr userDrawn="1"/>
        </p:nvSpPr>
        <p:spPr>
          <a:xfrm>
            <a:off x="226353" y="6500138"/>
            <a:ext cx="11965652" cy="357871"/>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24" tIns="45712" rIns="91424" bIns="45712" rtlCol="0" anchor="ctr"/>
          <a:lstStyle/>
          <a:p>
            <a:pPr algn="ctr" defTabSz="914248"/>
            <a:endParaRPr lang="en-US" sz="1800" dirty="0">
              <a:solidFill>
                <a:srgbClr val="424242"/>
              </a:solidFill>
            </a:endParaRPr>
          </a:p>
        </p:txBody>
      </p:sp>
      <p:pic>
        <p:nvPicPr>
          <p:cNvPr id="2" name="Picture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25568" y="6616373"/>
            <a:ext cx="1858432" cy="101633"/>
          </a:xfrm>
          <a:prstGeom prst="rect">
            <a:avLst/>
          </a:prstGeom>
        </p:spPr>
      </p:pic>
      <p:pic>
        <p:nvPicPr>
          <p:cNvPr id="3" name="Image 2"/>
          <p:cNvPicPr>
            <a:picLocks noChangeAspect="1"/>
          </p:cNvPicPr>
          <p:nvPr/>
        </p:nvPicPr>
        <p:blipFill>
          <a:blip r:embed="rId14" cstate="print"/>
          <a:stretch>
            <a:fillRect/>
          </a:stretch>
        </p:blipFill>
        <p:spPr>
          <a:xfrm>
            <a:off x="2127"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710532" y="1496992"/>
            <a:ext cx="10643616" cy="4753184"/>
          </a:xfrm>
          <a:prstGeom prst="rect">
            <a:avLst/>
          </a:prstGeom>
          <a:noFill/>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29CBB91F-DEA0-4B10-BA5B-6F6730BF7DB1}"/>
              </a:ext>
            </a:extLst>
          </p:cNvPr>
          <p:cNvSpPr/>
          <p:nvPr/>
        </p:nvSpPr>
        <p:spPr>
          <a:xfrm>
            <a:off x="0" y="1034009"/>
            <a:ext cx="10880203" cy="61733"/>
          </a:xfrm>
          <a:prstGeom prst="rect">
            <a:avLst/>
          </a:prstGeom>
          <a:solidFill>
            <a:srgbClr val="ADADAD"/>
          </a:solidFill>
          <a:ln>
            <a:noFill/>
          </a:ln>
        </p:spPr>
        <p:style>
          <a:lnRef idx="2">
            <a:schemeClr val="dk1"/>
          </a:lnRef>
          <a:fillRef idx="1">
            <a:schemeClr val="lt1"/>
          </a:fillRef>
          <a:effectRef idx="0">
            <a:schemeClr val="dk1"/>
          </a:effectRef>
          <a:fontRef idx="minor">
            <a:schemeClr val="dk1"/>
          </a:fontRef>
        </p:style>
        <p:txBody>
          <a:bodyPr lIns="91424" tIns="45712" rIns="91424" bIns="45712" rtlCol="0" anchor="ctr"/>
          <a:lstStyle/>
          <a:p>
            <a:pPr algn="ctr" defTabSz="914248"/>
            <a:endParaRPr lang="en-US" sz="18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710532" y="110967"/>
            <a:ext cx="10655808" cy="553228"/>
          </a:xfrm>
          <a:prstGeom prst="rect">
            <a:avLst/>
          </a:prstGeom>
        </p:spPr>
        <p:txBody>
          <a:bodyPr vert="horz" lIns="0" tIns="0" rIns="0" bIns="0" rtlCol="0" anchor="t">
            <a:noAutofit/>
          </a:bodyPr>
          <a:lstStyle/>
          <a:p>
            <a:r>
              <a:rPr lang="en-US"/>
              <a:t>Click to edit Master title style</a:t>
            </a:r>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449561" y="6612271"/>
            <a:ext cx="341376" cy="137160"/>
          </a:xfrm>
          <a:prstGeom prst="rect">
            <a:avLst/>
          </a:prstGeom>
        </p:spPr>
        <p:txBody>
          <a:bodyPr vert="horz" lIns="0" tIns="0" rIns="0" bIns="0" rtlCol="0" anchor="b" anchorCtr="0"/>
          <a:lstStyle>
            <a:lvl1pPr algn="r">
              <a:defRPr sz="700">
                <a:solidFill>
                  <a:schemeClr val="bg1"/>
                </a:solidFill>
              </a:defRPr>
            </a:lvl1pPr>
          </a:lstStyle>
          <a:p>
            <a:pPr defTabSz="914248"/>
            <a:fld id="{C7CA7E87-410D-4887-AABD-1ABCEA8A29CF}" type="slidenum">
              <a:rPr lang="en-US" smtClean="0">
                <a:solidFill>
                  <a:srgbClr val="FFFFFF"/>
                </a:solidFill>
              </a:rPr>
              <a:pPr defTabSz="914248"/>
              <a:t>‹#›</a:t>
            </a:fld>
            <a:endParaRPr lang="en-US" dirty="0">
              <a:solidFill>
                <a:srgbClr val="FFFFFF"/>
              </a:solidFill>
            </a:endParaRPr>
          </a:p>
        </p:txBody>
      </p:sp>
      <p:sp>
        <p:nvSpPr>
          <p:cNvPr id="12" name="TextBox 11">
            <a:extLst>
              <a:ext uri="{FF2B5EF4-FFF2-40B4-BE49-F238E27FC236}">
                <a16:creationId xmlns:a16="http://schemas.microsoft.com/office/drawing/2014/main" id="{9424E3CF-D28B-45F2-8635-73C80FADDCA7}"/>
              </a:ext>
            </a:extLst>
          </p:cNvPr>
          <p:cNvSpPr txBox="1">
            <a:spLocks noChangeArrowheads="1"/>
          </p:cNvSpPr>
          <p:nvPr userDrawn="1"/>
        </p:nvSpPr>
        <p:spPr bwMode="auto">
          <a:xfrm>
            <a:off x="827381" y="6626991"/>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248">
              <a:defRPr/>
            </a:pPr>
            <a:r>
              <a:rPr lang="en-US" sz="700" dirty="0">
                <a:solidFill>
                  <a:srgbClr val="FFFFFF"/>
                </a:solidFill>
              </a:rPr>
              <a:t>© 2020 UnitedHealth Group. Any use, copying, or distribution without written permission from UnitedHealth Group is prohibited.</a:t>
            </a:r>
          </a:p>
        </p:txBody>
      </p:sp>
    </p:spTree>
    <p:extLst>
      <p:ext uri="{BB962C8B-B14F-4D97-AF65-F5344CB8AC3E}">
        <p14:creationId xmlns:p14="http://schemas.microsoft.com/office/powerpoint/2010/main" val="289960498"/>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5" r:id="rId9"/>
    <p:sldLayoutId id="2147483866" r:id="rId10"/>
    <p:sldLayoutId id="2147483867" r:id="rId11"/>
  </p:sldLayoutIdLst>
  <p:hf hdr="0" ftr="0" dt="0"/>
  <p:txStyles>
    <p:titleStyle>
      <a:lvl1pPr algn="l" defTabSz="914248" rtl="0" eaLnBrk="1" latinLnBrk="0" hangingPunct="1">
        <a:spcBef>
          <a:spcPct val="0"/>
        </a:spcBef>
        <a:buNone/>
        <a:defRPr sz="3200" b="1" kern="1200">
          <a:solidFill>
            <a:schemeClr val="accent1"/>
          </a:solidFill>
          <a:latin typeface="+mj-lt"/>
          <a:ea typeface="+mj-ea"/>
          <a:cs typeface="+mj-cs"/>
        </a:defRPr>
      </a:lvl1pPr>
    </p:titleStyle>
    <p:bodyStyle>
      <a:lvl1pPr marL="342841" indent="-342841" algn="l" defTabSz="914248"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742826" indent="-285702" algn="l" defTabSz="914248" rtl="0" eaLnBrk="1" latinLnBrk="0" hangingPunct="1">
        <a:spcBef>
          <a:spcPts val="900"/>
        </a:spcBef>
        <a:buClr>
          <a:schemeClr val="tx1"/>
        </a:buClr>
        <a:buFont typeface="Arial" pitchFamily="34" charset="0"/>
        <a:buChar char="–"/>
        <a:defRPr sz="2400" kern="1200">
          <a:solidFill>
            <a:schemeClr val="tx1"/>
          </a:solidFill>
          <a:latin typeface="+mn-lt"/>
          <a:ea typeface="+mn-ea"/>
          <a:cs typeface="+mn-cs"/>
        </a:defRPr>
      </a:lvl2pPr>
      <a:lvl3pPr marL="1142808" indent="-228564" algn="l" defTabSz="914248"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3pPr>
      <a:lvl4pPr marL="1599936" indent="-228564" algn="l" defTabSz="914248"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4pPr>
      <a:lvl5pPr marL="2057056" indent="-228564" algn="l" defTabSz="914248"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5pPr>
      <a:lvl6pPr marL="2514180" indent="-228564" algn="l" defTabSz="9142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04" indent="-228564" algn="l" defTabSz="9142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28" indent="-228564" algn="l" defTabSz="9142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52" indent="-228564" algn="l" defTabSz="9142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48" rtl="0" eaLnBrk="1" latinLnBrk="0" hangingPunct="1">
        <a:defRPr sz="1800" kern="1200">
          <a:solidFill>
            <a:schemeClr val="tx1"/>
          </a:solidFill>
          <a:latin typeface="+mn-lt"/>
          <a:ea typeface="+mn-ea"/>
          <a:cs typeface="+mn-cs"/>
        </a:defRPr>
      </a:lvl1pPr>
      <a:lvl2pPr marL="457124" algn="l" defTabSz="914248" rtl="0" eaLnBrk="1" latinLnBrk="0" hangingPunct="1">
        <a:defRPr sz="1800" kern="1200">
          <a:solidFill>
            <a:schemeClr val="tx1"/>
          </a:solidFill>
          <a:latin typeface="+mn-lt"/>
          <a:ea typeface="+mn-ea"/>
          <a:cs typeface="+mn-cs"/>
        </a:defRPr>
      </a:lvl2pPr>
      <a:lvl3pPr marL="914248" algn="l" defTabSz="914248" rtl="0" eaLnBrk="1" latinLnBrk="0" hangingPunct="1">
        <a:defRPr sz="1800" kern="1200">
          <a:solidFill>
            <a:schemeClr val="tx1"/>
          </a:solidFill>
          <a:latin typeface="+mn-lt"/>
          <a:ea typeface="+mn-ea"/>
          <a:cs typeface="+mn-cs"/>
        </a:defRPr>
      </a:lvl3pPr>
      <a:lvl4pPr marL="1371372" algn="l" defTabSz="914248" rtl="0" eaLnBrk="1" latinLnBrk="0" hangingPunct="1">
        <a:defRPr sz="1800" kern="1200">
          <a:solidFill>
            <a:schemeClr val="tx1"/>
          </a:solidFill>
          <a:latin typeface="+mn-lt"/>
          <a:ea typeface="+mn-ea"/>
          <a:cs typeface="+mn-cs"/>
        </a:defRPr>
      </a:lvl4pPr>
      <a:lvl5pPr marL="1828496" algn="l" defTabSz="914248" rtl="0" eaLnBrk="1" latinLnBrk="0" hangingPunct="1">
        <a:defRPr sz="1800" kern="1200">
          <a:solidFill>
            <a:schemeClr val="tx1"/>
          </a:solidFill>
          <a:latin typeface="+mn-lt"/>
          <a:ea typeface="+mn-ea"/>
          <a:cs typeface="+mn-cs"/>
        </a:defRPr>
      </a:lvl5pPr>
      <a:lvl6pPr marL="2285618" algn="l" defTabSz="914248" rtl="0" eaLnBrk="1" latinLnBrk="0" hangingPunct="1">
        <a:defRPr sz="1800" kern="1200">
          <a:solidFill>
            <a:schemeClr val="tx1"/>
          </a:solidFill>
          <a:latin typeface="+mn-lt"/>
          <a:ea typeface="+mn-ea"/>
          <a:cs typeface="+mn-cs"/>
        </a:defRPr>
      </a:lvl6pPr>
      <a:lvl7pPr marL="2742744" algn="l" defTabSz="914248" rtl="0" eaLnBrk="1" latinLnBrk="0" hangingPunct="1">
        <a:defRPr sz="1800" kern="1200">
          <a:solidFill>
            <a:schemeClr val="tx1"/>
          </a:solidFill>
          <a:latin typeface="+mn-lt"/>
          <a:ea typeface="+mn-ea"/>
          <a:cs typeface="+mn-cs"/>
        </a:defRPr>
      </a:lvl7pPr>
      <a:lvl8pPr marL="3199866" algn="l" defTabSz="914248" rtl="0" eaLnBrk="1" latinLnBrk="0" hangingPunct="1">
        <a:defRPr sz="1800" kern="1200">
          <a:solidFill>
            <a:schemeClr val="tx1"/>
          </a:solidFill>
          <a:latin typeface="+mn-lt"/>
          <a:ea typeface="+mn-ea"/>
          <a:cs typeface="+mn-cs"/>
        </a:defRPr>
      </a:lvl8pPr>
      <a:lvl9pPr marL="3656990" algn="l" defTabSz="91424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1176" userDrawn="1">
          <p15:clr>
            <a:srgbClr val="F26B43"/>
          </p15:clr>
        </p15:guide>
        <p15:guide id="4" orient="horz" pos="864" userDrawn="1">
          <p15:clr>
            <a:srgbClr val="F26B43"/>
          </p15:clr>
        </p15:guide>
        <p15:guide id="5" orient="horz" pos="3936" userDrawn="1">
          <p15:clr>
            <a:srgbClr val="F26B43"/>
          </p15:clr>
        </p15:guide>
        <p15:guide id="6" pos="587" userDrawn="1">
          <p15:clr>
            <a:srgbClr val="F26B43"/>
          </p15:clr>
        </p15:guide>
        <p15:guide id="7" pos="7296"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9CBB91F-DEA0-4B10-BA5B-6F6730BF7DB1}"/>
              </a:ext>
            </a:extLst>
          </p:cNvPr>
          <p:cNvSpPr/>
          <p:nvPr userDrawn="1"/>
        </p:nvSpPr>
        <p:spPr>
          <a:xfrm>
            <a:off x="226353" y="6500136"/>
            <a:ext cx="11965652" cy="357871"/>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428" tIns="45714" rIns="91428" bIns="45714" rtlCol="0" anchor="ctr"/>
          <a:lstStyle/>
          <a:p>
            <a:pPr algn="ctr" defTabSz="914286"/>
            <a:endParaRPr lang="en-US" sz="1800" dirty="0">
              <a:solidFill>
                <a:srgbClr val="424242"/>
              </a:solidFill>
            </a:endParaRPr>
          </a:p>
        </p:txBody>
      </p:sp>
      <p:pic>
        <p:nvPicPr>
          <p:cNvPr id="2" name="Picture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825568" y="6616371"/>
            <a:ext cx="1858432" cy="101633"/>
          </a:xfrm>
          <a:prstGeom prst="rect">
            <a:avLst/>
          </a:prstGeom>
        </p:spPr>
      </p:pic>
      <p:pic>
        <p:nvPicPr>
          <p:cNvPr id="3" name="Image 2"/>
          <p:cNvPicPr>
            <a:picLocks noChangeAspect="1"/>
          </p:cNvPicPr>
          <p:nvPr/>
        </p:nvPicPr>
        <p:blipFill>
          <a:blip r:embed="rId14" cstate="print"/>
          <a:stretch>
            <a:fillRect/>
          </a:stretch>
        </p:blipFill>
        <p:spPr>
          <a:xfrm>
            <a:off x="2126"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710532" y="1496992"/>
            <a:ext cx="10643616" cy="4753184"/>
          </a:xfrm>
          <a:prstGeom prst="rect">
            <a:avLst/>
          </a:prstGeom>
          <a:noFill/>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29CBB91F-DEA0-4B10-BA5B-6F6730BF7DB1}"/>
              </a:ext>
            </a:extLst>
          </p:cNvPr>
          <p:cNvSpPr/>
          <p:nvPr/>
        </p:nvSpPr>
        <p:spPr>
          <a:xfrm>
            <a:off x="0" y="1034009"/>
            <a:ext cx="10880203" cy="61733"/>
          </a:xfrm>
          <a:prstGeom prst="rect">
            <a:avLst/>
          </a:prstGeom>
          <a:solidFill>
            <a:srgbClr val="ADADAD"/>
          </a:solidFill>
          <a:ln>
            <a:noFill/>
          </a:ln>
        </p:spPr>
        <p:style>
          <a:lnRef idx="2">
            <a:schemeClr val="dk1"/>
          </a:lnRef>
          <a:fillRef idx="1">
            <a:schemeClr val="lt1"/>
          </a:fillRef>
          <a:effectRef idx="0">
            <a:schemeClr val="dk1"/>
          </a:effectRef>
          <a:fontRef idx="minor">
            <a:schemeClr val="dk1"/>
          </a:fontRef>
        </p:style>
        <p:txBody>
          <a:bodyPr lIns="91428" tIns="45714" rIns="91428" bIns="45714" rtlCol="0" anchor="ctr"/>
          <a:lstStyle/>
          <a:p>
            <a:pPr algn="ctr" defTabSz="914286"/>
            <a:endParaRPr lang="en-US" sz="18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710532" y="110967"/>
            <a:ext cx="10655808" cy="553228"/>
          </a:xfrm>
          <a:prstGeom prst="rect">
            <a:avLst/>
          </a:prstGeom>
        </p:spPr>
        <p:txBody>
          <a:bodyPr vert="horz" lIns="0" tIns="0" rIns="0" bIns="0" rtlCol="0" anchor="t">
            <a:noAutofit/>
          </a:bodyPr>
          <a:lstStyle/>
          <a:p>
            <a:r>
              <a:rPr lang="en-US"/>
              <a:t>Click to edit Master title style</a:t>
            </a:r>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449561" y="6612271"/>
            <a:ext cx="341376" cy="137160"/>
          </a:xfrm>
          <a:prstGeom prst="rect">
            <a:avLst/>
          </a:prstGeom>
        </p:spPr>
        <p:txBody>
          <a:bodyPr vert="horz" lIns="0" tIns="0" rIns="0" bIns="0" rtlCol="0" anchor="b" anchorCtr="0"/>
          <a:lstStyle>
            <a:lvl1pPr algn="r">
              <a:defRPr sz="700">
                <a:solidFill>
                  <a:schemeClr val="bg1"/>
                </a:solidFill>
              </a:defRPr>
            </a:lvl1pPr>
          </a:lstStyle>
          <a:p>
            <a:pPr defTabSz="914286"/>
            <a:fld id="{C7CA7E87-410D-4887-AABD-1ABCEA8A29CF}" type="slidenum">
              <a:rPr lang="en-US" smtClean="0">
                <a:solidFill>
                  <a:srgbClr val="FFFFFF"/>
                </a:solidFill>
              </a:rPr>
              <a:pPr defTabSz="914286"/>
              <a:t>‹#›</a:t>
            </a:fld>
            <a:endParaRPr lang="en-US" dirty="0">
              <a:solidFill>
                <a:srgbClr val="FFFFFF"/>
              </a:solidFill>
            </a:endParaRPr>
          </a:p>
        </p:txBody>
      </p:sp>
      <p:sp>
        <p:nvSpPr>
          <p:cNvPr id="12" name="TextBox 11">
            <a:extLst>
              <a:ext uri="{FF2B5EF4-FFF2-40B4-BE49-F238E27FC236}">
                <a16:creationId xmlns:a16="http://schemas.microsoft.com/office/drawing/2014/main" id="{9424E3CF-D28B-45F2-8635-73C80FADDCA7}"/>
              </a:ext>
            </a:extLst>
          </p:cNvPr>
          <p:cNvSpPr txBox="1">
            <a:spLocks noChangeArrowheads="1"/>
          </p:cNvSpPr>
          <p:nvPr userDrawn="1"/>
        </p:nvSpPr>
        <p:spPr bwMode="auto">
          <a:xfrm>
            <a:off x="827381" y="6626991"/>
            <a:ext cx="6897511"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nchorCtr="0">
            <a:spAutoFit/>
          </a:bodyPr>
          <a:lstStyle>
            <a:lvl1pPr eaLnBrk="0" hangingPunct="0">
              <a:defRPr sz="1300">
                <a:solidFill>
                  <a:schemeClr val="tx1"/>
                </a:solidFill>
                <a:latin typeface="Arial" pitchFamily="34" charset="0"/>
                <a:ea typeface="ＭＳ Ｐゴシック" pitchFamily="34" charset="-128"/>
              </a:defRPr>
            </a:lvl1pPr>
            <a:lvl2pPr marL="742950" indent="-285750" eaLnBrk="0" hangingPunct="0">
              <a:defRPr sz="1300">
                <a:solidFill>
                  <a:schemeClr val="tx1"/>
                </a:solidFill>
                <a:latin typeface="Arial" pitchFamily="34" charset="0"/>
                <a:ea typeface="ＭＳ Ｐゴシック" pitchFamily="34" charset="-128"/>
              </a:defRPr>
            </a:lvl2pPr>
            <a:lvl3pPr marL="1143000" indent="-228600" eaLnBrk="0" hangingPunct="0">
              <a:defRPr sz="1300">
                <a:solidFill>
                  <a:schemeClr val="tx1"/>
                </a:solidFill>
                <a:latin typeface="Arial" pitchFamily="34" charset="0"/>
                <a:ea typeface="ＭＳ Ｐゴシック" pitchFamily="34" charset="-128"/>
              </a:defRPr>
            </a:lvl3pPr>
            <a:lvl4pPr marL="1600200" indent="-228600" eaLnBrk="0" hangingPunct="0">
              <a:defRPr sz="1300">
                <a:solidFill>
                  <a:schemeClr val="tx1"/>
                </a:solidFill>
                <a:latin typeface="Arial" pitchFamily="34" charset="0"/>
                <a:ea typeface="ＭＳ Ｐゴシック" pitchFamily="34" charset="-128"/>
              </a:defRPr>
            </a:lvl4pPr>
            <a:lvl5pPr marL="2057400" indent="-228600" eaLnBrk="0" hangingPunct="0">
              <a:defRPr sz="13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300">
                <a:solidFill>
                  <a:schemeClr val="tx1"/>
                </a:solidFill>
                <a:latin typeface="Arial" pitchFamily="34" charset="0"/>
                <a:ea typeface="ＭＳ Ｐゴシック" pitchFamily="34" charset="-128"/>
              </a:defRPr>
            </a:lvl9pPr>
          </a:lstStyle>
          <a:p>
            <a:pPr algn="r" defTabSz="914286">
              <a:defRPr/>
            </a:pPr>
            <a:r>
              <a:rPr lang="en-US" sz="700" dirty="0">
                <a:solidFill>
                  <a:srgbClr val="FFFFFF"/>
                </a:solidFill>
              </a:rPr>
              <a:t>© 2020 UnitedHealth Group. Any use, copying, or distribution without written permission from UnitedHealth Group is prohibited.</a:t>
            </a:r>
          </a:p>
        </p:txBody>
      </p:sp>
    </p:spTree>
    <p:extLst>
      <p:ext uri="{BB962C8B-B14F-4D97-AF65-F5344CB8AC3E}">
        <p14:creationId xmlns:p14="http://schemas.microsoft.com/office/powerpoint/2010/main" val="3927849787"/>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hf hdr="0" ftr="0" dt="0"/>
  <p:txStyles>
    <p:titleStyle>
      <a:lvl1pPr algn="l" defTabSz="914286" rtl="0" eaLnBrk="1" latinLnBrk="0" hangingPunct="1">
        <a:spcBef>
          <a:spcPct val="0"/>
        </a:spcBef>
        <a:buNone/>
        <a:defRPr sz="3200" b="1" kern="1200">
          <a:solidFill>
            <a:schemeClr val="accent1"/>
          </a:solidFill>
          <a:latin typeface="+mj-lt"/>
          <a:ea typeface="+mj-ea"/>
          <a:cs typeface="+mj-cs"/>
        </a:defRPr>
      </a:lvl1pPr>
    </p:titleStyle>
    <p:bodyStyle>
      <a:lvl1pPr marL="342856" indent="-342856" algn="l" defTabSz="914286"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742857" indent="-285714" algn="l" defTabSz="914286" rtl="0" eaLnBrk="1" latinLnBrk="0" hangingPunct="1">
        <a:spcBef>
          <a:spcPts val="900"/>
        </a:spcBef>
        <a:buClr>
          <a:schemeClr val="tx1"/>
        </a:buClr>
        <a:buFont typeface="Arial" pitchFamily="34" charset="0"/>
        <a:buChar char="–"/>
        <a:defRPr sz="2400" kern="1200">
          <a:solidFill>
            <a:schemeClr val="tx1"/>
          </a:solidFill>
          <a:latin typeface="+mn-lt"/>
          <a:ea typeface="+mn-ea"/>
          <a:cs typeface="+mn-cs"/>
        </a:defRPr>
      </a:lvl2pPr>
      <a:lvl3pPr marL="1142856" indent="-228573" algn="l" defTabSz="914286"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3pPr>
      <a:lvl4pPr marL="1600002" indent="-228573" algn="l" defTabSz="914286"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4pPr>
      <a:lvl5pPr marL="2057142" indent="-228573" algn="l" defTabSz="914286" rtl="0" eaLnBrk="1" latinLnBrk="0" hangingPunct="1">
        <a:spcBef>
          <a:spcPts val="900"/>
        </a:spcBef>
        <a:buClr>
          <a:schemeClr val="tx1"/>
        </a:buClr>
        <a:buFont typeface="Arial" pitchFamily="34" charset="0"/>
        <a:buChar char="•"/>
        <a:defRPr sz="2000" kern="1200">
          <a:solidFill>
            <a:schemeClr val="tx1"/>
          </a:solidFill>
          <a:latin typeface="+mn-lt"/>
          <a:ea typeface="+mn-ea"/>
          <a:cs typeface="+mn-cs"/>
        </a:defRPr>
      </a:lvl5pPr>
      <a:lvl6pPr marL="2514285"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8"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1"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4"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4"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199999"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1176" userDrawn="1">
          <p15:clr>
            <a:srgbClr val="F26B43"/>
          </p15:clr>
        </p15:guide>
        <p15:guide id="4" orient="horz" pos="864" userDrawn="1">
          <p15:clr>
            <a:srgbClr val="F26B43"/>
          </p15:clr>
        </p15:guide>
        <p15:guide id="5" orient="horz" pos="3936" userDrawn="1">
          <p15:clr>
            <a:srgbClr val="F26B43"/>
          </p15:clr>
        </p15:guide>
        <p15:guide id="6" pos="587" userDrawn="1">
          <p15:clr>
            <a:srgbClr val="F26B43"/>
          </p15:clr>
        </p15:guide>
        <p15:guide id="7" pos="7296"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Rectangle 5"/>
          <p:cNvSpPr/>
          <p:nvPr userDrawn="1"/>
        </p:nvSpPr>
        <p:spPr>
          <a:xfrm>
            <a:off x="0" y="2"/>
            <a:ext cx="12192000" cy="990603"/>
          </a:xfrm>
          <a:prstGeom prst="rect">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lIns="91386" tIns="45718" rIns="91386" bIns="45718" rtlCol="0" anchor="ctr"/>
          <a:lstStyle/>
          <a:p>
            <a:pPr algn="ctr"/>
            <a:endParaRPr lang="en-US" sz="1800" dirty="0"/>
          </a:p>
        </p:txBody>
      </p:sp>
      <p:sp>
        <p:nvSpPr>
          <p:cNvPr id="9" name="Slide Number Placeholder 5"/>
          <p:cNvSpPr txBox="1">
            <a:spLocks/>
          </p:cNvSpPr>
          <p:nvPr userDrawn="1"/>
        </p:nvSpPr>
        <p:spPr>
          <a:xfrm>
            <a:off x="10413579" y="6546553"/>
            <a:ext cx="1422400" cy="125885"/>
          </a:xfrm>
          <a:prstGeom prst="rect">
            <a:avLst/>
          </a:prstGeom>
        </p:spPr>
        <p:txBody>
          <a:bodyPr vert="horz" lIns="0" tIns="0" rIns="0" bIns="0" rtlCol="0" anchor="b"/>
          <a:lstStyle>
            <a:defPPr>
              <a:defRPr lang="en-US"/>
            </a:defPPr>
            <a:lvl1pPr marL="0" algn="r" defTabSz="457200" rtl="0" eaLnBrk="1" latinLnBrk="0" hangingPunct="1">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3788">
              <a:defRPr/>
            </a:pPr>
            <a:fld id="{90F9BDA0-AF0E-4BA8-B742-3B9C92A3E6FE}" type="slidenum">
              <a:rPr lang="en-US" sz="900" smtClean="0">
                <a:solidFill>
                  <a:srgbClr val="8C9599"/>
                </a:solidFill>
              </a:rPr>
              <a:pPr defTabSz="913788">
                <a:defRPr/>
              </a:pPr>
              <a:t>‹#›</a:t>
            </a:fld>
            <a:endParaRPr lang="en-US" sz="900" dirty="0">
              <a:solidFill>
                <a:srgbClr val="8C9599"/>
              </a:solidFill>
            </a:endParaRPr>
          </a:p>
        </p:txBody>
      </p:sp>
      <p:pic>
        <p:nvPicPr>
          <p:cNvPr id="10" name="Picture 9"/>
          <p:cNvPicPr>
            <a:picLocks noChangeAspect="1"/>
          </p:cNvPicPr>
          <p:nvPr userDrawn="1"/>
        </p:nvPicPr>
        <p:blipFill>
          <a:blip r:embed="rId26" cstate="print">
            <a:extLst>
              <a:ext uri="{BEBA8EAE-BF5A-486C-A8C5-ECC9F3942E4B}">
                <a14:imgProps xmlns:a14="http://schemas.microsoft.com/office/drawing/2010/main">
                  <a14:imgLayer r:embed="rId27">
                    <a14:imgEffect>
                      <a14:brightnessContrast bright="70000" contrast="100000"/>
                    </a14:imgEffect>
                  </a14:imgLayer>
                </a14:imgProps>
              </a:ext>
              <a:ext uri="{28A0092B-C50C-407E-A947-70E740481C1C}">
                <a14:useLocalDpi xmlns:a14="http://schemas.microsoft.com/office/drawing/2010/main" val="0"/>
              </a:ext>
            </a:extLst>
          </a:blip>
          <a:stretch>
            <a:fillRect/>
          </a:stretch>
        </p:blipFill>
        <p:spPr>
          <a:xfrm>
            <a:off x="10028455" y="381046"/>
            <a:ext cx="1807575" cy="276319"/>
          </a:xfrm>
          <a:prstGeom prst="rect">
            <a:avLst/>
          </a:prstGeom>
        </p:spPr>
      </p:pic>
      <p:sp>
        <p:nvSpPr>
          <p:cNvPr id="3" name="Rectangle 2"/>
          <p:cNvSpPr/>
          <p:nvPr userDrawn="1"/>
        </p:nvSpPr>
        <p:spPr>
          <a:xfrm>
            <a:off x="0" y="0"/>
            <a:ext cx="12192000" cy="9144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386" tIns="45718" rIns="91386" bIns="45718" rtlCol="0" anchor="ctr"/>
          <a:lstStyle/>
          <a:p>
            <a:pPr algn="ctr"/>
            <a:endParaRPr lang="en-US" sz="1800" dirty="0"/>
          </a:p>
        </p:txBody>
      </p:sp>
      <p:sp>
        <p:nvSpPr>
          <p:cNvPr id="8" name="Rectangle 7"/>
          <p:cNvSpPr/>
          <p:nvPr userDrawn="1"/>
        </p:nvSpPr>
        <p:spPr>
          <a:xfrm>
            <a:off x="603681" y="6552096"/>
            <a:ext cx="8534400" cy="107722"/>
          </a:xfrm>
          <a:prstGeom prst="rect">
            <a:avLst/>
          </a:prstGeom>
        </p:spPr>
        <p:txBody>
          <a:bodyPr wrap="square" lIns="0" tIns="0" rIns="0" bIns="0">
            <a:spAutoFit/>
          </a:bodyPr>
          <a:lstStyle/>
          <a:p>
            <a:r>
              <a:rPr lang="en-US" sz="700" dirty="0">
                <a:solidFill>
                  <a:schemeClr val="bg1">
                    <a:lumMod val="50000"/>
                  </a:schemeClr>
                </a:solidFill>
              </a:rPr>
              <a:t>Proprietary Information of UnitedHealth Group. Do not distribute or reproduce without express permission of UnitedHealth Group</a:t>
            </a:r>
          </a:p>
        </p:txBody>
      </p:sp>
    </p:spTree>
    <p:extLst>
      <p:ext uri="{BB962C8B-B14F-4D97-AF65-F5344CB8AC3E}">
        <p14:creationId xmlns:p14="http://schemas.microsoft.com/office/powerpoint/2010/main" val="2555009194"/>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 id="2147483917" r:id="rId12"/>
    <p:sldLayoutId id="2147483918" r:id="rId13"/>
    <p:sldLayoutId id="2147483919" r:id="rId14"/>
    <p:sldLayoutId id="2147483920" r:id="rId15"/>
    <p:sldLayoutId id="2147483921" r:id="rId16"/>
    <p:sldLayoutId id="2147483922" r:id="rId17"/>
    <p:sldLayoutId id="2147483923" r:id="rId18"/>
    <p:sldLayoutId id="2147483924" r:id="rId19"/>
    <p:sldLayoutId id="2147483925" r:id="rId20"/>
    <p:sldLayoutId id="2147483926" r:id="rId21"/>
    <p:sldLayoutId id="2147483927" r:id="rId22"/>
    <p:sldLayoutId id="2147483928" r:id="rId23"/>
    <p:sldLayoutId id="2147483929" r:id="rId24"/>
  </p:sldLayoutIdLst>
  <mc:AlternateContent xmlns:mc="http://schemas.openxmlformats.org/markup-compatibility/2006" xmlns:p14="http://schemas.microsoft.com/office/powerpoint/2010/main">
    <mc:Choice Requires="p14">
      <p:transition p14:dur="300">
        <p:fade/>
      </p:transition>
    </mc:Choice>
    <mc:Fallback xmlns="">
      <p:transition xmlns:p14="http://schemas.microsoft.com/office/powerpoint/2010/main">
        <p:fade/>
      </p:transition>
    </mc:Fallback>
  </mc:AlternateContent>
  <p:hf hdr="0" ftr="0" dt="0"/>
  <p:txStyles>
    <p:titleStyle>
      <a:lvl1pPr algn="l" defTabSz="456879" rtl="0" eaLnBrk="1" latinLnBrk="0" hangingPunct="1">
        <a:lnSpc>
          <a:spcPts val="2800"/>
        </a:lnSpc>
        <a:spcBef>
          <a:spcPct val="0"/>
        </a:spcBef>
        <a:buNone/>
        <a:defRPr sz="2800" b="1" i="0" kern="1200">
          <a:solidFill>
            <a:schemeClr val="tx1"/>
          </a:solidFill>
          <a:latin typeface="+mj-lt"/>
          <a:ea typeface="+mj-ea"/>
          <a:cs typeface="+mj-cs"/>
        </a:defRPr>
      </a:lvl1pPr>
    </p:titleStyle>
    <p:bodyStyle>
      <a:lvl1pPr marL="173628" indent="-173628" algn="l" defTabSz="456879" rtl="0" eaLnBrk="1" latinLnBrk="0" hangingPunct="1">
        <a:lnSpc>
          <a:spcPts val="1351"/>
        </a:lnSpc>
        <a:spcBef>
          <a:spcPts val="600"/>
        </a:spcBef>
        <a:buClrTx/>
        <a:buFont typeface="Arial"/>
        <a:buChar char="•"/>
        <a:defRPr sz="1100" kern="1200">
          <a:solidFill>
            <a:schemeClr val="accent4"/>
          </a:solidFill>
          <a:latin typeface="+mn-lt"/>
          <a:ea typeface="+mn-ea"/>
          <a:cs typeface="+mn-cs"/>
        </a:defRPr>
      </a:lvl1pPr>
      <a:lvl2pPr marL="742447" indent="-285570" algn="l" defTabSz="456879" rtl="0" eaLnBrk="1" latinLnBrk="0" hangingPunct="1">
        <a:lnSpc>
          <a:spcPct val="90000"/>
        </a:lnSpc>
        <a:spcBef>
          <a:spcPts val="600"/>
        </a:spcBef>
        <a:buClrTx/>
        <a:buFont typeface="Arial"/>
        <a:buChar char="–"/>
        <a:defRPr sz="1100" kern="1200">
          <a:solidFill>
            <a:schemeClr val="accent4"/>
          </a:solidFill>
          <a:latin typeface="+mn-lt"/>
          <a:ea typeface="+mn-ea"/>
          <a:cs typeface="+mn-cs"/>
        </a:defRPr>
      </a:lvl2pPr>
      <a:lvl3pPr marL="1142242" indent="-228456" algn="l" defTabSz="456879" rtl="0" eaLnBrk="1" latinLnBrk="0" hangingPunct="1">
        <a:lnSpc>
          <a:spcPct val="90000"/>
        </a:lnSpc>
        <a:spcBef>
          <a:spcPts val="600"/>
        </a:spcBef>
        <a:buClrTx/>
        <a:buFont typeface="Arial"/>
        <a:buChar char="•"/>
        <a:defRPr sz="1100" kern="1200">
          <a:solidFill>
            <a:schemeClr val="accent4"/>
          </a:solidFill>
          <a:latin typeface="+mn-lt"/>
          <a:ea typeface="+mn-ea"/>
          <a:cs typeface="+mn-cs"/>
        </a:defRPr>
      </a:lvl3pPr>
      <a:lvl4pPr marL="1599120" indent="-228456" algn="l" defTabSz="456879" rtl="0" eaLnBrk="1" latinLnBrk="0" hangingPunct="1">
        <a:lnSpc>
          <a:spcPct val="90000"/>
        </a:lnSpc>
        <a:spcBef>
          <a:spcPts val="600"/>
        </a:spcBef>
        <a:buClrTx/>
        <a:buFont typeface="Arial"/>
        <a:buChar char="–"/>
        <a:defRPr sz="1100" kern="1200">
          <a:solidFill>
            <a:schemeClr val="accent4"/>
          </a:solidFill>
          <a:latin typeface="+mn-lt"/>
          <a:ea typeface="+mn-ea"/>
          <a:cs typeface="+mn-cs"/>
        </a:defRPr>
      </a:lvl4pPr>
      <a:lvl5pPr marL="2055999" indent="-228456" algn="l" defTabSz="456879" rtl="0" eaLnBrk="1" latinLnBrk="0" hangingPunct="1">
        <a:lnSpc>
          <a:spcPct val="90000"/>
        </a:lnSpc>
        <a:spcBef>
          <a:spcPts val="600"/>
        </a:spcBef>
        <a:buClrTx/>
        <a:buFont typeface="Arial"/>
        <a:buChar char="»"/>
        <a:defRPr sz="1100" kern="1200">
          <a:solidFill>
            <a:schemeClr val="accent4"/>
          </a:solidFill>
          <a:latin typeface="+mn-lt"/>
          <a:ea typeface="+mn-ea"/>
          <a:cs typeface="+mn-cs"/>
        </a:defRPr>
      </a:lvl5pPr>
      <a:lvl6pPr marL="2512908" indent="-228456" algn="l" defTabSz="456879" rtl="0" eaLnBrk="1" latinLnBrk="0" hangingPunct="1">
        <a:spcBef>
          <a:spcPct val="20000"/>
        </a:spcBef>
        <a:buFont typeface="Arial"/>
        <a:buChar char="•"/>
        <a:defRPr sz="2000" kern="1200">
          <a:solidFill>
            <a:schemeClr val="tx1"/>
          </a:solidFill>
          <a:latin typeface="+mn-lt"/>
          <a:ea typeface="+mn-ea"/>
          <a:cs typeface="+mn-cs"/>
        </a:defRPr>
      </a:lvl6pPr>
      <a:lvl7pPr marL="2969802" indent="-228456" algn="l" defTabSz="456879" rtl="0" eaLnBrk="1" latinLnBrk="0" hangingPunct="1">
        <a:spcBef>
          <a:spcPct val="20000"/>
        </a:spcBef>
        <a:buFont typeface="Arial"/>
        <a:buChar char="•"/>
        <a:defRPr sz="2000" kern="1200">
          <a:solidFill>
            <a:schemeClr val="tx1"/>
          </a:solidFill>
          <a:latin typeface="+mn-lt"/>
          <a:ea typeface="+mn-ea"/>
          <a:cs typeface="+mn-cs"/>
        </a:defRPr>
      </a:lvl7pPr>
      <a:lvl8pPr marL="3426696" indent="-228456" algn="l" defTabSz="456879" rtl="0" eaLnBrk="1" latinLnBrk="0" hangingPunct="1">
        <a:spcBef>
          <a:spcPct val="20000"/>
        </a:spcBef>
        <a:buFont typeface="Arial"/>
        <a:buChar char="•"/>
        <a:defRPr sz="2000" kern="1200">
          <a:solidFill>
            <a:schemeClr val="tx1"/>
          </a:solidFill>
          <a:latin typeface="+mn-lt"/>
          <a:ea typeface="+mn-ea"/>
          <a:cs typeface="+mn-cs"/>
        </a:defRPr>
      </a:lvl8pPr>
      <a:lvl9pPr marL="3883606" indent="-228456" algn="l" defTabSz="45687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879" rtl="0" eaLnBrk="1" latinLnBrk="0" hangingPunct="1">
        <a:defRPr sz="1900" kern="1200">
          <a:solidFill>
            <a:schemeClr val="tx1"/>
          </a:solidFill>
          <a:latin typeface="+mn-lt"/>
          <a:ea typeface="+mn-ea"/>
          <a:cs typeface="+mn-cs"/>
        </a:defRPr>
      </a:lvl1pPr>
      <a:lvl2pPr marL="456879" algn="l" defTabSz="456879" rtl="0" eaLnBrk="1" latinLnBrk="0" hangingPunct="1">
        <a:defRPr sz="1900" kern="1200">
          <a:solidFill>
            <a:schemeClr val="tx1"/>
          </a:solidFill>
          <a:latin typeface="+mn-lt"/>
          <a:ea typeface="+mn-ea"/>
          <a:cs typeface="+mn-cs"/>
        </a:defRPr>
      </a:lvl2pPr>
      <a:lvl3pPr marL="913788" algn="l" defTabSz="456879" rtl="0" eaLnBrk="1" latinLnBrk="0" hangingPunct="1">
        <a:defRPr sz="1900" kern="1200">
          <a:solidFill>
            <a:schemeClr val="tx1"/>
          </a:solidFill>
          <a:latin typeface="+mn-lt"/>
          <a:ea typeface="+mn-ea"/>
          <a:cs typeface="+mn-cs"/>
        </a:defRPr>
      </a:lvl3pPr>
      <a:lvl4pPr marL="1370682" algn="l" defTabSz="456879" rtl="0" eaLnBrk="1" latinLnBrk="0" hangingPunct="1">
        <a:defRPr sz="1900" kern="1200">
          <a:solidFill>
            <a:schemeClr val="tx1"/>
          </a:solidFill>
          <a:latin typeface="+mn-lt"/>
          <a:ea typeface="+mn-ea"/>
          <a:cs typeface="+mn-cs"/>
        </a:defRPr>
      </a:lvl4pPr>
      <a:lvl5pPr marL="1827576" algn="l" defTabSz="456879" rtl="0" eaLnBrk="1" latinLnBrk="0" hangingPunct="1">
        <a:defRPr sz="1900" kern="1200">
          <a:solidFill>
            <a:schemeClr val="tx1"/>
          </a:solidFill>
          <a:latin typeface="+mn-lt"/>
          <a:ea typeface="+mn-ea"/>
          <a:cs typeface="+mn-cs"/>
        </a:defRPr>
      </a:lvl5pPr>
      <a:lvl6pPr marL="2284486" algn="l" defTabSz="456879" rtl="0" eaLnBrk="1" latinLnBrk="0" hangingPunct="1">
        <a:defRPr sz="1900" kern="1200">
          <a:solidFill>
            <a:schemeClr val="tx1"/>
          </a:solidFill>
          <a:latin typeface="+mn-lt"/>
          <a:ea typeface="+mn-ea"/>
          <a:cs typeface="+mn-cs"/>
        </a:defRPr>
      </a:lvl6pPr>
      <a:lvl7pPr marL="2741362" algn="l" defTabSz="456879" rtl="0" eaLnBrk="1" latinLnBrk="0" hangingPunct="1">
        <a:defRPr sz="1900" kern="1200">
          <a:solidFill>
            <a:schemeClr val="tx1"/>
          </a:solidFill>
          <a:latin typeface="+mn-lt"/>
          <a:ea typeface="+mn-ea"/>
          <a:cs typeface="+mn-cs"/>
        </a:defRPr>
      </a:lvl7pPr>
      <a:lvl8pPr marL="3198240" algn="l" defTabSz="456879" rtl="0" eaLnBrk="1" latinLnBrk="0" hangingPunct="1">
        <a:defRPr sz="1900" kern="1200">
          <a:solidFill>
            <a:schemeClr val="tx1"/>
          </a:solidFill>
          <a:latin typeface="+mn-lt"/>
          <a:ea typeface="+mn-ea"/>
          <a:cs typeface="+mn-cs"/>
        </a:defRPr>
      </a:lvl8pPr>
      <a:lvl9pPr marL="3655119" algn="l" defTabSz="456879"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 2"/>
          <p:cNvPicPr>
            <a:picLocks noChangeAspect="1"/>
          </p:cNvPicPr>
          <p:nvPr/>
        </p:nvPicPr>
        <p:blipFill>
          <a:blip r:embed="rId44" cstate="print"/>
          <a:stretch>
            <a:fillRect/>
          </a:stretch>
        </p:blipFill>
        <p:spPr>
          <a:xfrm>
            <a:off x="2130"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938784" y="1874520"/>
            <a:ext cx="10643616" cy="4375656"/>
          </a:xfrm>
          <a:prstGeom prst="rect">
            <a:avLst/>
          </a:prstGeom>
          <a:noFill/>
        </p:spPr>
        <p:txBody>
          <a:bodyPr vert="horz" lIns="0" tIns="0" rIns="0" bIns="0" rtlCol="0">
            <a:normAutofit/>
          </a:body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29CBB91F-DEA0-4B10-BA5B-6F6730BF7DB1}"/>
              </a:ext>
            </a:extLst>
          </p:cNvPr>
          <p:cNvSpPr/>
          <p:nvPr/>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68" tIns="45706" rIns="91368" bIns="45706" rtlCol="0" anchor="ctr"/>
          <a:lstStyle/>
          <a:p>
            <a:pPr algn="ctr" defTabSz="1218176"/>
            <a:endParaRPr lang="en-US" sz="15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926593" y="502920"/>
            <a:ext cx="10655808" cy="630936"/>
          </a:xfrm>
          <a:prstGeom prst="rect">
            <a:avLst/>
          </a:prstGeom>
        </p:spPr>
        <p:txBody>
          <a:bodyPr vert="horz" lIns="0" tIns="60912" rIns="0" bIns="60912" rtlCol="0" anchor="ctr">
            <a:noAutofit/>
          </a:bodyPr>
          <a:lstStyle/>
          <a:p>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11545824" y="6519672"/>
            <a:ext cx="341376" cy="137160"/>
          </a:xfrm>
          <a:prstGeom prst="rect">
            <a:avLst/>
          </a:prstGeom>
        </p:spPr>
        <p:txBody>
          <a:bodyPr vert="horz" lIns="0" tIns="0" rIns="0" bIns="0" rtlCol="0" anchor="b" anchorCtr="0"/>
          <a:lstStyle>
            <a:lvl1pPr algn="r">
              <a:defRPr sz="700">
                <a:solidFill>
                  <a:schemeClr val="tx1"/>
                </a:solidFill>
              </a:defRPr>
            </a:lvl1pPr>
          </a:lstStyle>
          <a:p>
            <a:pPr defTabSz="1218176"/>
            <a:fld id="{C7CA7E87-410D-4887-AABD-1ABCEA8A29CF}" type="slidenum">
              <a:rPr lang="en-US" smtClean="0">
                <a:solidFill>
                  <a:srgbClr val="424242"/>
                </a:solidFill>
              </a:rPr>
              <a:pPr defTabSz="1218176"/>
              <a:t>‹#›</a:t>
            </a:fld>
            <a:endParaRPr lang="en-US" dirty="0">
              <a:solidFill>
                <a:srgbClr val="424242"/>
              </a:solidFill>
            </a:endParaRPr>
          </a:p>
        </p:txBody>
      </p:sp>
    </p:spTree>
    <p:extLst>
      <p:ext uri="{BB962C8B-B14F-4D97-AF65-F5344CB8AC3E}">
        <p14:creationId xmlns:p14="http://schemas.microsoft.com/office/powerpoint/2010/main" val="2893953183"/>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 id="2147483948" r:id="rId18"/>
    <p:sldLayoutId id="2147483949" r:id="rId19"/>
    <p:sldLayoutId id="2147483950" r:id="rId20"/>
    <p:sldLayoutId id="2147483951" r:id="rId21"/>
    <p:sldLayoutId id="2147483952" r:id="rId22"/>
    <p:sldLayoutId id="2147483953" r:id="rId23"/>
    <p:sldLayoutId id="2147483954" r:id="rId24"/>
    <p:sldLayoutId id="2147483955" r:id="rId25"/>
    <p:sldLayoutId id="2147483956" r:id="rId26"/>
    <p:sldLayoutId id="2147483957" r:id="rId27"/>
    <p:sldLayoutId id="2147483958" r:id="rId28"/>
    <p:sldLayoutId id="2147483959" r:id="rId29"/>
    <p:sldLayoutId id="2147483960" r:id="rId30"/>
    <p:sldLayoutId id="2147483961" r:id="rId31"/>
    <p:sldLayoutId id="2147483962" r:id="rId32"/>
    <p:sldLayoutId id="2147483963" r:id="rId33"/>
    <p:sldLayoutId id="2147483964" r:id="rId34"/>
    <p:sldLayoutId id="2147483965" r:id="rId35"/>
    <p:sldLayoutId id="2147483966" r:id="rId36"/>
    <p:sldLayoutId id="2147483967" r:id="rId37"/>
    <p:sldLayoutId id="2147483968" r:id="rId38"/>
    <p:sldLayoutId id="2147483969" r:id="rId39"/>
    <p:sldLayoutId id="2147483970" r:id="rId40"/>
    <p:sldLayoutId id="2147483971" r:id="rId41"/>
    <p:sldLayoutId id="2147483972" r:id="rId42"/>
  </p:sldLayoutIdLst>
  <p:hf hdr="0" ftr="0" dt="0"/>
  <p:txStyles>
    <p:titleStyle>
      <a:lvl1pPr algn="l" defTabSz="685242" rtl="0" eaLnBrk="1" latinLnBrk="0" hangingPunct="1">
        <a:spcBef>
          <a:spcPct val="0"/>
        </a:spcBef>
        <a:buNone/>
        <a:tabLst>
          <a:tab pos="913628" algn="l"/>
        </a:tabLst>
        <a:defRPr sz="3600" b="1" kern="1200">
          <a:solidFill>
            <a:schemeClr val="bg1"/>
          </a:solidFill>
          <a:latin typeface="+mj-lt"/>
          <a:ea typeface="+mj-ea"/>
          <a:cs typeface="+mj-cs"/>
        </a:defRPr>
      </a:lvl1pPr>
    </p:titleStyle>
    <p:bodyStyle>
      <a:lvl1pPr marL="256966" indent="-256966" algn="l" defTabSz="685242"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556739" indent="-214131" algn="l" defTabSz="685242" rtl="0" eaLnBrk="1" latinLnBrk="0" hangingPunct="1">
        <a:spcBef>
          <a:spcPts val="675"/>
        </a:spcBef>
        <a:buClr>
          <a:schemeClr val="tx1"/>
        </a:buClr>
        <a:buFont typeface="Arial" pitchFamily="34" charset="0"/>
        <a:buChar char="–"/>
        <a:defRPr sz="2400" kern="1200">
          <a:solidFill>
            <a:schemeClr val="tx1"/>
          </a:solidFill>
          <a:latin typeface="+mn-lt"/>
          <a:ea typeface="+mn-ea"/>
          <a:cs typeface="+mn-cs"/>
        </a:defRPr>
      </a:lvl2pPr>
      <a:lvl3pPr marL="856523" indent="-171312" algn="l" defTabSz="685242"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3pPr>
      <a:lvl4pPr marL="1199131" indent="-171312" algn="l" defTabSz="685242"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4pPr>
      <a:lvl5pPr marL="1541736" indent="-171312" algn="l" defTabSz="685242"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5pPr>
      <a:lvl6pPr marL="1884361" indent="-171312" algn="l" defTabSz="68524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6948" indent="-171312" algn="l" defTabSz="68524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9572" indent="-171312" algn="l" defTabSz="68524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2194" indent="-171312" algn="l" defTabSz="685242"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242" rtl="0" eaLnBrk="1" latinLnBrk="0" hangingPunct="1">
        <a:defRPr sz="1500" kern="1200">
          <a:solidFill>
            <a:schemeClr val="tx1"/>
          </a:solidFill>
          <a:latin typeface="+mn-lt"/>
          <a:ea typeface="+mn-ea"/>
          <a:cs typeface="+mn-cs"/>
        </a:defRPr>
      </a:lvl1pPr>
      <a:lvl2pPr marL="342618" algn="l" defTabSz="685242" rtl="0" eaLnBrk="1" latinLnBrk="0" hangingPunct="1">
        <a:defRPr sz="1500" kern="1200">
          <a:solidFill>
            <a:schemeClr val="tx1"/>
          </a:solidFill>
          <a:latin typeface="+mn-lt"/>
          <a:ea typeface="+mn-ea"/>
          <a:cs typeface="+mn-cs"/>
        </a:defRPr>
      </a:lvl2pPr>
      <a:lvl3pPr marL="685242" algn="l" defTabSz="685242" rtl="0" eaLnBrk="1" latinLnBrk="0" hangingPunct="1">
        <a:defRPr sz="1500" kern="1200">
          <a:solidFill>
            <a:schemeClr val="tx1"/>
          </a:solidFill>
          <a:latin typeface="+mn-lt"/>
          <a:ea typeface="+mn-ea"/>
          <a:cs typeface="+mn-cs"/>
        </a:defRPr>
      </a:lvl3pPr>
      <a:lvl4pPr marL="1027834" algn="l" defTabSz="685242" rtl="0" eaLnBrk="1" latinLnBrk="0" hangingPunct="1">
        <a:defRPr sz="1500" kern="1200">
          <a:solidFill>
            <a:schemeClr val="tx1"/>
          </a:solidFill>
          <a:latin typeface="+mn-lt"/>
          <a:ea typeface="+mn-ea"/>
          <a:cs typeface="+mn-cs"/>
        </a:defRPr>
      </a:lvl4pPr>
      <a:lvl5pPr marL="1370442" algn="l" defTabSz="685242" rtl="0" eaLnBrk="1" latinLnBrk="0" hangingPunct="1">
        <a:defRPr sz="1500" kern="1200">
          <a:solidFill>
            <a:schemeClr val="tx1"/>
          </a:solidFill>
          <a:latin typeface="+mn-lt"/>
          <a:ea typeface="+mn-ea"/>
          <a:cs typeface="+mn-cs"/>
        </a:defRPr>
      </a:lvl5pPr>
      <a:lvl6pPr marL="1713045" algn="l" defTabSz="685242" rtl="0" eaLnBrk="1" latinLnBrk="0" hangingPunct="1">
        <a:defRPr sz="1500" kern="1200">
          <a:solidFill>
            <a:schemeClr val="tx1"/>
          </a:solidFill>
          <a:latin typeface="+mn-lt"/>
          <a:ea typeface="+mn-ea"/>
          <a:cs typeface="+mn-cs"/>
        </a:defRPr>
      </a:lvl6pPr>
      <a:lvl7pPr marL="2055639" algn="l" defTabSz="685242" rtl="0" eaLnBrk="1" latinLnBrk="0" hangingPunct="1">
        <a:defRPr sz="1500" kern="1200">
          <a:solidFill>
            <a:schemeClr val="tx1"/>
          </a:solidFill>
          <a:latin typeface="+mn-lt"/>
          <a:ea typeface="+mn-ea"/>
          <a:cs typeface="+mn-cs"/>
        </a:defRPr>
      </a:lvl7pPr>
      <a:lvl8pPr marL="2398260" algn="l" defTabSz="685242" rtl="0" eaLnBrk="1" latinLnBrk="0" hangingPunct="1">
        <a:defRPr sz="1500" kern="1200">
          <a:solidFill>
            <a:schemeClr val="tx1"/>
          </a:solidFill>
          <a:latin typeface="+mn-lt"/>
          <a:ea typeface="+mn-ea"/>
          <a:cs typeface="+mn-cs"/>
        </a:defRPr>
      </a:lvl8pPr>
      <a:lvl9pPr marL="2740882" algn="l" defTabSz="685242"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964" userDrawn="1">
          <p15:clr>
            <a:srgbClr val="F26B43"/>
          </p15:clr>
        </p15:guide>
        <p15:guide id="4" orient="horz" pos="864" userDrawn="1">
          <p15:clr>
            <a:srgbClr val="F26B43"/>
          </p15:clr>
        </p15:guide>
        <p15:guide id="5" orient="horz" pos="3936" userDrawn="1">
          <p15:clr>
            <a:srgbClr val="F26B43"/>
          </p15:clr>
        </p15:guide>
        <p15:guide id="6" pos="440" userDrawn="1">
          <p15:clr>
            <a:srgbClr val="F26B43"/>
          </p15:clr>
        </p15:guide>
        <p15:guide id="7" pos="5472"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 2"/>
          <p:cNvPicPr>
            <a:picLocks noChangeAspect="1"/>
          </p:cNvPicPr>
          <p:nvPr/>
        </p:nvPicPr>
        <p:blipFill>
          <a:blip r:embed="rId44" cstate="print"/>
          <a:stretch>
            <a:fillRect/>
          </a:stretch>
        </p:blipFill>
        <p:spPr>
          <a:xfrm>
            <a:off x="2130" y="1590"/>
            <a:ext cx="2116" cy="1587"/>
          </a:xfrm>
          <a:prstGeom prst="rect">
            <a:avLst/>
          </a:prstGeom>
        </p:spPr>
      </p:pic>
      <p:sp>
        <p:nvSpPr>
          <p:cNvPr id="11" name="Text Placeholder 2">
            <a:extLst>
              <a:ext uri="{FF2B5EF4-FFF2-40B4-BE49-F238E27FC236}">
                <a16:creationId xmlns:a16="http://schemas.microsoft.com/office/drawing/2014/main" id="{34506607-EB73-43D2-BE51-66EA2B0D2F85}"/>
              </a:ext>
            </a:extLst>
          </p:cNvPr>
          <p:cNvSpPr>
            <a:spLocks noGrp="1"/>
          </p:cNvSpPr>
          <p:nvPr>
            <p:ph type="body" idx="1"/>
          </p:nvPr>
        </p:nvSpPr>
        <p:spPr>
          <a:xfrm>
            <a:off x="938784" y="1874520"/>
            <a:ext cx="10643616" cy="4375656"/>
          </a:xfrm>
          <a:prstGeom prst="rect">
            <a:avLst/>
          </a:prstGeom>
          <a:noFill/>
        </p:spPr>
        <p:txBody>
          <a:bodyPr vert="horz" lIns="0" tIns="0" rIns="0" bIns="0" rtlCol="0">
            <a:normAutofit/>
          </a:bodyPr>
          <a:lstStyle/>
          <a:p>
            <a:pPr lvl="0"/>
            <a:r>
              <a:rPr lang="en-US" dirty="0"/>
              <a:t>Arial 24pt </a:t>
            </a:r>
          </a:p>
          <a:p>
            <a:pPr lvl="1"/>
            <a:r>
              <a:rPr lang="en-US" dirty="0"/>
              <a:t>Arial 24pt </a:t>
            </a:r>
          </a:p>
          <a:p>
            <a:pPr lvl="2"/>
            <a:r>
              <a:rPr lang="en-US" dirty="0"/>
              <a:t>Arial 20pt </a:t>
            </a:r>
          </a:p>
          <a:p>
            <a:pPr lvl="3"/>
            <a:r>
              <a:rPr lang="en-US" dirty="0"/>
              <a:t>Arial 20pt </a:t>
            </a:r>
          </a:p>
          <a:p>
            <a:pPr lvl="4"/>
            <a:r>
              <a:rPr lang="en-US" dirty="0"/>
              <a:t>Arial 20pt </a:t>
            </a:r>
          </a:p>
        </p:txBody>
      </p:sp>
      <p:sp>
        <p:nvSpPr>
          <p:cNvPr id="7" name="Rectangle 6">
            <a:extLst>
              <a:ext uri="{FF2B5EF4-FFF2-40B4-BE49-F238E27FC236}">
                <a16:creationId xmlns:a16="http://schemas.microsoft.com/office/drawing/2014/main" id="{29CBB91F-DEA0-4B10-BA5B-6F6730BF7DB1}"/>
              </a:ext>
            </a:extLst>
          </p:cNvPr>
          <p:cNvSpPr/>
          <p:nvPr/>
        </p:nvSpPr>
        <p:spPr>
          <a:xfrm>
            <a:off x="0" y="0"/>
            <a:ext cx="12192000" cy="1371600"/>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lIns="91378" tIns="45706" rIns="91378" bIns="45706" rtlCol="0" anchor="ctr"/>
          <a:lstStyle/>
          <a:p>
            <a:pPr algn="ctr" defTabSz="1218326"/>
            <a:endParaRPr lang="en-US" sz="1500" dirty="0">
              <a:solidFill>
                <a:srgbClr val="424242"/>
              </a:solidFill>
            </a:endParaRPr>
          </a:p>
        </p:txBody>
      </p:sp>
      <p:sp>
        <p:nvSpPr>
          <p:cNvPr id="10" name="Title Placeholder 1">
            <a:extLst>
              <a:ext uri="{FF2B5EF4-FFF2-40B4-BE49-F238E27FC236}">
                <a16:creationId xmlns:a16="http://schemas.microsoft.com/office/drawing/2014/main" id="{E3BE5EAD-7101-4A5C-91EA-76D1064EDA43}"/>
              </a:ext>
            </a:extLst>
          </p:cNvPr>
          <p:cNvSpPr>
            <a:spLocks noGrp="1"/>
          </p:cNvSpPr>
          <p:nvPr>
            <p:ph type="title"/>
          </p:nvPr>
        </p:nvSpPr>
        <p:spPr>
          <a:xfrm>
            <a:off x="926593" y="502920"/>
            <a:ext cx="10655808" cy="630936"/>
          </a:xfrm>
          <a:prstGeom prst="rect">
            <a:avLst/>
          </a:prstGeom>
        </p:spPr>
        <p:txBody>
          <a:bodyPr vert="horz" lIns="0" tIns="60918" rIns="0" bIns="60918" rtlCol="0" anchor="ctr">
            <a:noAutofit/>
          </a:bodyPr>
          <a:lstStyle/>
          <a:p>
            <a:endParaRPr lang="en-US" dirty="0"/>
          </a:p>
        </p:txBody>
      </p:sp>
      <p:sp>
        <p:nvSpPr>
          <p:cNvPr id="22" name="Slide Number Placeholder 5">
            <a:extLst>
              <a:ext uri="{FF2B5EF4-FFF2-40B4-BE49-F238E27FC236}">
                <a16:creationId xmlns:a16="http://schemas.microsoft.com/office/drawing/2014/main" id="{0C6CEFB6-0A93-463B-A478-FF601D39B80D}"/>
              </a:ext>
            </a:extLst>
          </p:cNvPr>
          <p:cNvSpPr>
            <a:spLocks noGrp="1"/>
          </p:cNvSpPr>
          <p:nvPr>
            <p:ph type="sldNum" sz="quarter" idx="4"/>
          </p:nvPr>
        </p:nvSpPr>
        <p:spPr>
          <a:xfrm>
            <a:off x="11545824" y="6519672"/>
            <a:ext cx="341376" cy="137160"/>
          </a:xfrm>
          <a:prstGeom prst="rect">
            <a:avLst/>
          </a:prstGeom>
        </p:spPr>
        <p:txBody>
          <a:bodyPr vert="horz" lIns="0" tIns="0" rIns="0" bIns="0" rtlCol="0" anchor="b" anchorCtr="0"/>
          <a:lstStyle>
            <a:lvl1pPr algn="r">
              <a:defRPr sz="700">
                <a:solidFill>
                  <a:schemeClr val="tx1"/>
                </a:solidFill>
              </a:defRPr>
            </a:lvl1pPr>
          </a:lstStyle>
          <a:p>
            <a:pPr defTabSz="1218326"/>
            <a:fld id="{C7CA7E87-410D-4887-AABD-1ABCEA8A29CF}" type="slidenum">
              <a:rPr lang="en-US" smtClean="0">
                <a:solidFill>
                  <a:srgbClr val="424242"/>
                </a:solidFill>
              </a:rPr>
              <a:pPr defTabSz="1218326"/>
              <a:t>‹#›</a:t>
            </a:fld>
            <a:endParaRPr lang="en-US" dirty="0">
              <a:solidFill>
                <a:srgbClr val="424242"/>
              </a:solidFill>
            </a:endParaRPr>
          </a:p>
        </p:txBody>
      </p:sp>
    </p:spTree>
    <p:extLst>
      <p:ext uri="{BB962C8B-B14F-4D97-AF65-F5344CB8AC3E}">
        <p14:creationId xmlns:p14="http://schemas.microsoft.com/office/powerpoint/2010/main" val="3445655654"/>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 id="2147483985" r:id="rId12"/>
    <p:sldLayoutId id="2147483986" r:id="rId13"/>
    <p:sldLayoutId id="2147483987" r:id="rId14"/>
    <p:sldLayoutId id="2147483988" r:id="rId15"/>
    <p:sldLayoutId id="2147483989" r:id="rId16"/>
    <p:sldLayoutId id="2147483990" r:id="rId17"/>
    <p:sldLayoutId id="2147483991" r:id="rId18"/>
    <p:sldLayoutId id="2147483992" r:id="rId19"/>
    <p:sldLayoutId id="2147483993" r:id="rId20"/>
    <p:sldLayoutId id="2147483994" r:id="rId21"/>
    <p:sldLayoutId id="2147483995" r:id="rId22"/>
    <p:sldLayoutId id="2147483996" r:id="rId23"/>
    <p:sldLayoutId id="2147483997" r:id="rId24"/>
    <p:sldLayoutId id="2147483998" r:id="rId25"/>
    <p:sldLayoutId id="2147483999" r:id="rId26"/>
    <p:sldLayoutId id="2147484000" r:id="rId27"/>
    <p:sldLayoutId id="2147484001" r:id="rId28"/>
    <p:sldLayoutId id="2147484002" r:id="rId29"/>
    <p:sldLayoutId id="2147484003" r:id="rId30"/>
    <p:sldLayoutId id="2147484004" r:id="rId31"/>
    <p:sldLayoutId id="2147484005" r:id="rId32"/>
    <p:sldLayoutId id="2147484006" r:id="rId33"/>
    <p:sldLayoutId id="2147484007" r:id="rId34"/>
    <p:sldLayoutId id="2147484008" r:id="rId35"/>
    <p:sldLayoutId id="2147484009" r:id="rId36"/>
    <p:sldLayoutId id="2147484010" r:id="rId37"/>
    <p:sldLayoutId id="2147484011" r:id="rId38"/>
    <p:sldLayoutId id="2147484012" r:id="rId39"/>
    <p:sldLayoutId id="2147484013" r:id="rId40"/>
    <p:sldLayoutId id="2147484014" r:id="rId41"/>
    <p:sldLayoutId id="2147484015" r:id="rId42"/>
  </p:sldLayoutIdLst>
  <p:hf hdr="0" ftr="0" dt="0"/>
  <p:txStyles>
    <p:titleStyle>
      <a:lvl1pPr algn="l" defTabSz="685322" rtl="0" eaLnBrk="1" latinLnBrk="0" hangingPunct="1">
        <a:spcBef>
          <a:spcPct val="0"/>
        </a:spcBef>
        <a:buNone/>
        <a:tabLst>
          <a:tab pos="913741" algn="l"/>
        </a:tabLst>
        <a:defRPr sz="3600" b="1" kern="1200">
          <a:solidFill>
            <a:schemeClr val="bg1"/>
          </a:solidFill>
          <a:latin typeface="+mj-lt"/>
          <a:ea typeface="+mj-ea"/>
          <a:cs typeface="+mj-cs"/>
        </a:defRPr>
      </a:lvl1pPr>
    </p:titleStyle>
    <p:bodyStyle>
      <a:lvl1pPr marL="256996" indent="-256996" algn="l" defTabSz="685322" rtl="0" eaLnBrk="1" latinLnBrk="0" hangingPunct="1">
        <a:lnSpc>
          <a:spcPct val="150000"/>
        </a:lnSpc>
        <a:spcBef>
          <a:spcPts val="0"/>
        </a:spcBef>
        <a:buClr>
          <a:schemeClr val="tx1"/>
        </a:buClr>
        <a:buFont typeface="Arial" pitchFamily="34" charset="0"/>
        <a:buChar char="•"/>
        <a:defRPr sz="2400" kern="1200">
          <a:solidFill>
            <a:schemeClr val="tx1"/>
          </a:solidFill>
          <a:latin typeface="+mn-lt"/>
          <a:ea typeface="+mn-ea"/>
          <a:cs typeface="+mn-cs"/>
        </a:defRPr>
      </a:lvl1pPr>
      <a:lvl2pPr marL="556809" indent="-214157" algn="l" defTabSz="685322" rtl="0" eaLnBrk="1" latinLnBrk="0" hangingPunct="1">
        <a:spcBef>
          <a:spcPts val="675"/>
        </a:spcBef>
        <a:buClr>
          <a:schemeClr val="tx1"/>
        </a:buClr>
        <a:buFont typeface="Arial" pitchFamily="34" charset="0"/>
        <a:buChar char="–"/>
        <a:defRPr sz="2400" kern="1200">
          <a:solidFill>
            <a:schemeClr val="tx1"/>
          </a:solidFill>
          <a:latin typeface="+mn-lt"/>
          <a:ea typeface="+mn-ea"/>
          <a:cs typeface="+mn-cs"/>
        </a:defRPr>
      </a:lvl2pPr>
      <a:lvl3pPr marL="856629" indent="-171332" algn="l" defTabSz="685322"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3pPr>
      <a:lvl4pPr marL="1199281" indent="-171332" algn="l" defTabSz="685322"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4pPr>
      <a:lvl5pPr marL="1541929" indent="-171332" algn="l" defTabSz="685322" rtl="0" eaLnBrk="1" latinLnBrk="0" hangingPunct="1">
        <a:spcBef>
          <a:spcPts val="675"/>
        </a:spcBef>
        <a:buClr>
          <a:schemeClr val="tx1"/>
        </a:buClr>
        <a:buFont typeface="Arial" pitchFamily="34" charset="0"/>
        <a:buChar char="•"/>
        <a:defRPr sz="2000" kern="1200">
          <a:solidFill>
            <a:schemeClr val="tx1"/>
          </a:solidFill>
          <a:latin typeface="+mn-lt"/>
          <a:ea typeface="+mn-ea"/>
          <a:cs typeface="+mn-cs"/>
        </a:defRPr>
      </a:lvl5pPr>
      <a:lvl6pPr marL="1884594" indent="-171332" algn="l" defTabSz="685322"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7228" indent="-171332" algn="l" defTabSz="685322"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9892" indent="-171332" algn="l" defTabSz="685322"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2554" indent="-171332" algn="l" defTabSz="685322"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322" rtl="0" eaLnBrk="1" latinLnBrk="0" hangingPunct="1">
        <a:defRPr sz="1500" kern="1200">
          <a:solidFill>
            <a:schemeClr val="tx1"/>
          </a:solidFill>
          <a:latin typeface="+mn-lt"/>
          <a:ea typeface="+mn-ea"/>
          <a:cs typeface="+mn-cs"/>
        </a:defRPr>
      </a:lvl1pPr>
      <a:lvl2pPr marL="342658" algn="l" defTabSz="685322" rtl="0" eaLnBrk="1" latinLnBrk="0" hangingPunct="1">
        <a:defRPr sz="1500" kern="1200">
          <a:solidFill>
            <a:schemeClr val="tx1"/>
          </a:solidFill>
          <a:latin typeface="+mn-lt"/>
          <a:ea typeface="+mn-ea"/>
          <a:cs typeface="+mn-cs"/>
        </a:defRPr>
      </a:lvl2pPr>
      <a:lvl3pPr marL="685322" algn="l" defTabSz="685322" rtl="0" eaLnBrk="1" latinLnBrk="0" hangingPunct="1">
        <a:defRPr sz="1500" kern="1200">
          <a:solidFill>
            <a:schemeClr val="tx1"/>
          </a:solidFill>
          <a:latin typeface="+mn-lt"/>
          <a:ea typeface="+mn-ea"/>
          <a:cs typeface="+mn-cs"/>
        </a:defRPr>
      </a:lvl3pPr>
      <a:lvl4pPr marL="1027961" algn="l" defTabSz="685322" rtl="0" eaLnBrk="1" latinLnBrk="0" hangingPunct="1">
        <a:defRPr sz="1500" kern="1200">
          <a:solidFill>
            <a:schemeClr val="tx1"/>
          </a:solidFill>
          <a:latin typeface="+mn-lt"/>
          <a:ea typeface="+mn-ea"/>
          <a:cs typeface="+mn-cs"/>
        </a:defRPr>
      </a:lvl4pPr>
      <a:lvl5pPr marL="1370612" algn="l" defTabSz="685322" rtl="0" eaLnBrk="1" latinLnBrk="0" hangingPunct="1">
        <a:defRPr sz="1500" kern="1200">
          <a:solidFill>
            <a:schemeClr val="tx1"/>
          </a:solidFill>
          <a:latin typeface="+mn-lt"/>
          <a:ea typeface="+mn-ea"/>
          <a:cs typeface="+mn-cs"/>
        </a:defRPr>
      </a:lvl5pPr>
      <a:lvl6pPr marL="1713259" algn="l" defTabSz="685322" rtl="0" eaLnBrk="1" latinLnBrk="0" hangingPunct="1">
        <a:defRPr sz="1500" kern="1200">
          <a:solidFill>
            <a:schemeClr val="tx1"/>
          </a:solidFill>
          <a:latin typeface="+mn-lt"/>
          <a:ea typeface="+mn-ea"/>
          <a:cs typeface="+mn-cs"/>
        </a:defRPr>
      </a:lvl6pPr>
      <a:lvl7pPr marL="2055899" algn="l" defTabSz="685322" rtl="0" eaLnBrk="1" latinLnBrk="0" hangingPunct="1">
        <a:defRPr sz="1500" kern="1200">
          <a:solidFill>
            <a:schemeClr val="tx1"/>
          </a:solidFill>
          <a:latin typeface="+mn-lt"/>
          <a:ea typeface="+mn-ea"/>
          <a:cs typeface="+mn-cs"/>
        </a:defRPr>
      </a:lvl7pPr>
      <a:lvl8pPr marL="2398560" algn="l" defTabSz="685322" rtl="0" eaLnBrk="1" latinLnBrk="0" hangingPunct="1">
        <a:defRPr sz="1500" kern="1200">
          <a:solidFill>
            <a:schemeClr val="tx1"/>
          </a:solidFill>
          <a:latin typeface="+mn-lt"/>
          <a:ea typeface="+mn-ea"/>
          <a:cs typeface="+mn-cs"/>
        </a:defRPr>
      </a:lvl8pPr>
      <a:lvl9pPr marL="2741222" algn="l" defTabSz="685322"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964" userDrawn="1">
          <p15:clr>
            <a:srgbClr val="F26B43"/>
          </p15:clr>
        </p15:guide>
        <p15:guide id="4" orient="horz" pos="864" userDrawn="1">
          <p15:clr>
            <a:srgbClr val="F26B43"/>
          </p15:clr>
        </p15:guide>
        <p15:guide id="5" orient="horz" pos="3936" userDrawn="1">
          <p15:clr>
            <a:srgbClr val="F26B43"/>
          </p15:clr>
        </p15:guide>
        <p15:guide id="6" pos="440" userDrawn="1">
          <p15:clr>
            <a:srgbClr val="F26B43"/>
          </p15:clr>
        </p15:guide>
        <p15:guide id="7" pos="547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54.xml"/></Relationships>
</file>

<file path=ppt/slides/_rels/slide11.xml.rels><?xml version="1.0" encoding="UTF-8" standalone="yes"?>
<Relationships xmlns="http://schemas.openxmlformats.org/package/2006/relationships"><Relationship Id="rId8" Type="http://schemas.openxmlformats.org/officeDocument/2006/relationships/image" Target="../media/image77.png"/><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74.png"/><Relationship Id="rId1" Type="http://schemas.openxmlformats.org/officeDocument/2006/relationships/slideLayout" Target="../slideLayouts/slideLayout454.xml"/><Relationship Id="rId6" Type="http://schemas.openxmlformats.org/officeDocument/2006/relationships/image" Target="../media/image76.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78.png"/><Relationship Id="rId4" Type="http://schemas.openxmlformats.org/officeDocument/2006/relationships/image" Target="../media/image75.png"/><Relationship Id="rId9" Type="http://schemas.microsoft.com/office/2007/relationships/hdphoto" Target="../media/hdphoto6.wdp"/></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456.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450.xml"/><Relationship Id="rId6" Type="http://schemas.openxmlformats.org/officeDocument/2006/relationships/chart" Target="../charts/chart4.xml"/><Relationship Id="rId5" Type="http://schemas.openxmlformats.org/officeDocument/2006/relationships/image" Target="../media/image81.png"/><Relationship Id="rId4" Type="http://schemas.openxmlformats.org/officeDocument/2006/relationships/image" Target="../media/image80.png"/></Relationships>
</file>

<file path=ppt/slides/_rels/slide14.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chart" Target="../charts/chart6.xml"/><Relationship Id="rId7" Type="http://schemas.openxmlformats.org/officeDocument/2006/relationships/image" Target="../media/image85.png"/><Relationship Id="rId2" Type="http://schemas.openxmlformats.org/officeDocument/2006/relationships/notesSlide" Target="../notesSlides/notesSlide4.xml"/><Relationship Id="rId1" Type="http://schemas.openxmlformats.org/officeDocument/2006/relationships/slideLayout" Target="../slideLayouts/slideLayout453.xml"/><Relationship Id="rId6" Type="http://schemas.openxmlformats.org/officeDocument/2006/relationships/image" Target="../media/image84.png"/><Relationship Id="rId5" Type="http://schemas.openxmlformats.org/officeDocument/2006/relationships/image" Target="../media/image83.png"/><Relationship Id="rId10" Type="http://schemas.openxmlformats.org/officeDocument/2006/relationships/image" Target="../media/image87.png"/><Relationship Id="rId4" Type="http://schemas.openxmlformats.org/officeDocument/2006/relationships/image" Target="../media/image82.png"/><Relationship Id="rId9" Type="http://schemas.openxmlformats.org/officeDocument/2006/relationships/chart" Target="../charts/chart7.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5.xml"/><Relationship Id="rId1" Type="http://schemas.openxmlformats.org/officeDocument/2006/relationships/slideLayout" Target="../slideLayouts/slideLayout450.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456.xml"/><Relationship Id="rId5" Type="http://schemas.openxmlformats.org/officeDocument/2006/relationships/chart" Target="../charts/chart11.xml"/><Relationship Id="rId4" Type="http://schemas.openxmlformats.org/officeDocument/2006/relationships/image" Target="../media/image88.png"/></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6.xml"/><Relationship Id="rId1" Type="http://schemas.openxmlformats.org/officeDocument/2006/relationships/slideLayout" Target="../slideLayouts/slideLayout456.xml"/></Relationships>
</file>

<file path=ppt/slides/_rels/slide1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452.xm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91.jpg"/><Relationship Id="rId10" Type="http://schemas.openxmlformats.org/officeDocument/2006/relationships/image" Target="../media/image96.png"/><Relationship Id="rId4" Type="http://schemas.openxmlformats.org/officeDocument/2006/relationships/image" Target="../media/image90.jpg"/><Relationship Id="rId9" Type="http://schemas.openxmlformats.org/officeDocument/2006/relationships/image" Target="../media/image95.png"/></Relationships>
</file>

<file path=ppt/slides/_rels/slide19.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45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450.xml"/><Relationship Id="rId4" Type="http://schemas.openxmlformats.org/officeDocument/2006/relationships/image" Target="../media/image10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5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9.xml"/><Relationship Id="rId1" Type="http://schemas.openxmlformats.org/officeDocument/2006/relationships/slideLayout" Target="../slideLayouts/slideLayout384.xml"/><Relationship Id="rId4" Type="http://schemas.openxmlformats.org/officeDocument/2006/relationships/image" Target="../media/image102.jpg"/></Relationships>
</file>

<file path=ppt/slides/_rels/slide2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xml"/><Relationship Id="rId1" Type="http://schemas.openxmlformats.org/officeDocument/2006/relationships/slideLayout" Target="../slideLayouts/slideLayout38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21.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29.tmp"/></Relationships>
</file>

<file path=ppt/slides/_rels/slide5.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slideLayout" Target="../slideLayouts/slideLayout427.xml"/><Relationship Id="rId1" Type="http://schemas.openxmlformats.org/officeDocument/2006/relationships/tags" Target="../tags/tag13.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slideLayout" Target="../slideLayouts/slideLayout427.xml"/><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svg"/><Relationship Id="rId2" Type="http://schemas.openxmlformats.org/officeDocument/2006/relationships/slideLayout" Target="../slideLayouts/slideLayout426.xml"/><Relationship Id="rId1" Type="http://schemas.openxmlformats.org/officeDocument/2006/relationships/tags" Target="../tags/tag16.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 Id="rId14" Type="http://schemas.openxmlformats.org/officeDocument/2006/relationships/image" Target="../media/image60.svg"/></Relationships>
</file>

<file path=ppt/slides/_rels/slide8.xml.rels><?xml version="1.0" encoding="UTF-8" standalone="yes"?>
<Relationships xmlns="http://schemas.openxmlformats.org/package/2006/relationships"><Relationship Id="rId8" Type="http://schemas.openxmlformats.org/officeDocument/2006/relationships/image" Target="../media/image66.svg"/><Relationship Id="rId13" Type="http://schemas.openxmlformats.org/officeDocument/2006/relationships/image" Target="../media/image71.png"/><Relationship Id="rId3" Type="http://schemas.openxmlformats.org/officeDocument/2006/relationships/image" Target="../media/image61.png"/><Relationship Id="rId7" Type="http://schemas.openxmlformats.org/officeDocument/2006/relationships/image" Target="../media/image65.png"/><Relationship Id="rId12" Type="http://schemas.openxmlformats.org/officeDocument/2006/relationships/image" Target="../media/image70.svg"/><Relationship Id="rId2" Type="http://schemas.openxmlformats.org/officeDocument/2006/relationships/slideLayout" Target="../slideLayouts/slideLayout426.xml"/><Relationship Id="rId1" Type="http://schemas.openxmlformats.org/officeDocument/2006/relationships/tags" Target="../tags/tag17.xml"/><Relationship Id="rId6" Type="http://schemas.openxmlformats.org/officeDocument/2006/relationships/image" Target="../media/image64.sv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svg"/><Relationship Id="rId4" Type="http://schemas.openxmlformats.org/officeDocument/2006/relationships/image" Target="../media/image62.svg"/><Relationship Id="rId9" Type="http://schemas.openxmlformats.org/officeDocument/2006/relationships/image" Target="../media/image67.png"/><Relationship Id="rId14" Type="http://schemas.openxmlformats.org/officeDocument/2006/relationships/image" Target="../media/image72.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9CD1349E-5DC0-4FE3-B7B0-40B1F1A89308}"/>
              </a:ext>
            </a:extLst>
          </p:cNvPr>
          <p:cNvSpPr>
            <a:spLocks noGrp="1"/>
          </p:cNvSpPr>
          <p:nvPr>
            <p:ph type="ctrTitle"/>
          </p:nvPr>
        </p:nvSpPr>
        <p:spPr>
          <a:xfrm>
            <a:off x="1136694" y="2247901"/>
            <a:ext cx="10363200" cy="1143000"/>
          </a:xfrm>
        </p:spPr>
        <p:txBody>
          <a:bodyPr/>
          <a:lstStyle/>
          <a:p>
            <a:br>
              <a:rPr lang="en-US" dirty="0"/>
            </a:br>
            <a:br>
              <a:rPr lang="en-US" dirty="0"/>
            </a:br>
            <a:br>
              <a:rPr lang="en-US" dirty="0"/>
            </a:br>
            <a:r>
              <a:rPr lang="en-US" dirty="0"/>
              <a:t>Employers as Health Care Change Agents: </a:t>
            </a:r>
            <a:br>
              <a:rPr lang="en-US" dirty="0"/>
            </a:br>
            <a:r>
              <a:rPr lang="en-US" dirty="0"/>
              <a:t>The Time Is Now</a:t>
            </a:r>
            <a:br>
              <a:rPr lang="en-US" dirty="0"/>
            </a:br>
            <a:br>
              <a:rPr lang="en-US" dirty="0"/>
            </a:br>
            <a:endParaRPr lang="en-US" dirty="0"/>
          </a:p>
        </p:txBody>
      </p:sp>
      <p:sp>
        <p:nvSpPr>
          <p:cNvPr id="9" name="Subtitle 8">
            <a:extLst>
              <a:ext uri="{FF2B5EF4-FFF2-40B4-BE49-F238E27FC236}">
                <a16:creationId xmlns:a16="http://schemas.microsoft.com/office/drawing/2014/main" id="{DBC5E967-DB03-4AC2-9082-E66AF7E29624}"/>
              </a:ext>
            </a:extLst>
          </p:cNvPr>
          <p:cNvSpPr>
            <a:spLocks noGrp="1"/>
          </p:cNvSpPr>
          <p:nvPr>
            <p:ph type="subTitle" idx="1"/>
          </p:nvPr>
        </p:nvSpPr>
        <p:spPr>
          <a:xfrm>
            <a:off x="1295400" y="4038600"/>
            <a:ext cx="10363200" cy="1295400"/>
          </a:xfrm>
        </p:spPr>
        <p:txBody>
          <a:bodyPr/>
          <a:lstStyle/>
          <a:p>
            <a:r>
              <a:rPr lang="en-US" dirty="0"/>
              <a:t>November 2, 2022</a:t>
            </a:r>
          </a:p>
        </p:txBody>
      </p:sp>
      <p:sp>
        <p:nvSpPr>
          <p:cNvPr id="7" name="Rectangle 6">
            <a:extLst>
              <a:ext uri="{FF2B5EF4-FFF2-40B4-BE49-F238E27FC236}">
                <a16:creationId xmlns:a16="http://schemas.microsoft.com/office/drawing/2014/main" id="{3BA6F5B7-71BF-48D6-98B3-602FE62C06C3}"/>
              </a:ext>
            </a:extLst>
          </p:cNvPr>
          <p:cNvSpPr/>
          <p:nvPr/>
        </p:nvSpPr>
        <p:spPr>
          <a:xfrm>
            <a:off x="1113503" y="845453"/>
            <a:ext cx="4296697" cy="15744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7DB9C6E3-0ABD-4D35-A779-1A819BEB2E3E}"/>
              </a:ext>
            </a:extLst>
          </p:cNvPr>
          <p:cNvPicPr>
            <a:picLocks noChangeAspect="1"/>
          </p:cNvPicPr>
          <p:nvPr/>
        </p:nvPicPr>
        <p:blipFill>
          <a:blip r:embed="rId2"/>
          <a:stretch>
            <a:fillRect/>
          </a:stretch>
        </p:blipFill>
        <p:spPr>
          <a:xfrm>
            <a:off x="4229100" y="902225"/>
            <a:ext cx="3733800" cy="1555751"/>
          </a:xfrm>
          <a:prstGeom prst="rect">
            <a:avLst/>
          </a:prstGeom>
        </p:spPr>
      </p:pic>
    </p:spTree>
    <p:extLst>
      <p:ext uri="{BB962C8B-B14F-4D97-AF65-F5344CB8AC3E}">
        <p14:creationId xmlns:p14="http://schemas.microsoft.com/office/powerpoint/2010/main" val="4208053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7332B47-D20A-E640-9D30-46F2A54C0A13}"/>
              </a:ext>
            </a:extLst>
          </p:cNvPr>
          <p:cNvSpPr/>
          <p:nvPr/>
        </p:nvSpPr>
        <p:spPr bwMode="gray">
          <a:xfrm>
            <a:off x="1560233" y="1463422"/>
            <a:ext cx="7564331" cy="388429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50" name="Rectangle 49">
            <a:extLst>
              <a:ext uri="{FF2B5EF4-FFF2-40B4-BE49-F238E27FC236}">
                <a16:creationId xmlns:a16="http://schemas.microsoft.com/office/drawing/2014/main" id="{4BF3480D-CD66-FC46-A977-4C34CBAAE5C1}"/>
              </a:ext>
            </a:extLst>
          </p:cNvPr>
          <p:cNvSpPr/>
          <p:nvPr/>
        </p:nvSpPr>
        <p:spPr bwMode="gray">
          <a:xfrm>
            <a:off x="1883354" y="1110997"/>
            <a:ext cx="2326132" cy="1512179"/>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51" name="Rectangle 50">
            <a:extLst>
              <a:ext uri="{FF2B5EF4-FFF2-40B4-BE49-F238E27FC236}">
                <a16:creationId xmlns:a16="http://schemas.microsoft.com/office/drawing/2014/main" id="{937C9E78-56D2-8044-90AD-E64CF1B0B1B9}"/>
              </a:ext>
            </a:extLst>
          </p:cNvPr>
          <p:cNvSpPr/>
          <p:nvPr/>
        </p:nvSpPr>
        <p:spPr bwMode="gray">
          <a:xfrm>
            <a:off x="1524001" y="1143097"/>
            <a:ext cx="321905" cy="1143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5" name="Text Placeholder 4">
            <a:extLst>
              <a:ext uri="{FF2B5EF4-FFF2-40B4-BE49-F238E27FC236}">
                <a16:creationId xmlns:a16="http://schemas.microsoft.com/office/drawing/2014/main" id="{ACCD5692-C7DA-484E-BECE-2D064B76A5E1}"/>
              </a:ext>
            </a:extLst>
          </p:cNvPr>
          <p:cNvSpPr>
            <a:spLocks noGrp="1"/>
          </p:cNvSpPr>
          <p:nvPr>
            <p:ph type="body" sz="quarter" idx="11"/>
          </p:nvPr>
        </p:nvSpPr>
        <p:spPr>
          <a:xfrm>
            <a:off x="9039351" y="5855326"/>
            <a:ext cx="1628650" cy="145424"/>
          </a:xfrm>
        </p:spPr>
        <p:txBody>
          <a:bodyPr/>
          <a:lstStyle/>
          <a:p>
            <a:r>
              <a:rPr lang="en-US" dirty="0"/>
              <a:t>Source: Gist Healthcare analysis.</a:t>
            </a:r>
          </a:p>
        </p:txBody>
      </p:sp>
      <p:sp>
        <p:nvSpPr>
          <p:cNvPr id="2" name="Text Placeholder 2">
            <a:extLst>
              <a:ext uri="{FF2B5EF4-FFF2-40B4-BE49-F238E27FC236}">
                <a16:creationId xmlns:a16="http://schemas.microsoft.com/office/drawing/2014/main" id="{9DBC7CFF-E89B-DAE0-EB9D-739AA9AFB390}"/>
              </a:ext>
            </a:extLst>
          </p:cNvPr>
          <p:cNvSpPr txBox="1">
            <a:spLocks/>
          </p:cNvSpPr>
          <p:nvPr/>
        </p:nvSpPr>
        <p:spPr bwMode="gray">
          <a:xfrm>
            <a:off x="2002477" y="1248139"/>
            <a:ext cx="6760830" cy="196208"/>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275" b="1" dirty="0">
                <a:solidFill>
                  <a:srgbClr val="FFFFFF"/>
                </a:solidFill>
                <a:latin typeface="Century Gothic"/>
              </a:rPr>
              <a:t>Postcard from Our Past</a:t>
            </a:r>
          </a:p>
        </p:txBody>
      </p:sp>
      <p:sp>
        <p:nvSpPr>
          <p:cNvPr id="4" name="Rounded Rectangle 3">
            <a:extLst>
              <a:ext uri="{FF2B5EF4-FFF2-40B4-BE49-F238E27FC236}">
                <a16:creationId xmlns:a16="http://schemas.microsoft.com/office/drawing/2014/main" id="{F85F15B4-C11D-2DC9-F894-AE9D8DB0A653}"/>
              </a:ext>
            </a:extLst>
          </p:cNvPr>
          <p:cNvSpPr/>
          <p:nvPr/>
        </p:nvSpPr>
        <p:spPr bwMode="gray">
          <a:xfrm>
            <a:off x="3156488" y="1589045"/>
            <a:ext cx="6092273" cy="4086599"/>
          </a:xfrm>
          <a:prstGeom prst="roundRect">
            <a:avLst/>
          </a:prstGeom>
          <a:solidFill>
            <a:schemeClr val="tx2"/>
          </a:solidFill>
          <a:ln w="1905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8" name="TextBox 7">
            <a:extLst>
              <a:ext uri="{FF2B5EF4-FFF2-40B4-BE49-F238E27FC236}">
                <a16:creationId xmlns:a16="http://schemas.microsoft.com/office/drawing/2014/main" id="{1B4D2DAD-5B61-E024-F5FE-8C0345BF0065}"/>
              </a:ext>
            </a:extLst>
          </p:cNvPr>
          <p:cNvSpPr txBox="1"/>
          <p:nvPr/>
        </p:nvSpPr>
        <p:spPr bwMode="gray">
          <a:xfrm>
            <a:off x="3645073" y="1762321"/>
            <a:ext cx="3561271" cy="173124"/>
          </a:xfrm>
          <a:prstGeom prst="rect">
            <a:avLst/>
          </a:prstGeom>
          <a:noFill/>
        </p:spPr>
        <p:txBody>
          <a:bodyPr wrap="square" lIns="0" tIns="0" rIns="0" bIns="0" rtlCol="0">
            <a:spAutoFit/>
          </a:bodyPr>
          <a:lstStyle/>
          <a:p>
            <a:pPr defTabSz="685800">
              <a:spcBef>
                <a:spcPts val="600"/>
              </a:spcBef>
            </a:pPr>
            <a:r>
              <a:rPr lang="en-US" sz="1125" b="1" dirty="0">
                <a:solidFill>
                  <a:srgbClr val="262729"/>
                </a:solidFill>
                <a:latin typeface="Century Gothic"/>
              </a:rPr>
              <a:t>The Health System Strategic Agenda, Circa 2012</a:t>
            </a:r>
          </a:p>
        </p:txBody>
      </p:sp>
      <p:grpSp>
        <p:nvGrpSpPr>
          <p:cNvPr id="9" name="Group 8">
            <a:extLst>
              <a:ext uri="{FF2B5EF4-FFF2-40B4-BE49-F238E27FC236}">
                <a16:creationId xmlns:a16="http://schemas.microsoft.com/office/drawing/2014/main" id="{94F8CDB4-DE93-160D-C94C-BFC389FF0B45}"/>
              </a:ext>
            </a:extLst>
          </p:cNvPr>
          <p:cNvGrpSpPr/>
          <p:nvPr/>
        </p:nvGrpSpPr>
        <p:grpSpPr>
          <a:xfrm>
            <a:off x="3645073" y="2064416"/>
            <a:ext cx="5334794" cy="484748"/>
            <a:chOff x="2828096" y="1609556"/>
            <a:chExt cx="7113059" cy="646331"/>
          </a:xfrm>
        </p:grpSpPr>
        <p:sp>
          <p:nvSpPr>
            <p:cNvPr id="10" name="TextBox 9">
              <a:extLst>
                <a:ext uri="{FF2B5EF4-FFF2-40B4-BE49-F238E27FC236}">
                  <a16:creationId xmlns:a16="http://schemas.microsoft.com/office/drawing/2014/main" id="{DDF3FC93-7FCE-1397-3A0B-D8FC46878932}"/>
                </a:ext>
              </a:extLst>
            </p:cNvPr>
            <p:cNvSpPr txBox="1"/>
            <p:nvPr/>
          </p:nvSpPr>
          <p:spPr bwMode="gray">
            <a:xfrm>
              <a:off x="3328688" y="1609556"/>
              <a:ext cx="6612467" cy="646331"/>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Transition to value-based care</a:t>
              </a:r>
              <a:br>
                <a:rPr lang="en-US" sz="1050" b="1" dirty="0">
                  <a:solidFill>
                    <a:srgbClr val="262729"/>
                  </a:solidFill>
                  <a:latin typeface="Century Gothic"/>
                </a:rPr>
              </a:br>
              <a:r>
                <a:rPr lang="en-US" sz="1050" i="1" dirty="0">
                  <a:solidFill>
                    <a:srgbClr val="262729"/>
                  </a:solidFill>
                  <a:latin typeface="Century Gothic"/>
                </a:rPr>
                <a:t>Pursue Medicare ACO programs; private payers and large employers </a:t>
              </a:r>
              <a:br>
                <a:rPr lang="en-US" sz="1050" i="1" dirty="0">
                  <a:solidFill>
                    <a:srgbClr val="262729"/>
                  </a:solidFill>
                  <a:latin typeface="Century Gothic"/>
                </a:rPr>
              </a:br>
              <a:r>
                <a:rPr lang="en-US" sz="1050" i="1" dirty="0">
                  <a:solidFill>
                    <a:srgbClr val="262729"/>
                  </a:solidFill>
                  <a:latin typeface="Century Gothic"/>
                </a:rPr>
                <a:t>will follow Medicare’s lead to financially reward providers for value </a:t>
              </a:r>
            </a:p>
          </p:txBody>
        </p:sp>
        <p:sp>
          <p:nvSpPr>
            <p:cNvPr id="11" name="Oval 10">
              <a:extLst>
                <a:ext uri="{FF2B5EF4-FFF2-40B4-BE49-F238E27FC236}">
                  <a16:creationId xmlns:a16="http://schemas.microsoft.com/office/drawing/2014/main" id="{6C533F77-0887-4C53-C5E8-6BBC4A63216B}"/>
                </a:ext>
              </a:extLst>
            </p:cNvPr>
            <p:cNvSpPr/>
            <p:nvPr/>
          </p:nvSpPr>
          <p:spPr bwMode="gray">
            <a:xfrm>
              <a:off x="2828096" y="1803605"/>
              <a:ext cx="258233" cy="258233"/>
            </a:xfrm>
            <a:prstGeom prst="ellipse">
              <a:avLst/>
            </a:prstGeom>
            <a:solidFill>
              <a:schemeClr val="accent4"/>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1</a:t>
              </a:r>
            </a:p>
          </p:txBody>
        </p:sp>
      </p:grpSp>
      <p:grpSp>
        <p:nvGrpSpPr>
          <p:cNvPr id="12" name="Group 11">
            <a:extLst>
              <a:ext uri="{FF2B5EF4-FFF2-40B4-BE49-F238E27FC236}">
                <a16:creationId xmlns:a16="http://schemas.microsoft.com/office/drawing/2014/main" id="{37B96AC5-A1EF-BCBC-F113-B94B61C1603B}"/>
              </a:ext>
            </a:extLst>
          </p:cNvPr>
          <p:cNvGrpSpPr/>
          <p:nvPr/>
        </p:nvGrpSpPr>
        <p:grpSpPr>
          <a:xfrm>
            <a:off x="3645073" y="2660548"/>
            <a:ext cx="5334794" cy="484748"/>
            <a:chOff x="2828096" y="2379999"/>
            <a:chExt cx="7113059" cy="646331"/>
          </a:xfrm>
        </p:grpSpPr>
        <p:sp>
          <p:nvSpPr>
            <p:cNvPr id="14" name="Oval 13">
              <a:extLst>
                <a:ext uri="{FF2B5EF4-FFF2-40B4-BE49-F238E27FC236}">
                  <a16:creationId xmlns:a16="http://schemas.microsoft.com/office/drawing/2014/main" id="{6B458AEB-3083-3688-DCF9-7DC6F19A1B8C}"/>
                </a:ext>
              </a:extLst>
            </p:cNvPr>
            <p:cNvSpPr/>
            <p:nvPr/>
          </p:nvSpPr>
          <p:spPr bwMode="gray">
            <a:xfrm>
              <a:off x="2828096" y="2569396"/>
              <a:ext cx="258233" cy="267537"/>
            </a:xfrm>
            <a:prstGeom prst="ellipse">
              <a:avLst/>
            </a:prstGeom>
            <a:solidFill>
              <a:schemeClr val="accent4"/>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2</a:t>
              </a:r>
            </a:p>
          </p:txBody>
        </p:sp>
        <p:sp>
          <p:nvSpPr>
            <p:cNvPr id="16" name="TextBox 15">
              <a:extLst>
                <a:ext uri="{FF2B5EF4-FFF2-40B4-BE49-F238E27FC236}">
                  <a16:creationId xmlns:a16="http://schemas.microsoft.com/office/drawing/2014/main" id="{2F2EE0B2-FCFD-4B40-33E3-7C0FBEC5BAE4}"/>
                </a:ext>
              </a:extLst>
            </p:cNvPr>
            <p:cNvSpPr txBox="1"/>
            <p:nvPr/>
          </p:nvSpPr>
          <p:spPr bwMode="gray">
            <a:xfrm>
              <a:off x="3328687" y="2379999"/>
              <a:ext cx="6612468" cy="646331"/>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Avoid adding more hospital beds</a:t>
              </a:r>
              <a:br>
                <a:rPr lang="en-US" sz="1050" b="1" dirty="0">
                  <a:solidFill>
                    <a:srgbClr val="262729"/>
                  </a:solidFill>
                  <a:latin typeface="Century Gothic"/>
                </a:rPr>
              </a:br>
              <a:r>
                <a:rPr lang="en-US" sz="1050" i="1" dirty="0">
                  <a:solidFill>
                    <a:srgbClr val="262729"/>
                  </a:solidFill>
                  <a:latin typeface="Century Gothic"/>
                </a:rPr>
                <a:t>Since “every hospital admission is a failure” as we move to value, </a:t>
              </a:r>
              <a:br>
                <a:rPr lang="en-US" sz="1050" i="1" dirty="0">
                  <a:solidFill>
                    <a:srgbClr val="262729"/>
                  </a:solidFill>
                  <a:latin typeface="Century Gothic"/>
                </a:rPr>
              </a:br>
              <a:r>
                <a:rPr lang="en-US" sz="1050" i="1" dirty="0">
                  <a:solidFill>
                    <a:srgbClr val="262729"/>
                  </a:solidFill>
                  <a:latin typeface="Century Gothic"/>
                </a:rPr>
                <a:t>we won’t need more inpatient capacity </a:t>
              </a:r>
            </a:p>
          </p:txBody>
        </p:sp>
      </p:grpSp>
      <p:grpSp>
        <p:nvGrpSpPr>
          <p:cNvPr id="15" name="Group 14">
            <a:extLst>
              <a:ext uri="{FF2B5EF4-FFF2-40B4-BE49-F238E27FC236}">
                <a16:creationId xmlns:a16="http://schemas.microsoft.com/office/drawing/2014/main" id="{BB20DE47-7F3B-9327-F4A2-C1AACF263CAE}"/>
              </a:ext>
            </a:extLst>
          </p:cNvPr>
          <p:cNvGrpSpPr/>
          <p:nvPr/>
        </p:nvGrpSpPr>
        <p:grpSpPr>
          <a:xfrm>
            <a:off x="3645072" y="3256681"/>
            <a:ext cx="5334794" cy="484748"/>
            <a:chOff x="2828096" y="3153334"/>
            <a:chExt cx="7113058" cy="646331"/>
          </a:xfrm>
        </p:grpSpPr>
        <p:sp>
          <p:nvSpPr>
            <p:cNvPr id="13" name="TextBox 12">
              <a:extLst>
                <a:ext uri="{FF2B5EF4-FFF2-40B4-BE49-F238E27FC236}">
                  <a16:creationId xmlns:a16="http://schemas.microsoft.com/office/drawing/2014/main" id="{43596915-9D1E-3F0A-FBB1-031E509C3AE1}"/>
                </a:ext>
              </a:extLst>
            </p:cNvPr>
            <p:cNvSpPr txBox="1"/>
            <p:nvPr/>
          </p:nvSpPr>
          <p:spPr bwMode="gray">
            <a:xfrm>
              <a:off x="3328687" y="3153334"/>
              <a:ext cx="6612467" cy="646331"/>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Create an integrated multispecialty medical group (and a CIN too)</a:t>
              </a:r>
              <a:br>
                <a:rPr lang="en-US" sz="1050" b="1" dirty="0">
                  <a:solidFill>
                    <a:srgbClr val="262729"/>
                  </a:solidFill>
                  <a:latin typeface="Century Gothic"/>
                </a:rPr>
              </a:br>
              <a:r>
                <a:rPr lang="en-US" sz="1050" i="1" dirty="0">
                  <a:solidFill>
                    <a:srgbClr val="262729"/>
                  </a:solidFill>
                  <a:latin typeface="Century Gothic"/>
                </a:rPr>
                <a:t>Build a high-performing medical group to “lock in” physicians </a:t>
              </a:r>
              <a:br>
                <a:rPr lang="en-US" sz="1050" i="1" dirty="0">
                  <a:solidFill>
                    <a:srgbClr val="262729"/>
                  </a:solidFill>
                  <a:latin typeface="Century Gothic"/>
                </a:rPr>
              </a:br>
              <a:r>
                <a:rPr lang="en-US" sz="1050" i="1" dirty="0">
                  <a:solidFill>
                    <a:srgbClr val="262729"/>
                  </a:solidFill>
                  <a:latin typeface="Century Gothic"/>
                </a:rPr>
                <a:t>and high-margin referrals; double down on PCPs to mange risk </a:t>
              </a:r>
            </a:p>
          </p:txBody>
        </p:sp>
        <p:sp>
          <p:nvSpPr>
            <p:cNvPr id="17" name="Oval 16">
              <a:extLst>
                <a:ext uri="{FF2B5EF4-FFF2-40B4-BE49-F238E27FC236}">
                  <a16:creationId xmlns:a16="http://schemas.microsoft.com/office/drawing/2014/main" id="{8533D62D-D0DA-5C65-5D64-181B2AB45E76}"/>
                </a:ext>
              </a:extLst>
            </p:cNvPr>
            <p:cNvSpPr/>
            <p:nvPr/>
          </p:nvSpPr>
          <p:spPr bwMode="gray">
            <a:xfrm>
              <a:off x="2828096" y="3347383"/>
              <a:ext cx="258233" cy="258233"/>
            </a:xfrm>
            <a:prstGeom prst="ellipse">
              <a:avLst/>
            </a:prstGeom>
            <a:solidFill>
              <a:schemeClr val="accent4"/>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3</a:t>
              </a:r>
            </a:p>
          </p:txBody>
        </p:sp>
      </p:grpSp>
      <p:pic>
        <p:nvPicPr>
          <p:cNvPr id="18" name="Picture 17">
            <a:extLst>
              <a:ext uri="{FF2B5EF4-FFF2-40B4-BE49-F238E27FC236}">
                <a16:creationId xmlns:a16="http://schemas.microsoft.com/office/drawing/2014/main" id="{881E6845-5846-D7FF-F5F1-BAC5FE707C7B}"/>
              </a:ext>
            </a:extLst>
          </p:cNvPr>
          <p:cNvPicPr>
            <a:picLocks noChangeAspect="1"/>
          </p:cNvPicPr>
          <p:nvPr/>
        </p:nvPicPr>
        <p:blipFill>
          <a:blip r:embed="rId2" cstate="print">
            <a:alphaModFix/>
            <a:extLst>
              <a:ext uri="{28A0092B-C50C-407E-A947-70E740481C1C}">
                <a14:useLocalDpi xmlns:a14="http://schemas.microsoft.com/office/drawing/2010/main" val="0"/>
              </a:ext>
            </a:extLst>
          </a:blip>
          <a:stretch>
            <a:fillRect/>
          </a:stretch>
        </p:blipFill>
        <p:spPr>
          <a:xfrm>
            <a:off x="8390197" y="1721278"/>
            <a:ext cx="587548" cy="486918"/>
          </a:xfrm>
          <a:prstGeom prst="rect">
            <a:avLst/>
          </a:prstGeom>
        </p:spPr>
      </p:pic>
      <p:grpSp>
        <p:nvGrpSpPr>
          <p:cNvPr id="25" name="Group 24">
            <a:extLst>
              <a:ext uri="{FF2B5EF4-FFF2-40B4-BE49-F238E27FC236}">
                <a16:creationId xmlns:a16="http://schemas.microsoft.com/office/drawing/2014/main" id="{C9C98E02-E16E-0548-BE21-08CEE202887B}"/>
              </a:ext>
            </a:extLst>
          </p:cNvPr>
          <p:cNvGrpSpPr/>
          <p:nvPr/>
        </p:nvGrpSpPr>
        <p:grpSpPr>
          <a:xfrm>
            <a:off x="3645072" y="5045077"/>
            <a:ext cx="5334794" cy="484748"/>
            <a:chOff x="2828096" y="5583772"/>
            <a:chExt cx="7113058" cy="646331"/>
          </a:xfrm>
        </p:grpSpPr>
        <p:sp>
          <p:nvSpPr>
            <p:cNvPr id="20" name="TextBox 19">
              <a:extLst>
                <a:ext uri="{FF2B5EF4-FFF2-40B4-BE49-F238E27FC236}">
                  <a16:creationId xmlns:a16="http://schemas.microsoft.com/office/drawing/2014/main" id="{D29BB634-2140-E827-8F3C-93452C98DA79}"/>
                </a:ext>
              </a:extLst>
            </p:cNvPr>
            <p:cNvSpPr txBox="1"/>
            <p:nvPr/>
          </p:nvSpPr>
          <p:spPr bwMode="gray">
            <a:xfrm>
              <a:off x="3328688" y="5583772"/>
              <a:ext cx="6612466" cy="646331"/>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Healthcare is ”recession proof”</a:t>
              </a:r>
              <a:br>
                <a:rPr lang="en-US" sz="1050" b="1" dirty="0">
                  <a:solidFill>
                    <a:srgbClr val="262729"/>
                  </a:solidFill>
                  <a:latin typeface="Century Gothic"/>
                </a:rPr>
              </a:br>
              <a:r>
                <a:rPr lang="en-US" sz="1050" i="1" dirty="0">
                  <a:solidFill>
                    <a:srgbClr val="262729"/>
                  </a:solidFill>
                  <a:latin typeface="Century Gothic"/>
                </a:rPr>
                <a:t>Even when consumers are strapped for cash in a down economy, care utilization will remain high, as people will always get sick </a:t>
              </a:r>
              <a:endParaRPr lang="en-US" sz="1050" b="1" dirty="0">
                <a:solidFill>
                  <a:srgbClr val="262729"/>
                </a:solidFill>
                <a:latin typeface="Century Gothic"/>
              </a:endParaRPr>
            </a:p>
          </p:txBody>
        </p:sp>
        <p:sp>
          <p:nvSpPr>
            <p:cNvPr id="21" name="Oval 20">
              <a:extLst>
                <a:ext uri="{FF2B5EF4-FFF2-40B4-BE49-F238E27FC236}">
                  <a16:creationId xmlns:a16="http://schemas.microsoft.com/office/drawing/2014/main" id="{56DA48C4-C56C-996E-B5A6-A55492034042}"/>
                </a:ext>
              </a:extLst>
            </p:cNvPr>
            <p:cNvSpPr/>
            <p:nvPr/>
          </p:nvSpPr>
          <p:spPr bwMode="gray">
            <a:xfrm>
              <a:off x="2828096" y="5777821"/>
              <a:ext cx="258233" cy="258233"/>
            </a:xfrm>
            <a:prstGeom prst="ellipse">
              <a:avLst/>
            </a:prstGeom>
            <a:solidFill>
              <a:schemeClr val="accent4"/>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6</a:t>
              </a:r>
            </a:p>
          </p:txBody>
        </p:sp>
      </p:grpSp>
      <p:grpSp>
        <p:nvGrpSpPr>
          <p:cNvPr id="22" name="Group 21">
            <a:extLst>
              <a:ext uri="{FF2B5EF4-FFF2-40B4-BE49-F238E27FC236}">
                <a16:creationId xmlns:a16="http://schemas.microsoft.com/office/drawing/2014/main" id="{7CADBA85-BBE0-130B-5C2C-7698B7076A3F}"/>
              </a:ext>
            </a:extLst>
          </p:cNvPr>
          <p:cNvGrpSpPr/>
          <p:nvPr/>
        </p:nvGrpSpPr>
        <p:grpSpPr>
          <a:xfrm>
            <a:off x="3645072" y="4448944"/>
            <a:ext cx="5334794" cy="484748"/>
            <a:chOff x="2828096" y="4788928"/>
            <a:chExt cx="7113058" cy="646331"/>
          </a:xfrm>
        </p:grpSpPr>
        <p:sp>
          <p:nvSpPr>
            <p:cNvPr id="23" name="TextBox 22">
              <a:extLst>
                <a:ext uri="{FF2B5EF4-FFF2-40B4-BE49-F238E27FC236}">
                  <a16:creationId xmlns:a16="http://schemas.microsoft.com/office/drawing/2014/main" id="{D9D97FD7-99D9-364C-309C-19C360AF79D4}"/>
                </a:ext>
              </a:extLst>
            </p:cNvPr>
            <p:cNvSpPr txBox="1"/>
            <p:nvPr/>
          </p:nvSpPr>
          <p:spPr bwMode="gray">
            <a:xfrm>
              <a:off x="3328687" y="4788928"/>
              <a:ext cx="6612467" cy="646331"/>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Build an information-powered health system</a:t>
              </a:r>
              <a:br>
                <a:rPr lang="en-US" sz="1050" b="1" dirty="0">
                  <a:solidFill>
                    <a:srgbClr val="262729"/>
                  </a:solidFill>
                  <a:latin typeface="Century Gothic"/>
                </a:rPr>
              </a:br>
              <a:r>
                <a:rPr lang="en-US" sz="1050" i="1" dirty="0">
                  <a:solidFill>
                    <a:srgbClr val="262729"/>
                  </a:solidFill>
                  <a:latin typeface="Century Gothic"/>
                </a:rPr>
                <a:t>Invest in common EHR, data exchanges to improve patient care </a:t>
              </a:r>
              <a:br>
                <a:rPr lang="en-US" sz="1050" i="1" dirty="0">
                  <a:solidFill>
                    <a:srgbClr val="262729"/>
                  </a:solidFill>
                  <a:latin typeface="Century Gothic"/>
                </a:rPr>
              </a:br>
              <a:r>
                <a:rPr lang="en-US" sz="1050" i="1" dirty="0">
                  <a:solidFill>
                    <a:srgbClr val="262729"/>
                  </a:solidFill>
                  <a:latin typeface="Century Gothic"/>
                </a:rPr>
                <a:t>delivery, coordination across providers and care sites </a:t>
              </a:r>
              <a:endParaRPr lang="en-US" sz="1050" dirty="0">
                <a:solidFill>
                  <a:srgbClr val="262729"/>
                </a:solidFill>
                <a:latin typeface="Century Gothic"/>
              </a:endParaRPr>
            </a:p>
          </p:txBody>
        </p:sp>
        <p:sp>
          <p:nvSpPr>
            <p:cNvPr id="24" name="Oval 23">
              <a:extLst>
                <a:ext uri="{FF2B5EF4-FFF2-40B4-BE49-F238E27FC236}">
                  <a16:creationId xmlns:a16="http://schemas.microsoft.com/office/drawing/2014/main" id="{DF62F320-1D90-83E6-35AA-41BB37492C2E}"/>
                </a:ext>
              </a:extLst>
            </p:cNvPr>
            <p:cNvSpPr/>
            <p:nvPr/>
          </p:nvSpPr>
          <p:spPr bwMode="gray">
            <a:xfrm>
              <a:off x="2828096" y="4982977"/>
              <a:ext cx="258233" cy="258233"/>
            </a:xfrm>
            <a:prstGeom prst="ellipse">
              <a:avLst/>
            </a:prstGeom>
            <a:solidFill>
              <a:schemeClr val="accent4"/>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5</a:t>
              </a:r>
            </a:p>
          </p:txBody>
        </p:sp>
      </p:grpSp>
      <p:grpSp>
        <p:nvGrpSpPr>
          <p:cNvPr id="19" name="Group 18">
            <a:extLst>
              <a:ext uri="{FF2B5EF4-FFF2-40B4-BE49-F238E27FC236}">
                <a16:creationId xmlns:a16="http://schemas.microsoft.com/office/drawing/2014/main" id="{F133070B-1C6D-B676-4875-D831CEBE3D22}"/>
              </a:ext>
            </a:extLst>
          </p:cNvPr>
          <p:cNvGrpSpPr/>
          <p:nvPr/>
        </p:nvGrpSpPr>
        <p:grpSpPr>
          <a:xfrm>
            <a:off x="3645073" y="3852812"/>
            <a:ext cx="5334795" cy="484748"/>
            <a:chOff x="2828096" y="3994085"/>
            <a:chExt cx="7113060" cy="646331"/>
          </a:xfrm>
        </p:grpSpPr>
        <p:sp>
          <p:nvSpPr>
            <p:cNvPr id="26" name="Oval 25">
              <a:extLst>
                <a:ext uri="{FF2B5EF4-FFF2-40B4-BE49-F238E27FC236}">
                  <a16:creationId xmlns:a16="http://schemas.microsoft.com/office/drawing/2014/main" id="{63A310A3-206D-385A-4C97-37C3AECDCDA8}"/>
                </a:ext>
              </a:extLst>
            </p:cNvPr>
            <p:cNvSpPr/>
            <p:nvPr/>
          </p:nvSpPr>
          <p:spPr bwMode="gray">
            <a:xfrm>
              <a:off x="2828096" y="4188134"/>
              <a:ext cx="258233" cy="258233"/>
            </a:xfrm>
            <a:prstGeom prst="ellipse">
              <a:avLst/>
            </a:prstGeom>
            <a:solidFill>
              <a:schemeClr val="accent4"/>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4</a:t>
              </a:r>
            </a:p>
          </p:txBody>
        </p:sp>
        <p:sp>
          <p:nvSpPr>
            <p:cNvPr id="27" name="TextBox 26">
              <a:extLst>
                <a:ext uri="{FF2B5EF4-FFF2-40B4-BE49-F238E27FC236}">
                  <a16:creationId xmlns:a16="http://schemas.microsoft.com/office/drawing/2014/main" id="{1775E796-D3CF-CFB6-8F85-F24D6C26BD4F}"/>
                </a:ext>
              </a:extLst>
            </p:cNvPr>
            <p:cNvSpPr txBox="1"/>
            <p:nvPr/>
          </p:nvSpPr>
          <p:spPr bwMode="gray">
            <a:xfrm>
              <a:off x="3328688" y="3994085"/>
              <a:ext cx="6612468" cy="646331"/>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Plan for defined contribution health benefits</a:t>
              </a:r>
              <a:br>
                <a:rPr lang="en-US" sz="1050" b="1" dirty="0">
                  <a:solidFill>
                    <a:srgbClr val="262729"/>
                  </a:solidFill>
                  <a:latin typeface="Century Gothic"/>
                </a:rPr>
              </a:br>
              <a:r>
                <a:rPr lang="en-US" sz="1050" i="1" dirty="0">
                  <a:solidFill>
                    <a:srgbClr val="262729"/>
                  </a:solidFill>
                  <a:latin typeface="Century Gothic"/>
                </a:rPr>
                <a:t>Prepare for potential delinking of health coverage and employment, </a:t>
              </a:r>
              <a:br>
                <a:rPr lang="en-US" sz="1050" i="1" dirty="0">
                  <a:solidFill>
                    <a:srgbClr val="262729"/>
                  </a:solidFill>
                  <a:latin typeface="Century Gothic"/>
                </a:rPr>
              </a:br>
              <a:r>
                <a:rPr lang="en-US" sz="1050" i="1" dirty="0">
                  <a:solidFill>
                    <a:srgbClr val="262729"/>
                  </a:solidFill>
                  <a:latin typeface="Century Gothic"/>
                </a:rPr>
                <a:t>with consumers directing both choice of benefits and care</a:t>
              </a:r>
            </a:p>
          </p:txBody>
        </p:sp>
      </p:grpSp>
    </p:spTree>
    <p:extLst>
      <p:ext uri="{BB962C8B-B14F-4D97-AF65-F5344CB8AC3E}">
        <p14:creationId xmlns:p14="http://schemas.microsoft.com/office/powerpoint/2010/main" val="433562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7332B47-D20A-E640-9D30-46F2A54C0A13}"/>
              </a:ext>
            </a:extLst>
          </p:cNvPr>
          <p:cNvSpPr/>
          <p:nvPr/>
        </p:nvSpPr>
        <p:spPr bwMode="gray">
          <a:xfrm>
            <a:off x="1560233" y="1463422"/>
            <a:ext cx="7564331" cy="3884291"/>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50" name="Rectangle 49">
            <a:extLst>
              <a:ext uri="{FF2B5EF4-FFF2-40B4-BE49-F238E27FC236}">
                <a16:creationId xmlns:a16="http://schemas.microsoft.com/office/drawing/2014/main" id="{4BF3480D-CD66-FC46-A977-4C34CBAAE5C1}"/>
              </a:ext>
            </a:extLst>
          </p:cNvPr>
          <p:cNvSpPr/>
          <p:nvPr/>
        </p:nvSpPr>
        <p:spPr bwMode="gray">
          <a:xfrm>
            <a:off x="1883354" y="1110997"/>
            <a:ext cx="2326132" cy="1512179"/>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83" name="Freeform 16">
            <a:extLst>
              <a:ext uri="{FF2B5EF4-FFF2-40B4-BE49-F238E27FC236}">
                <a16:creationId xmlns:a16="http://schemas.microsoft.com/office/drawing/2014/main" id="{5B8B3BA5-6ABF-534B-A91C-CB74993C3869}"/>
              </a:ext>
            </a:extLst>
          </p:cNvPr>
          <p:cNvSpPr>
            <a:spLocks noEditPoints="1"/>
          </p:cNvSpPr>
          <p:nvPr/>
        </p:nvSpPr>
        <p:spPr bwMode="auto">
          <a:xfrm rot="849790">
            <a:off x="5434251" y="3373757"/>
            <a:ext cx="1329406" cy="1329405"/>
          </a:xfrm>
          <a:custGeom>
            <a:avLst/>
            <a:gdLst>
              <a:gd name="T0" fmla="*/ 2563 w 6089"/>
              <a:gd name="T1" fmla="*/ 804 h 6089"/>
              <a:gd name="T2" fmla="*/ 1977 w 6089"/>
              <a:gd name="T3" fmla="*/ 1017 h 6089"/>
              <a:gd name="T4" fmla="*/ 1478 w 6089"/>
              <a:gd name="T5" fmla="*/ 1371 h 6089"/>
              <a:gd name="T6" fmla="*/ 1092 w 6089"/>
              <a:gd name="T7" fmla="*/ 1845 h 6089"/>
              <a:gd name="T8" fmla="*/ 841 w 6089"/>
              <a:gd name="T9" fmla="*/ 2410 h 6089"/>
              <a:gd name="T10" fmla="*/ 752 w 6089"/>
              <a:gd name="T11" fmla="*/ 3046 h 6089"/>
              <a:gd name="T12" fmla="*/ 841 w 6089"/>
              <a:gd name="T13" fmla="*/ 3679 h 6089"/>
              <a:gd name="T14" fmla="*/ 1092 w 6089"/>
              <a:gd name="T15" fmla="*/ 4245 h 6089"/>
              <a:gd name="T16" fmla="*/ 1478 w 6089"/>
              <a:gd name="T17" fmla="*/ 4718 h 6089"/>
              <a:gd name="T18" fmla="*/ 1977 w 6089"/>
              <a:gd name="T19" fmla="*/ 5075 h 6089"/>
              <a:gd name="T20" fmla="*/ 2563 w 6089"/>
              <a:gd name="T21" fmla="*/ 5287 h 6089"/>
              <a:gd name="T22" fmla="*/ 3208 w 6089"/>
              <a:gd name="T23" fmla="*/ 5331 h 6089"/>
              <a:gd name="T24" fmla="*/ 3827 w 6089"/>
              <a:gd name="T25" fmla="*/ 5200 h 6089"/>
              <a:gd name="T26" fmla="*/ 4372 w 6089"/>
              <a:gd name="T27" fmla="*/ 4912 h 6089"/>
              <a:gd name="T28" fmla="*/ 4819 w 6089"/>
              <a:gd name="T29" fmla="*/ 4494 h 6089"/>
              <a:gd name="T30" fmla="*/ 5141 w 6089"/>
              <a:gd name="T31" fmla="*/ 3973 h 6089"/>
              <a:gd name="T32" fmla="*/ 5313 w 6089"/>
              <a:gd name="T33" fmla="*/ 3369 h 6089"/>
              <a:gd name="T34" fmla="*/ 5313 w 6089"/>
              <a:gd name="T35" fmla="*/ 2720 h 6089"/>
              <a:gd name="T36" fmla="*/ 5141 w 6089"/>
              <a:gd name="T37" fmla="*/ 2118 h 6089"/>
              <a:gd name="T38" fmla="*/ 4819 w 6089"/>
              <a:gd name="T39" fmla="*/ 1595 h 6089"/>
              <a:gd name="T40" fmla="*/ 4372 w 6089"/>
              <a:gd name="T41" fmla="*/ 1177 h 6089"/>
              <a:gd name="T42" fmla="*/ 3827 w 6089"/>
              <a:gd name="T43" fmla="*/ 891 h 6089"/>
              <a:gd name="T44" fmla="*/ 3208 w 6089"/>
              <a:gd name="T45" fmla="*/ 758 h 6089"/>
              <a:gd name="T46" fmla="*/ 3319 w 6089"/>
              <a:gd name="T47" fmla="*/ 13 h 6089"/>
              <a:gd name="T48" fmla="*/ 3734 w 6089"/>
              <a:gd name="T49" fmla="*/ 475 h 6089"/>
              <a:gd name="T50" fmla="*/ 4350 w 6089"/>
              <a:gd name="T51" fmla="*/ 294 h 6089"/>
              <a:gd name="T52" fmla="*/ 4908 w 6089"/>
              <a:gd name="T53" fmla="*/ 638 h 6089"/>
              <a:gd name="T54" fmla="*/ 5024 w 6089"/>
              <a:gd name="T55" fmla="*/ 1266 h 6089"/>
              <a:gd name="T56" fmla="*/ 5638 w 6089"/>
              <a:gd name="T57" fmla="*/ 1451 h 6089"/>
              <a:gd name="T58" fmla="*/ 5527 w 6089"/>
              <a:gd name="T59" fmla="*/ 2085 h 6089"/>
              <a:gd name="T60" fmla="*/ 5673 w 6089"/>
              <a:gd name="T61" fmla="*/ 2635 h 6089"/>
              <a:gd name="T62" fmla="*/ 6089 w 6089"/>
              <a:gd name="T63" fmla="*/ 3046 h 6089"/>
              <a:gd name="T64" fmla="*/ 5673 w 6089"/>
              <a:gd name="T65" fmla="*/ 3454 h 6089"/>
              <a:gd name="T66" fmla="*/ 5527 w 6089"/>
              <a:gd name="T67" fmla="*/ 4005 h 6089"/>
              <a:gd name="T68" fmla="*/ 5638 w 6089"/>
              <a:gd name="T69" fmla="*/ 4638 h 6089"/>
              <a:gd name="T70" fmla="*/ 5024 w 6089"/>
              <a:gd name="T71" fmla="*/ 4823 h 6089"/>
              <a:gd name="T72" fmla="*/ 4908 w 6089"/>
              <a:gd name="T73" fmla="*/ 5451 h 6089"/>
              <a:gd name="T74" fmla="*/ 4350 w 6089"/>
              <a:gd name="T75" fmla="*/ 5795 h 6089"/>
              <a:gd name="T76" fmla="*/ 3734 w 6089"/>
              <a:gd name="T77" fmla="*/ 5614 h 6089"/>
              <a:gd name="T78" fmla="*/ 3319 w 6089"/>
              <a:gd name="T79" fmla="*/ 6076 h 6089"/>
              <a:gd name="T80" fmla="*/ 2770 w 6089"/>
              <a:gd name="T81" fmla="*/ 6076 h 6089"/>
              <a:gd name="T82" fmla="*/ 2354 w 6089"/>
              <a:gd name="T83" fmla="*/ 5614 h 6089"/>
              <a:gd name="T84" fmla="*/ 1739 w 6089"/>
              <a:gd name="T85" fmla="*/ 5795 h 6089"/>
              <a:gd name="T86" fmla="*/ 1181 w 6089"/>
              <a:gd name="T87" fmla="*/ 5451 h 6089"/>
              <a:gd name="T88" fmla="*/ 1064 w 6089"/>
              <a:gd name="T89" fmla="*/ 4823 h 6089"/>
              <a:gd name="T90" fmla="*/ 451 w 6089"/>
              <a:gd name="T91" fmla="*/ 4638 h 6089"/>
              <a:gd name="T92" fmla="*/ 562 w 6089"/>
              <a:gd name="T93" fmla="*/ 4005 h 6089"/>
              <a:gd name="T94" fmla="*/ 416 w 6089"/>
              <a:gd name="T95" fmla="*/ 3454 h 6089"/>
              <a:gd name="T96" fmla="*/ 0 w 6089"/>
              <a:gd name="T97" fmla="*/ 3046 h 6089"/>
              <a:gd name="T98" fmla="*/ 416 w 6089"/>
              <a:gd name="T99" fmla="*/ 2635 h 6089"/>
              <a:gd name="T100" fmla="*/ 562 w 6089"/>
              <a:gd name="T101" fmla="*/ 2085 h 6089"/>
              <a:gd name="T102" fmla="*/ 451 w 6089"/>
              <a:gd name="T103" fmla="*/ 1451 h 6089"/>
              <a:gd name="T104" fmla="*/ 1064 w 6089"/>
              <a:gd name="T105" fmla="*/ 1266 h 6089"/>
              <a:gd name="T106" fmla="*/ 1181 w 6089"/>
              <a:gd name="T107" fmla="*/ 638 h 6089"/>
              <a:gd name="T108" fmla="*/ 1739 w 6089"/>
              <a:gd name="T109" fmla="*/ 294 h 6089"/>
              <a:gd name="T110" fmla="*/ 2354 w 6089"/>
              <a:gd name="T111" fmla="*/ 475 h 6089"/>
              <a:gd name="T112" fmla="*/ 2770 w 6089"/>
              <a:gd name="T113" fmla="*/ 13 h 6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89" h="6089">
                <a:moveTo>
                  <a:pt x="3043" y="752"/>
                </a:moveTo>
                <a:lnTo>
                  <a:pt x="2881" y="758"/>
                </a:lnTo>
                <a:lnTo>
                  <a:pt x="2720" y="776"/>
                </a:lnTo>
                <a:lnTo>
                  <a:pt x="2563" y="804"/>
                </a:lnTo>
                <a:lnTo>
                  <a:pt x="2410" y="841"/>
                </a:lnTo>
                <a:lnTo>
                  <a:pt x="2262" y="891"/>
                </a:lnTo>
                <a:lnTo>
                  <a:pt x="2116" y="948"/>
                </a:lnTo>
                <a:lnTo>
                  <a:pt x="1977" y="1017"/>
                </a:lnTo>
                <a:lnTo>
                  <a:pt x="1844" y="1092"/>
                </a:lnTo>
                <a:lnTo>
                  <a:pt x="1715" y="1177"/>
                </a:lnTo>
                <a:lnTo>
                  <a:pt x="1595" y="1270"/>
                </a:lnTo>
                <a:lnTo>
                  <a:pt x="1478" y="1371"/>
                </a:lnTo>
                <a:lnTo>
                  <a:pt x="1371" y="1479"/>
                </a:lnTo>
                <a:lnTo>
                  <a:pt x="1269" y="1595"/>
                </a:lnTo>
                <a:lnTo>
                  <a:pt x="1177" y="1717"/>
                </a:lnTo>
                <a:lnTo>
                  <a:pt x="1092" y="1845"/>
                </a:lnTo>
                <a:lnTo>
                  <a:pt x="1014" y="1978"/>
                </a:lnTo>
                <a:lnTo>
                  <a:pt x="948" y="2118"/>
                </a:lnTo>
                <a:lnTo>
                  <a:pt x="889" y="2262"/>
                </a:lnTo>
                <a:lnTo>
                  <a:pt x="841" y="2410"/>
                </a:lnTo>
                <a:lnTo>
                  <a:pt x="802" y="2563"/>
                </a:lnTo>
                <a:lnTo>
                  <a:pt x="774" y="2720"/>
                </a:lnTo>
                <a:lnTo>
                  <a:pt x="758" y="2881"/>
                </a:lnTo>
                <a:lnTo>
                  <a:pt x="752" y="3046"/>
                </a:lnTo>
                <a:lnTo>
                  <a:pt x="758" y="3208"/>
                </a:lnTo>
                <a:lnTo>
                  <a:pt x="774" y="3369"/>
                </a:lnTo>
                <a:lnTo>
                  <a:pt x="802" y="3526"/>
                </a:lnTo>
                <a:lnTo>
                  <a:pt x="841" y="3679"/>
                </a:lnTo>
                <a:lnTo>
                  <a:pt x="889" y="3827"/>
                </a:lnTo>
                <a:lnTo>
                  <a:pt x="948" y="3973"/>
                </a:lnTo>
                <a:lnTo>
                  <a:pt x="1014" y="4112"/>
                </a:lnTo>
                <a:lnTo>
                  <a:pt x="1092" y="4245"/>
                </a:lnTo>
                <a:lnTo>
                  <a:pt x="1177" y="4374"/>
                </a:lnTo>
                <a:lnTo>
                  <a:pt x="1269" y="4494"/>
                </a:lnTo>
                <a:lnTo>
                  <a:pt x="1371" y="4611"/>
                </a:lnTo>
                <a:lnTo>
                  <a:pt x="1478" y="4718"/>
                </a:lnTo>
                <a:lnTo>
                  <a:pt x="1595" y="4820"/>
                </a:lnTo>
                <a:lnTo>
                  <a:pt x="1715" y="4912"/>
                </a:lnTo>
                <a:lnTo>
                  <a:pt x="1844" y="4997"/>
                </a:lnTo>
                <a:lnTo>
                  <a:pt x="1977" y="5075"/>
                </a:lnTo>
                <a:lnTo>
                  <a:pt x="2116" y="5141"/>
                </a:lnTo>
                <a:lnTo>
                  <a:pt x="2262" y="5200"/>
                </a:lnTo>
                <a:lnTo>
                  <a:pt x="2410" y="5248"/>
                </a:lnTo>
                <a:lnTo>
                  <a:pt x="2563" y="5287"/>
                </a:lnTo>
                <a:lnTo>
                  <a:pt x="2720" y="5315"/>
                </a:lnTo>
                <a:lnTo>
                  <a:pt x="2881" y="5331"/>
                </a:lnTo>
                <a:lnTo>
                  <a:pt x="3043" y="5337"/>
                </a:lnTo>
                <a:lnTo>
                  <a:pt x="3208" y="5331"/>
                </a:lnTo>
                <a:lnTo>
                  <a:pt x="3369" y="5315"/>
                </a:lnTo>
                <a:lnTo>
                  <a:pt x="3526" y="5287"/>
                </a:lnTo>
                <a:lnTo>
                  <a:pt x="3679" y="5248"/>
                </a:lnTo>
                <a:lnTo>
                  <a:pt x="3827" y="5200"/>
                </a:lnTo>
                <a:lnTo>
                  <a:pt x="3971" y="5141"/>
                </a:lnTo>
                <a:lnTo>
                  <a:pt x="4111" y="5075"/>
                </a:lnTo>
                <a:lnTo>
                  <a:pt x="4244" y="4997"/>
                </a:lnTo>
                <a:lnTo>
                  <a:pt x="4372" y="4912"/>
                </a:lnTo>
                <a:lnTo>
                  <a:pt x="4494" y="4820"/>
                </a:lnTo>
                <a:lnTo>
                  <a:pt x="4610" y="4718"/>
                </a:lnTo>
                <a:lnTo>
                  <a:pt x="4718" y="4611"/>
                </a:lnTo>
                <a:lnTo>
                  <a:pt x="4819" y="4494"/>
                </a:lnTo>
                <a:lnTo>
                  <a:pt x="4912" y="4374"/>
                </a:lnTo>
                <a:lnTo>
                  <a:pt x="4997" y="4245"/>
                </a:lnTo>
                <a:lnTo>
                  <a:pt x="5072" y="4112"/>
                </a:lnTo>
                <a:lnTo>
                  <a:pt x="5141" y="3973"/>
                </a:lnTo>
                <a:lnTo>
                  <a:pt x="5198" y="3827"/>
                </a:lnTo>
                <a:lnTo>
                  <a:pt x="5248" y="3679"/>
                </a:lnTo>
                <a:lnTo>
                  <a:pt x="5285" y="3526"/>
                </a:lnTo>
                <a:lnTo>
                  <a:pt x="5313" y="3369"/>
                </a:lnTo>
                <a:lnTo>
                  <a:pt x="5331" y="3208"/>
                </a:lnTo>
                <a:lnTo>
                  <a:pt x="5337" y="3046"/>
                </a:lnTo>
                <a:lnTo>
                  <a:pt x="5331" y="2881"/>
                </a:lnTo>
                <a:lnTo>
                  <a:pt x="5313" y="2720"/>
                </a:lnTo>
                <a:lnTo>
                  <a:pt x="5285" y="2563"/>
                </a:lnTo>
                <a:lnTo>
                  <a:pt x="5248" y="2410"/>
                </a:lnTo>
                <a:lnTo>
                  <a:pt x="5198" y="2262"/>
                </a:lnTo>
                <a:lnTo>
                  <a:pt x="5141" y="2118"/>
                </a:lnTo>
                <a:lnTo>
                  <a:pt x="5072" y="1978"/>
                </a:lnTo>
                <a:lnTo>
                  <a:pt x="4997" y="1845"/>
                </a:lnTo>
                <a:lnTo>
                  <a:pt x="4912" y="1717"/>
                </a:lnTo>
                <a:lnTo>
                  <a:pt x="4819" y="1595"/>
                </a:lnTo>
                <a:lnTo>
                  <a:pt x="4718" y="1479"/>
                </a:lnTo>
                <a:lnTo>
                  <a:pt x="4610" y="1371"/>
                </a:lnTo>
                <a:lnTo>
                  <a:pt x="4494" y="1270"/>
                </a:lnTo>
                <a:lnTo>
                  <a:pt x="4372" y="1177"/>
                </a:lnTo>
                <a:lnTo>
                  <a:pt x="4244" y="1092"/>
                </a:lnTo>
                <a:lnTo>
                  <a:pt x="4111" y="1017"/>
                </a:lnTo>
                <a:lnTo>
                  <a:pt x="3971" y="948"/>
                </a:lnTo>
                <a:lnTo>
                  <a:pt x="3827" y="891"/>
                </a:lnTo>
                <a:lnTo>
                  <a:pt x="3679" y="841"/>
                </a:lnTo>
                <a:lnTo>
                  <a:pt x="3526" y="804"/>
                </a:lnTo>
                <a:lnTo>
                  <a:pt x="3369" y="776"/>
                </a:lnTo>
                <a:lnTo>
                  <a:pt x="3208" y="758"/>
                </a:lnTo>
                <a:lnTo>
                  <a:pt x="3043" y="752"/>
                </a:lnTo>
                <a:close/>
                <a:moveTo>
                  <a:pt x="3043" y="0"/>
                </a:moveTo>
                <a:lnTo>
                  <a:pt x="3182" y="4"/>
                </a:lnTo>
                <a:lnTo>
                  <a:pt x="3319" y="13"/>
                </a:lnTo>
                <a:lnTo>
                  <a:pt x="3454" y="28"/>
                </a:lnTo>
                <a:lnTo>
                  <a:pt x="3454" y="416"/>
                </a:lnTo>
                <a:lnTo>
                  <a:pt x="3596" y="442"/>
                </a:lnTo>
                <a:lnTo>
                  <a:pt x="3734" y="475"/>
                </a:lnTo>
                <a:lnTo>
                  <a:pt x="3871" y="516"/>
                </a:lnTo>
                <a:lnTo>
                  <a:pt x="4004" y="562"/>
                </a:lnTo>
                <a:lnTo>
                  <a:pt x="4198" y="228"/>
                </a:lnTo>
                <a:lnTo>
                  <a:pt x="4350" y="294"/>
                </a:lnTo>
                <a:lnTo>
                  <a:pt x="4496" y="370"/>
                </a:lnTo>
                <a:lnTo>
                  <a:pt x="4638" y="451"/>
                </a:lnTo>
                <a:lnTo>
                  <a:pt x="4775" y="542"/>
                </a:lnTo>
                <a:lnTo>
                  <a:pt x="4908" y="638"/>
                </a:lnTo>
                <a:lnTo>
                  <a:pt x="4714" y="972"/>
                </a:lnTo>
                <a:lnTo>
                  <a:pt x="4823" y="1065"/>
                </a:lnTo>
                <a:lnTo>
                  <a:pt x="4926" y="1163"/>
                </a:lnTo>
                <a:lnTo>
                  <a:pt x="5024" y="1266"/>
                </a:lnTo>
                <a:lnTo>
                  <a:pt x="5117" y="1375"/>
                </a:lnTo>
                <a:lnTo>
                  <a:pt x="5451" y="1181"/>
                </a:lnTo>
                <a:lnTo>
                  <a:pt x="5547" y="1314"/>
                </a:lnTo>
                <a:lnTo>
                  <a:pt x="5638" y="1451"/>
                </a:lnTo>
                <a:lnTo>
                  <a:pt x="5721" y="1593"/>
                </a:lnTo>
                <a:lnTo>
                  <a:pt x="5795" y="1739"/>
                </a:lnTo>
                <a:lnTo>
                  <a:pt x="5861" y="1891"/>
                </a:lnTo>
                <a:lnTo>
                  <a:pt x="5527" y="2085"/>
                </a:lnTo>
                <a:lnTo>
                  <a:pt x="5573" y="2218"/>
                </a:lnTo>
                <a:lnTo>
                  <a:pt x="5614" y="2355"/>
                </a:lnTo>
                <a:lnTo>
                  <a:pt x="5647" y="2493"/>
                </a:lnTo>
                <a:lnTo>
                  <a:pt x="5673" y="2635"/>
                </a:lnTo>
                <a:lnTo>
                  <a:pt x="6061" y="2635"/>
                </a:lnTo>
                <a:lnTo>
                  <a:pt x="6076" y="2770"/>
                </a:lnTo>
                <a:lnTo>
                  <a:pt x="6085" y="2907"/>
                </a:lnTo>
                <a:lnTo>
                  <a:pt x="6089" y="3046"/>
                </a:lnTo>
                <a:lnTo>
                  <a:pt x="6085" y="3182"/>
                </a:lnTo>
                <a:lnTo>
                  <a:pt x="6076" y="3319"/>
                </a:lnTo>
                <a:lnTo>
                  <a:pt x="6061" y="3454"/>
                </a:lnTo>
                <a:lnTo>
                  <a:pt x="5673" y="3454"/>
                </a:lnTo>
                <a:lnTo>
                  <a:pt x="5647" y="3596"/>
                </a:lnTo>
                <a:lnTo>
                  <a:pt x="5614" y="3735"/>
                </a:lnTo>
                <a:lnTo>
                  <a:pt x="5573" y="3872"/>
                </a:lnTo>
                <a:lnTo>
                  <a:pt x="5527" y="4005"/>
                </a:lnTo>
                <a:lnTo>
                  <a:pt x="5861" y="4199"/>
                </a:lnTo>
                <a:lnTo>
                  <a:pt x="5795" y="4350"/>
                </a:lnTo>
                <a:lnTo>
                  <a:pt x="5721" y="4496"/>
                </a:lnTo>
                <a:lnTo>
                  <a:pt x="5638" y="4638"/>
                </a:lnTo>
                <a:lnTo>
                  <a:pt x="5547" y="4775"/>
                </a:lnTo>
                <a:lnTo>
                  <a:pt x="5451" y="4908"/>
                </a:lnTo>
                <a:lnTo>
                  <a:pt x="5117" y="4714"/>
                </a:lnTo>
                <a:lnTo>
                  <a:pt x="5024" y="4823"/>
                </a:lnTo>
                <a:lnTo>
                  <a:pt x="4926" y="4927"/>
                </a:lnTo>
                <a:lnTo>
                  <a:pt x="4823" y="5025"/>
                </a:lnTo>
                <a:lnTo>
                  <a:pt x="4714" y="5117"/>
                </a:lnTo>
                <a:lnTo>
                  <a:pt x="4908" y="5451"/>
                </a:lnTo>
                <a:lnTo>
                  <a:pt x="4775" y="5548"/>
                </a:lnTo>
                <a:lnTo>
                  <a:pt x="4638" y="5638"/>
                </a:lnTo>
                <a:lnTo>
                  <a:pt x="4496" y="5721"/>
                </a:lnTo>
                <a:lnTo>
                  <a:pt x="4350" y="5795"/>
                </a:lnTo>
                <a:lnTo>
                  <a:pt x="4198" y="5862"/>
                </a:lnTo>
                <a:lnTo>
                  <a:pt x="4004" y="5527"/>
                </a:lnTo>
                <a:lnTo>
                  <a:pt x="3871" y="5573"/>
                </a:lnTo>
                <a:lnTo>
                  <a:pt x="3734" y="5614"/>
                </a:lnTo>
                <a:lnTo>
                  <a:pt x="3596" y="5647"/>
                </a:lnTo>
                <a:lnTo>
                  <a:pt x="3454" y="5673"/>
                </a:lnTo>
                <a:lnTo>
                  <a:pt x="3454" y="6061"/>
                </a:lnTo>
                <a:lnTo>
                  <a:pt x="3319" y="6076"/>
                </a:lnTo>
                <a:lnTo>
                  <a:pt x="3182" y="6085"/>
                </a:lnTo>
                <a:lnTo>
                  <a:pt x="3043" y="6089"/>
                </a:lnTo>
                <a:lnTo>
                  <a:pt x="2907" y="6085"/>
                </a:lnTo>
                <a:lnTo>
                  <a:pt x="2770" y="6076"/>
                </a:lnTo>
                <a:lnTo>
                  <a:pt x="2635" y="6061"/>
                </a:lnTo>
                <a:lnTo>
                  <a:pt x="2635" y="5673"/>
                </a:lnTo>
                <a:lnTo>
                  <a:pt x="2493" y="5647"/>
                </a:lnTo>
                <a:lnTo>
                  <a:pt x="2354" y="5614"/>
                </a:lnTo>
                <a:lnTo>
                  <a:pt x="2217" y="5573"/>
                </a:lnTo>
                <a:lnTo>
                  <a:pt x="2084" y="5527"/>
                </a:lnTo>
                <a:lnTo>
                  <a:pt x="1890" y="5862"/>
                </a:lnTo>
                <a:lnTo>
                  <a:pt x="1739" y="5795"/>
                </a:lnTo>
                <a:lnTo>
                  <a:pt x="1593" y="5721"/>
                </a:lnTo>
                <a:lnTo>
                  <a:pt x="1451" y="5638"/>
                </a:lnTo>
                <a:lnTo>
                  <a:pt x="1314" y="5549"/>
                </a:lnTo>
                <a:lnTo>
                  <a:pt x="1181" y="5451"/>
                </a:lnTo>
                <a:lnTo>
                  <a:pt x="1375" y="5117"/>
                </a:lnTo>
                <a:lnTo>
                  <a:pt x="1266" y="5025"/>
                </a:lnTo>
                <a:lnTo>
                  <a:pt x="1162" y="4927"/>
                </a:lnTo>
                <a:lnTo>
                  <a:pt x="1064" y="4823"/>
                </a:lnTo>
                <a:lnTo>
                  <a:pt x="972" y="4714"/>
                </a:lnTo>
                <a:lnTo>
                  <a:pt x="638" y="4908"/>
                </a:lnTo>
                <a:lnTo>
                  <a:pt x="540" y="4775"/>
                </a:lnTo>
                <a:lnTo>
                  <a:pt x="451" y="4638"/>
                </a:lnTo>
                <a:lnTo>
                  <a:pt x="368" y="4496"/>
                </a:lnTo>
                <a:lnTo>
                  <a:pt x="294" y="4350"/>
                </a:lnTo>
                <a:lnTo>
                  <a:pt x="227" y="4199"/>
                </a:lnTo>
                <a:lnTo>
                  <a:pt x="562" y="4005"/>
                </a:lnTo>
                <a:lnTo>
                  <a:pt x="516" y="3872"/>
                </a:lnTo>
                <a:lnTo>
                  <a:pt x="475" y="3735"/>
                </a:lnTo>
                <a:lnTo>
                  <a:pt x="442" y="3596"/>
                </a:lnTo>
                <a:lnTo>
                  <a:pt x="416" y="3454"/>
                </a:lnTo>
                <a:lnTo>
                  <a:pt x="28" y="3454"/>
                </a:lnTo>
                <a:lnTo>
                  <a:pt x="13" y="3319"/>
                </a:lnTo>
                <a:lnTo>
                  <a:pt x="4" y="3182"/>
                </a:lnTo>
                <a:lnTo>
                  <a:pt x="0" y="3046"/>
                </a:lnTo>
                <a:lnTo>
                  <a:pt x="4" y="2907"/>
                </a:lnTo>
                <a:lnTo>
                  <a:pt x="13" y="2770"/>
                </a:lnTo>
                <a:lnTo>
                  <a:pt x="28" y="2635"/>
                </a:lnTo>
                <a:lnTo>
                  <a:pt x="416" y="2635"/>
                </a:lnTo>
                <a:lnTo>
                  <a:pt x="442" y="2493"/>
                </a:lnTo>
                <a:lnTo>
                  <a:pt x="475" y="2355"/>
                </a:lnTo>
                <a:lnTo>
                  <a:pt x="516" y="2218"/>
                </a:lnTo>
                <a:lnTo>
                  <a:pt x="562" y="2085"/>
                </a:lnTo>
                <a:lnTo>
                  <a:pt x="227" y="1891"/>
                </a:lnTo>
                <a:lnTo>
                  <a:pt x="294" y="1739"/>
                </a:lnTo>
                <a:lnTo>
                  <a:pt x="368" y="1593"/>
                </a:lnTo>
                <a:lnTo>
                  <a:pt x="451" y="1451"/>
                </a:lnTo>
                <a:lnTo>
                  <a:pt x="540" y="1314"/>
                </a:lnTo>
                <a:lnTo>
                  <a:pt x="638" y="1181"/>
                </a:lnTo>
                <a:lnTo>
                  <a:pt x="972" y="1375"/>
                </a:lnTo>
                <a:lnTo>
                  <a:pt x="1064" y="1266"/>
                </a:lnTo>
                <a:lnTo>
                  <a:pt x="1162" y="1163"/>
                </a:lnTo>
                <a:lnTo>
                  <a:pt x="1266" y="1065"/>
                </a:lnTo>
                <a:lnTo>
                  <a:pt x="1375" y="972"/>
                </a:lnTo>
                <a:lnTo>
                  <a:pt x="1181" y="638"/>
                </a:lnTo>
                <a:lnTo>
                  <a:pt x="1314" y="540"/>
                </a:lnTo>
                <a:lnTo>
                  <a:pt x="1451" y="451"/>
                </a:lnTo>
                <a:lnTo>
                  <a:pt x="1593" y="368"/>
                </a:lnTo>
                <a:lnTo>
                  <a:pt x="1739" y="294"/>
                </a:lnTo>
                <a:lnTo>
                  <a:pt x="1890" y="228"/>
                </a:lnTo>
                <a:lnTo>
                  <a:pt x="2084" y="562"/>
                </a:lnTo>
                <a:lnTo>
                  <a:pt x="2217" y="516"/>
                </a:lnTo>
                <a:lnTo>
                  <a:pt x="2354" y="475"/>
                </a:lnTo>
                <a:lnTo>
                  <a:pt x="2493" y="442"/>
                </a:lnTo>
                <a:lnTo>
                  <a:pt x="2635" y="416"/>
                </a:lnTo>
                <a:lnTo>
                  <a:pt x="2635" y="28"/>
                </a:lnTo>
                <a:lnTo>
                  <a:pt x="2770" y="13"/>
                </a:lnTo>
                <a:lnTo>
                  <a:pt x="2907" y="4"/>
                </a:lnTo>
                <a:lnTo>
                  <a:pt x="3043" y="0"/>
                </a:lnTo>
                <a:close/>
              </a:path>
            </a:pathLst>
          </a:custGeom>
          <a:solidFill>
            <a:schemeClr val="accent2"/>
          </a:solidFill>
          <a:ln w="0">
            <a:noFill/>
            <a:prstDash val="solid"/>
            <a:round/>
            <a:headEnd/>
            <a:tailEnd/>
          </a:ln>
          <a:effectLst>
            <a:outerShdw blurRad="50800" dist="38100" dir="2700000" algn="tl" rotWithShape="0">
              <a:prstClr val="black">
                <a:alpha val="15000"/>
              </a:prstClr>
            </a:outerShdw>
          </a:effectLst>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a:endParaRPr>
          </a:p>
        </p:txBody>
      </p:sp>
      <p:sp>
        <p:nvSpPr>
          <p:cNvPr id="82" name="Freeform 16">
            <a:extLst>
              <a:ext uri="{FF2B5EF4-FFF2-40B4-BE49-F238E27FC236}">
                <a16:creationId xmlns:a16="http://schemas.microsoft.com/office/drawing/2014/main" id="{C9AFA390-66FF-AD49-8B56-A9A88F3DE7C2}"/>
              </a:ext>
            </a:extLst>
          </p:cNvPr>
          <p:cNvSpPr>
            <a:spLocks noEditPoints="1"/>
          </p:cNvSpPr>
          <p:nvPr/>
        </p:nvSpPr>
        <p:spPr bwMode="auto">
          <a:xfrm rot="849790">
            <a:off x="4499660" y="2481781"/>
            <a:ext cx="3167210" cy="3167208"/>
          </a:xfrm>
          <a:custGeom>
            <a:avLst/>
            <a:gdLst>
              <a:gd name="T0" fmla="*/ 2563 w 6089"/>
              <a:gd name="T1" fmla="*/ 804 h 6089"/>
              <a:gd name="T2" fmla="*/ 1977 w 6089"/>
              <a:gd name="T3" fmla="*/ 1017 h 6089"/>
              <a:gd name="T4" fmla="*/ 1478 w 6089"/>
              <a:gd name="T5" fmla="*/ 1371 h 6089"/>
              <a:gd name="T6" fmla="*/ 1092 w 6089"/>
              <a:gd name="T7" fmla="*/ 1845 h 6089"/>
              <a:gd name="T8" fmla="*/ 841 w 6089"/>
              <a:gd name="T9" fmla="*/ 2410 h 6089"/>
              <a:gd name="T10" fmla="*/ 752 w 6089"/>
              <a:gd name="T11" fmla="*/ 3046 h 6089"/>
              <a:gd name="T12" fmla="*/ 841 w 6089"/>
              <a:gd name="T13" fmla="*/ 3679 h 6089"/>
              <a:gd name="T14" fmla="*/ 1092 w 6089"/>
              <a:gd name="T15" fmla="*/ 4245 h 6089"/>
              <a:gd name="T16" fmla="*/ 1478 w 6089"/>
              <a:gd name="T17" fmla="*/ 4718 h 6089"/>
              <a:gd name="T18" fmla="*/ 1977 w 6089"/>
              <a:gd name="T19" fmla="*/ 5075 h 6089"/>
              <a:gd name="T20" fmla="*/ 2563 w 6089"/>
              <a:gd name="T21" fmla="*/ 5287 h 6089"/>
              <a:gd name="T22" fmla="*/ 3208 w 6089"/>
              <a:gd name="T23" fmla="*/ 5331 h 6089"/>
              <a:gd name="T24" fmla="*/ 3827 w 6089"/>
              <a:gd name="T25" fmla="*/ 5200 h 6089"/>
              <a:gd name="T26" fmla="*/ 4372 w 6089"/>
              <a:gd name="T27" fmla="*/ 4912 h 6089"/>
              <a:gd name="T28" fmla="*/ 4819 w 6089"/>
              <a:gd name="T29" fmla="*/ 4494 h 6089"/>
              <a:gd name="T30" fmla="*/ 5141 w 6089"/>
              <a:gd name="T31" fmla="*/ 3973 h 6089"/>
              <a:gd name="T32" fmla="*/ 5313 w 6089"/>
              <a:gd name="T33" fmla="*/ 3369 h 6089"/>
              <a:gd name="T34" fmla="*/ 5313 w 6089"/>
              <a:gd name="T35" fmla="*/ 2720 h 6089"/>
              <a:gd name="T36" fmla="*/ 5141 w 6089"/>
              <a:gd name="T37" fmla="*/ 2118 h 6089"/>
              <a:gd name="T38" fmla="*/ 4819 w 6089"/>
              <a:gd name="T39" fmla="*/ 1595 h 6089"/>
              <a:gd name="T40" fmla="*/ 4372 w 6089"/>
              <a:gd name="T41" fmla="*/ 1177 h 6089"/>
              <a:gd name="T42" fmla="*/ 3827 w 6089"/>
              <a:gd name="T43" fmla="*/ 891 h 6089"/>
              <a:gd name="T44" fmla="*/ 3208 w 6089"/>
              <a:gd name="T45" fmla="*/ 758 h 6089"/>
              <a:gd name="T46" fmla="*/ 3319 w 6089"/>
              <a:gd name="T47" fmla="*/ 13 h 6089"/>
              <a:gd name="T48" fmla="*/ 3734 w 6089"/>
              <a:gd name="T49" fmla="*/ 475 h 6089"/>
              <a:gd name="T50" fmla="*/ 4350 w 6089"/>
              <a:gd name="T51" fmla="*/ 294 h 6089"/>
              <a:gd name="T52" fmla="*/ 4908 w 6089"/>
              <a:gd name="T53" fmla="*/ 638 h 6089"/>
              <a:gd name="T54" fmla="*/ 5024 w 6089"/>
              <a:gd name="T55" fmla="*/ 1266 h 6089"/>
              <a:gd name="T56" fmla="*/ 5638 w 6089"/>
              <a:gd name="T57" fmla="*/ 1451 h 6089"/>
              <a:gd name="T58" fmla="*/ 5527 w 6089"/>
              <a:gd name="T59" fmla="*/ 2085 h 6089"/>
              <a:gd name="T60" fmla="*/ 5673 w 6089"/>
              <a:gd name="T61" fmla="*/ 2635 h 6089"/>
              <a:gd name="T62" fmla="*/ 6089 w 6089"/>
              <a:gd name="T63" fmla="*/ 3046 h 6089"/>
              <a:gd name="T64" fmla="*/ 5673 w 6089"/>
              <a:gd name="T65" fmla="*/ 3454 h 6089"/>
              <a:gd name="T66" fmla="*/ 5527 w 6089"/>
              <a:gd name="T67" fmla="*/ 4005 h 6089"/>
              <a:gd name="T68" fmla="*/ 5638 w 6089"/>
              <a:gd name="T69" fmla="*/ 4638 h 6089"/>
              <a:gd name="T70" fmla="*/ 5024 w 6089"/>
              <a:gd name="T71" fmla="*/ 4823 h 6089"/>
              <a:gd name="T72" fmla="*/ 4908 w 6089"/>
              <a:gd name="T73" fmla="*/ 5451 h 6089"/>
              <a:gd name="T74" fmla="*/ 4350 w 6089"/>
              <a:gd name="T75" fmla="*/ 5795 h 6089"/>
              <a:gd name="T76" fmla="*/ 3734 w 6089"/>
              <a:gd name="T77" fmla="*/ 5614 h 6089"/>
              <a:gd name="T78" fmla="*/ 3319 w 6089"/>
              <a:gd name="T79" fmla="*/ 6076 h 6089"/>
              <a:gd name="T80" fmla="*/ 2770 w 6089"/>
              <a:gd name="T81" fmla="*/ 6076 h 6089"/>
              <a:gd name="T82" fmla="*/ 2354 w 6089"/>
              <a:gd name="T83" fmla="*/ 5614 h 6089"/>
              <a:gd name="T84" fmla="*/ 1739 w 6089"/>
              <a:gd name="T85" fmla="*/ 5795 h 6089"/>
              <a:gd name="T86" fmla="*/ 1181 w 6089"/>
              <a:gd name="T87" fmla="*/ 5451 h 6089"/>
              <a:gd name="T88" fmla="*/ 1064 w 6089"/>
              <a:gd name="T89" fmla="*/ 4823 h 6089"/>
              <a:gd name="T90" fmla="*/ 451 w 6089"/>
              <a:gd name="T91" fmla="*/ 4638 h 6089"/>
              <a:gd name="T92" fmla="*/ 562 w 6089"/>
              <a:gd name="T93" fmla="*/ 4005 h 6089"/>
              <a:gd name="T94" fmla="*/ 416 w 6089"/>
              <a:gd name="T95" fmla="*/ 3454 h 6089"/>
              <a:gd name="T96" fmla="*/ 0 w 6089"/>
              <a:gd name="T97" fmla="*/ 3046 h 6089"/>
              <a:gd name="T98" fmla="*/ 416 w 6089"/>
              <a:gd name="T99" fmla="*/ 2635 h 6089"/>
              <a:gd name="T100" fmla="*/ 562 w 6089"/>
              <a:gd name="T101" fmla="*/ 2085 h 6089"/>
              <a:gd name="T102" fmla="*/ 451 w 6089"/>
              <a:gd name="T103" fmla="*/ 1451 h 6089"/>
              <a:gd name="T104" fmla="*/ 1064 w 6089"/>
              <a:gd name="T105" fmla="*/ 1266 h 6089"/>
              <a:gd name="T106" fmla="*/ 1181 w 6089"/>
              <a:gd name="T107" fmla="*/ 638 h 6089"/>
              <a:gd name="T108" fmla="*/ 1739 w 6089"/>
              <a:gd name="T109" fmla="*/ 294 h 6089"/>
              <a:gd name="T110" fmla="*/ 2354 w 6089"/>
              <a:gd name="T111" fmla="*/ 475 h 6089"/>
              <a:gd name="T112" fmla="*/ 2770 w 6089"/>
              <a:gd name="T113" fmla="*/ 13 h 6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89" h="6089">
                <a:moveTo>
                  <a:pt x="3043" y="752"/>
                </a:moveTo>
                <a:lnTo>
                  <a:pt x="2881" y="758"/>
                </a:lnTo>
                <a:lnTo>
                  <a:pt x="2720" y="776"/>
                </a:lnTo>
                <a:lnTo>
                  <a:pt x="2563" y="804"/>
                </a:lnTo>
                <a:lnTo>
                  <a:pt x="2410" y="841"/>
                </a:lnTo>
                <a:lnTo>
                  <a:pt x="2262" y="891"/>
                </a:lnTo>
                <a:lnTo>
                  <a:pt x="2116" y="948"/>
                </a:lnTo>
                <a:lnTo>
                  <a:pt x="1977" y="1017"/>
                </a:lnTo>
                <a:lnTo>
                  <a:pt x="1844" y="1092"/>
                </a:lnTo>
                <a:lnTo>
                  <a:pt x="1715" y="1177"/>
                </a:lnTo>
                <a:lnTo>
                  <a:pt x="1595" y="1270"/>
                </a:lnTo>
                <a:lnTo>
                  <a:pt x="1478" y="1371"/>
                </a:lnTo>
                <a:lnTo>
                  <a:pt x="1371" y="1479"/>
                </a:lnTo>
                <a:lnTo>
                  <a:pt x="1269" y="1595"/>
                </a:lnTo>
                <a:lnTo>
                  <a:pt x="1177" y="1717"/>
                </a:lnTo>
                <a:lnTo>
                  <a:pt x="1092" y="1845"/>
                </a:lnTo>
                <a:lnTo>
                  <a:pt x="1014" y="1978"/>
                </a:lnTo>
                <a:lnTo>
                  <a:pt x="948" y="2118"/>
                </a:lnTo>
                <a:lnTo>
                  <a:pt x="889" y="2262"/>
                </a:lnTo>
                <a:lnTo>
                  <a:pt x="841" y="2410"/>
                </a:lnTo>
                <a:lnTo>
                  <a:pt x="802" y="2563"/>
                </a:lnTo>
                <a:lnTo>
                  <a:pt x="774" y="2720"/>
                </a:lnTo>
                <a:lnTo>
                  <a:pt x="758" y="2881"/>
                </a:lnTo>
                <a:lnTo>
                  <a:pt x="752" y="3046"/>
                </a:lnTo>
                <a:lnTo>
                  <a:pt x="758" y="3208"/>
                </a:lnTo>
                <a:lnTo>
                  <a:pt x="774" y="3369"/>
                </a:lnTo>
                <a:lnTo>
                  <a:pt x="802" y="3526"/>
                </a:lnTo>
                <a:lnTo>
                  <a:pt x="841" y="3679"/>
                </a:lnTo>
                <a:lnTo>
                  <a:pt x="889" y="3827"/>
                </a:lnTo>
                <a:lnTo>
                  <a:pt x="948" y="3973"/>
                </a:lnTo>
                <a:lnTo>
                  <a:pt x="1014" y="4112"/>
                </a:lnTo>
                <a:lnTo>
                  <a:pt x="1092" y="4245"/>
                </a:lnTo>
                <a:lnTo>
                  <a:pt x="1177" y="4374"/>
                </a:lnTo>
                <a:lnTo>
                  <a:pt x="1269" y="4494"/>
                </a:lnTo>
                <a:lnTo>
                  <a:pt x="1371" y="4611"/>
                </a:lnTo>
                <a:lnTo>
                  <a:pt x="1478" y="4718"/>
                </a:lnTo>
                <a:lnTo>
                  <a:pt x="1595" y="4820"/>
                </a:lnTo>
                <a:lnTo>
                  <a:pt x="1715" y="4912"/>
                </a:lnTo>
                <a:lnTo>
                  <a:pt x="1844" y="4997"/>
                </a:lnTo>
                <a:lnTo>
                  <a:pt x="1977" y="5075"/>
                </a:lnTo>
                <a:lnTo>
                  <a:pt x="2116" y="5141"/>
                </a:lnTo>
                <a:lnTo>
                  <a:pt x="2262" y="5200"/>
                </a:lnTo>
                <a:lnTo>
                  <a:pt x="2410" y="5248"/>
                </a:lnTo>
                <a:lnTo>
                  <a:pt x="2563" y="5287"/>
                </a:lnTo>
                <a:lnTo>
                  <a:pt x="2720" y="5315"/>
                </a:lnTo>
                <a:lnTo>
                  <a:pt x="2881" y="5331"/>
                </a:lnTo>
                <a:lnTo>
                  <a:pt x="3043" y="5337"/>
                </a:lnTo>
                <a:lnTo>
                  <a:pt x="3208" y="5331"/>
                </a:lnTo>
                <a:lnTo>
                  <a:pt x="3369" y="5315"/>
                </a:lnTo>
                <a:lnTo>
                  <a:pt x="3526" y="5287"/>
                </a:lnTo>
                <a:lnTo>
                  <a:pt x="3679" y="5248"/>
                </a:lnTo>
                <a:lnTo>
                  <a:pt x="3827" y="5200"/>
                </a:lnTo>
                <a:lnTo>
                  <a:pt x="3971" y="5141"/>
                </a:lnTo>
                <a:lnTo>
                  <a:pt x="4111" y="5075"/>
                </a:lnTo>
                <a:lnTo>
                  <a:pt x="4244" y="4997"/>
                </a:lnTo>
                <a:lnTo>
                  <a:pt x="4372" y="4912"/>
                </a:lnTo>
                <a:lnTo>
                  <a:pt x="4494" y="4820"/>
                </a:lnTo>
                <a:lnTo>
                  <a:pt x="4610" y="4718"/>
                </a:lnTo>
                <a:lnTo>
                  <a:pt x="4718" y="4611"/>
                </a:lnTo>
                <a:lnTo>
                  <a:pt x="4819" y="4494"/>
                </a:lnTo>
                <a:lnTo>
                  <a:pt x="4912" y="4374"/>
                </a:lnTo>
                <a:lnTo>
                  <a:pt x="4997" y="4245"/>
                </a:lnTo>
                <a:lnTo>
                  <a:pt x="5072" y="4112"/>
                </a:lnTo>
                <a:lnTo>
                  <a:pt x="5141" y="3973"/>
                </a:lnTo>
                <a:lnTo>
                  <a:pt x="5198" y="3827"/>
                </a:lnTo>
                <a:lnTo>
                  <a:pt x="5248" y="3679"/>
                </a:lnTo>
                <a:lnTo>
                  <a:pt x="5285" y="3526"/>
                </a:lnTo>
                <a:lnTo>
                  <a:pt x="5313" y="3369"/>
                </a:lnTo>
                <a:lnTo>
                  <a:pt x="5331" y="3208"/>
                </a:lnTo>
                <a:lnTo>
                  <a:pt x="5337" y="3046"/>
                </a:lnTo>
                <a:lnTo>
                  <a:pt x="5331" y="2881"/>
                </a:lnTo>
                <a:lnTo>
                  <a:pt x="5313" y="2720"/>
                </a:lnTo>
                <a:lnTo>
                  <a:pt x="5285" y="2563"/>
                </a:lnTo>
                <a:lnTo>
                  <a:pt x="5248" y="2410"/>
                </a:lnTo>
                <a:lnTo>
                  <a:pt x="5198" y="2262"/>
                </a:lnTo>
                <a:lnTo>
                  <a:pt x="5141" y="2118"/>
                </a:lnTo>
                <a:lnTo>
                  <a:pt x="5072" y="1978"/>
                </a:lnTo>
                <a:lnTo>
                  <a:pt x="4997" y="1845"/>
                </a:lnTo>
                <a:lnTo>
                  <a:pt x="4912" y="1717"/>
                </a:lnTo>
                <a:lnTo>
                  <a:pt x="4819" y="1595"/>
                </a:lnTo>
                <a:lnTo>
                  <a:pt x="4718" y="1479"/>
                </a:lnTo>
                <a:lnTo>
                  <a:pt x="4610" y="1371"/>
                </a:lnTo>
                <a:lnTo>
                  <a:pt x="4494" y="1270"/>
                </a:lnTo>
                <a:lnTo>
                  <a:pt x="4372" y="1177"/>
                </a:lnTo>
                <a:lnTo>
                  <a:pt x="4244" y="1092"/>
                </a:lnTo>
                <a:lnTo>
                  <a:pt x="4111" y="1017"/>
                </a:lnTo>
                <a:lnTo>
                  <a:pt x="3971" y="948"/>
                </a:lnTo>
                <a:lnTo>
                  <a:pt x="3827" y="891"/>
                </a:lnTo>
                <a:lnTo>
                  <a:pt x="3679" y="841"/>
                </a:lnTo>
                <a:lnTo>
                  <a:pt x="3526" y="804"/>
                </a:lnTo>
                <a:lnTo>
                  <a:pt x="3369" y="776"/>
                </a:lnTo>
                <a:lnTo>
                  <a:pt x="3208" y="758"/>
                </a:lnTo>
                <a:lnTo>
                  <a:pt x="3043" y="752"/>
                </a:lnTo>
                <a:close/>
                <a:moveTo>
                  <a:pt x="3043" y="0"/>
                </a:moveTo>
                <a:lnTo>
                  <a:pt x="3182" y="4"/>
                </a:lnTo>
                <a:lnTo>
                  <a:pt x="3319" y="13"/>
                </a:lnTo>
                <a:lnTo>
                  <a:pt x="3454" y="28"/>
                </a:lnTo>
                <a:lnTo>
                  <a:pt x="3454" y="416"/>
                </a:lnTo>
                <a:lnTo>
                  <a:pt x="3596" y="442"/>
                </a:lnTo>
                <a:lnTo>
                  <a:pt x="3734" y="475"/>
                </a:lnTo>
                <a:lnTo>
                  <a:pt x="3871" y="516"/>
                </a:lnTo>
                <a:lnTo>
                  <a:pt x="4004" y="562"/>
                </a:lnTo>
                <a:lnTo>
                  <a:pt x="4198" y="228"/>
                </a:lnTo>
                <a:lnTo>
                  <a:pt x="4350" y="294"/>
                </a:lnTo>
                <a:lnTo>
                  <a:pt x="4496" y="370"/>
                </a:lnTo>
                <a:lnTo>
                  <a:pt x="4638" y="451"/>
                </a:lnTo>
                <a:lnTo>
                  <a:pt x="4775" y="542"/>
                </a:lnTo>
                <a:lnTo>
                  <a:pt x="4908" y="638"/>
                </a:lnTo>
                <a:lnTo>
                  <a:pt x="4714" y="972"/>
                </a:lnTo>
                <a:lnTo>
                  <a:pt x="4823" y="1065"/>
                </a:lnTo>
                <a:lnTo>
                  <a:pt x="4926" y="1163"/>
                </a:lnTo>
                <a:lnTo>
                  <a:pt x="5024" y="1266"/>
                </a:lnTo>
                <a:lnTo>
                  <a:pt x="5117" y="1375"/>
                </a:lnTo>
                <a:lnTo>
                  <a:pt x="5451" y="1181"/>
                </a:lnTo>
                <a:lnTo>
                  <a:pt x="5547" y="1314"/>
                </a:lnTo>
                <a:lnTo>
                  <a:pt x="5638" y="1451"/>
                </a:lnTo>
                <a:lnTo>
                  <a:pt x="5721" y="1593"/>
                </a:lnTo>
                <a:lnTo>
                  <a:pt x="5795" y="1739"/>
                </a:lnTo>
                <a:lnTo>
                  <a:pt x="5861" y="1891"/>
                </a:lnTo>
                <a:lnTo>
                  <a:pt x="5527" y="2085"/>
                </a:lnTo>
                <a:lnTo>
                  <a:pt x="5573" y="2218"/>
                </a:lnTo>
                <a:lnTo>
                  <a:pt x="5614" y="2355"/>
                </a:lnTo>
                <a:lnTo>
                  <a:pt x="5647" y="2493"/>
                </a:lnTo>
                <a:lnTo>
                  <a:pt x="5673" y="2635"/>
                </a:lnTo>
                <a:lnTo>
                  <a:pt x="6061" y="2635"/>
                </a:lnTo>
                <a:lnTo>
                  <a:pt x="6076" y="2770"/>
                </a:lnTo>
                <a:lnTo>
                  <a:pt x="6085" y="2907"/>
                </a:lnTo>
                <a:lnTo>
                  <a:pt x="6089" y="3046"/>
                </a:lnTo>
                <a:lnTo>
                  <a:pt x="6085" y="3182"/>
                </a:lnTo>
                <a:lnTo>
                  <a:pt x="6076" y="3319"/>
                </a:lnTo>
                <a:lnTo>
                  <a:pt x="6061" y="3454"/>
                </a:lnTo>
                <a:lnTo>
                  <a:pt x="5673" y="3454"/>
                </a:lnTo>
                <a:lnTo>
                  <a:pt x="5647" y="3596"/>
                </a:lnTo>
                <a:lnTo>
                  <a:pt x="5614" y="3735"/>
                </a:lnTo>
                <a:lnTo>
                  <a:pt x="5573" y="3872"/>
                </a:lnTo>
                <a:lnTo>
                  <a:pt x="5527" y="4005"/>
                </a:lnTo>
                <a:lnTo>
                  <a:pt x="5861" y="4199"/>
                </a:lnTo>
                <a:lnTo>
                  <a:pt x="5795" y="4350"/>
                </a:lnTo>
                <a:lnTo>
                  <a:pt x="5721" y="4496"/>
                </a:lnTo>
                <a:lnTo>
                  <a:pt x="5638" y="4638"/>
                </a:lnTo>
                <a:lnTo>
                  <a:pt x="5547" y="4775"/>
                </a:lnTo>
                <a:lnTo>
                  <a:pt x="5451" y="4908"/>
                </a:lnTo>
                <a:lnTo>
                  <a:pt x="5117" y="4714"/>
                </a:lnTo>
                <a:lnTo>
                  <a:pt x="5024" y="4823"/>
                </a:lnTo>
                <a:lnTo>
                  <a:pt x="4926" y="4927"/>
                </a:lnTo>
                <a:lnTo>
                  <a:pt x="4823" y="5025"/>
                </a:lnTo>
                <a:lnTo>
                  <a:pt x="4714" y="5117"/>
                </a:lnTo>
                <a:lnTo>
                  <a:pt x="4908" y="5451"/>
                </a:lnTo>
                <a:lnTo>
                  <a:pt x="4775" y="5548"/>
                </a:lnTo>
                <a:lnTo>
                  <a:pt x="4638" y="5638"/>
                </a:lnTo>
                <a:lnTo>
                  <a:pt x="4496" y="5721"/>
                </a:lnTo>
                <a:lnTo>
                  <a:pt x="4350" y="5795"/>
                </a:lnTo>
                <a:lnTo>
                  <a:pt x="4198" y="5862"/>
                </a:lnTo>
                <a:lnTo>
                  <a:pt x="4004" y="5527"/>
                </a:lnTo>
                <a:lnTo>
                  <a:pt x="3871" y="5573"/>
                </a:lnTo>
                <a:lnTo>
                  <a:pt x="3734" y="5614"/>
                </a:lnTo>
                <a:lnTo>
                  <a:pt x="3596" y="5647"/>
                </a:lnTo>
                <a:lnTo>
                  <a:pt x="3454" y="5673"/>
                </a:lnTo>
                <a:lnTo>
                  <a:pt x="3454" y="6061"/>
                </a:lnTo>
                <a:lnTo>
                  <a:pt x="3319" y="6076"/>
                </a:lnTo>
                <a:lnTo>
                  <a:pt x="3182" y="6085"/>
                </a:lnTo>
                <a:lnTo>
                  <a:pt x="3043" y="6089"/>
                </a:lnTo>
                <a:lnTo>
                  <a:pt x="2907" y="6085"/>
                </a:lnTo>
                <a:lnTo>
                  <a:pt x="2770" y="6076"/>
                </a:lnTo>
                <a:lnTo>
                  <a:pt x="2635" y="6061"/>
                </a:lnTo>
                <a:lnTo>
                  <a:pt x="2635" y="5673"/>
                </a:lnTo>
                <a:lnTo>
                  <a:pt x="2493" y="5647"/>
                </a:lnTo>
                <a:lnTo>
                  <a:pt x="2354" y="5614"/>
                </a:lnTo>
                <a:lnTo>
                  <a:pt x="2217" y="5573"/>
                </a:lnTo>
                <a:lnTo>
                  <a:pt x="2084" y="5527"/>
                </a:lnTo>
                <a:lnTo>
                  <a:pt x="1890" y="5862"/>
                </a:lnTo>
                <a:lnTo>
                  <a:pt x="1739" y="5795"/>
                </a:lnTo>
                <a:lnTo>
                  <a:pt x="1593" y="5721"/>
                </a:lnTo>
                <a:lnTo>
                  <a:pt x="1451" y="5638"/>
                </a:lnTo>
                <a:lnTo>
                  <a:pt x="1314" y="5549"/>
                </a:lnTo>
                <a:lnTo>
                  <a:pt x="1181" y="5451"/>
                </a:lnTo>
                <a:lnTo>
                  <a:pt x="1375" y="5117"/>
                </a:lnTo>
                <a:lnTo>
                  <a:pt x="1266" y="5025"/>
                </a:lnTo>
                <a:lnTo>
                  <a:pt x="1162" y="4927"/>
                </a:lnTo>
                <a:lnTo>
                  <a:pt x="1064" y="4823"/>
                </a:lnTo>
                <a:lnTo>
                  <a:pt x="972" y="4714"/>
                </a:lnTo>
                <a:lnTo>
                  <a:pt x="638" y="4908"/>
                </a:lnTo>
                <a:lnTo>
                  <a:pt x="540" y="4775"/>
                </a:lnTo>
                <a:lnTo>
                  <a:pt x="451" y="4638"/>
                </a:lnTo>
                <a:lnTo>
                  <a:pt x="368" y="4496"/>
                </a:lnTo>
                <a:lnTo>
                  <a:pt x="294" y="4350"/>
                </a:lnTo>
                <a:lnTo>
                  <a:pt x="227" y="4199"/>
                </a:lnTo>
                <a:lnTo>
                  <a:pt x="562" y="4005"/>
                </a:lnTo>
                <a:lnTo>
                  <a:pt x="516" y="3872"/>
                </a:lnTo>
                <a:lnTo>
                  <a:pt x="475" y="3735"/>
                </a:lnTo>
                <a:lnTo>
                  <a:pt x="442" y="3596"/>
                </a:lnTo>
                <a:lnTo>
                  <a:pt x="416" y="3454"/>
                </a:lnTo>
                <a:lnTo>
                  <a:pt x="28" y="3454"/>
                </a:lnTo>
                <a:lnTo>
                  <a:pt x="13" y="3319"/>
                </a:lnTo>
                <a:lnTo>
                  <a:pt x="4" y="3182"/>
                </a:lnTo>
                <a:lnTo>
                  <a:pt x="0" y="3046"/>
                </a:lnTo>
                <a:lnTo>
                  <a:pt x="4" y="2907"/>
                </a:lnTo>
                <a:lnTo>
                  <a:pt x="13" y="2770"/>
                </a:lnTo>
                <a:lnTo>
                  <a:pt x="28" y="2635"/>
                </a:lnTo>
                <a:lnTo>
                  <a:pt x="416" y="2635"/>
                </a:lnTo>
                <a:lnTo>
                  <a:pt x="442" y="2493"/>
                </a:lnTo>
                <a:lnTo>
                  <a:pt x="475" y="2355"/>
                </a:lnTo>
                <a:lnTo>
                  <a:pt x="516" y="2218"/>
                </a:lnTo>
                <a:lnTo>
                  <a:pt x="562" y="2085"/>
                </a:lnTo>
                <a:lnTo>
                  <a:pt x="227" y="1891"/>
                </a:lnTo>
                <a:lnTo>
                  <a:pt x="294" y="1739"/>
                </a:lnTo>
                <a:lnTo>
                  <a:pt x="368" y="1593"/>
                </a:lnTo>
                <a:lnTo>
                  <a:pt x="451" y="1451"/>
                </a:lnTo>
                <a:lnTo>
                  <a:pt x="540" y="1314"/>
                </a:lnTo>
                <a:lnTo>
                  <a:pt x="638" y="1181"/>
                </a:lnTo>
                <a:lnTo>
                  <a:pt x="972" y="1375"/>
                </a:lnTo>
                <a:lnTo>
                  <a:pt x="1064" y="1266"/>
                </a:lnTo>
                <a:lnTo>
                  <a:pt x="1162" y="1163"/>
                </a:lnTo>
                <a:lnTo>
                  <a:pt x="1266" y="1065"/>
                </a:lnTo>
                <a:lnTo>
                  <a:pt x="1375" y="972"/>
                </a:lnTo>
                <a:lnTo>
                  <a:pt x="1181" y="638"/>
                </a:lnTo>
                <a:lnTo>
                  <a:pt x="1314" y="540"/>
                </a:lnTo>
                <a:lnTo>
                  <a:pt x="1451" y="451"/>
                </a:lnTo>
                <a:lnTo>
                  <a:pt x="1593" y="368"/>
                </a:lnTo>
                <a:lnTo>
                  <a:pt x="1739" y="294"/>
                </a:lnTo>
                <a:lnTo>
                  <a:pt x="1890" y="228"/>
                </a:lnTo>
                <a:lnTo>
                  <a:pt x="2084" y="562"/>
                </a:lnTo>
                <a:lnTo>
                  <a:pt x="2217" y="516"/>
                </a:lnTo>
                <a:lnTo>
                  <a:pt x="2354" y="475"/>
                </a:lnTo>
                <a:lnTo>
                  <a:pt x="2493" y="442"/>
                </a:lnTo>
                <a:lnTo>
                  <a:pt x="2635" y="416"/>
                </a:lnTo>
                <a:lnTo>
                  <a:pt x="2635" y="28"/>
                </a:lnTo>
                <a:lnTo>
                  <a:pt x="2770" y="13"/>
                </a:lnTo>
                <a:lnTo>
                  <a:pt x="2907" y="4"/>
                </a:lnTo>
                <a:lnTo>
                  <a:pt x="3043" y="0"/>
                </a:lnTo>
                <a:close/>
              </a:path>
            </a:pathLst>
          </a:custGeom>
          <a:solidFill>
            <a:schemeClr val="accent2"/>
          </a:solidFill>
          <a:ln w="9525">
            <a:solidFill>
              <a:schemeClr val="accent1"/>
            </a:solidFill>
            <a:prstDash val="solid"/>
            <a:round/>
            <a:headEnd/>
            <a:tailEnd/>
          </a:ln>
          <a:effectLst>
            <a:outerShdw blurRad="50800" dist="38100" dir="2700000" algn="tl" rotWithShape="0">
              <a:prstClr val="black">
                <a:alpha val="15000"/>
              </a:prstClr>
            </a:outerShdw>
          </a:effectLst>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a:endParaRPr>
          </a:p>
        </p:txBody>
      </p:sp>
      <p:sp>
        <p:nvSpPr>
          <p:cNvPr id="41" name="Oval 40">
            <a:extLst>
              <a:ext uri="{FF2B5EF4-FFF2-40B4-BE49-F238E27FC236}">
                <a16:creationId xmlns:a16="http://schemas.microsoft.com/office/drawing/2014/main" id="{8F60F87C-8C12-6746-84D8-10608CC3AF0E}"/>
              </a:ext>
            </a:extLst>
          </p:cNvPr>
          <p:cNvSpPr>
            <a:spLocks noChangeArrowheads="1"/>
          </p:cNvSpPr>
          <p:nvPr/>
        </p:nvSpPr>
        <p:spPr bwMode="auto">
          <a:xfrm rot="5373676" flipV="1">
            <a:off x="4649265" y="3852524"/>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44" name="Oval 43">
            <a:extLst>
              <a:ext uri="{FF2B5EF4-FFF2-40B4-BE49-F238E27FC236}">
                <a16:creationId xmlns:a16="http://schemas.microsoft.com/office/drawing/2014/main" id="{93291DF7-6585-D44F-9776-375BB71422B8}"/>
              </a:ext>
            </a:extLst>
          </p:cNvPr>
          <p:cNvSpPr>
            <a:spLocks noChangeArrowheads="1"/>
          </p:cNvSpPr>
          <p:nvPr/>
        </p:nvSpPr>
        <p:spPr bwMode="auto">
          <a:xfrm rot="19826324" flipV="1">
            <a:off x="6500585" y="4922030"/>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55" name="TextBox 54">
            <a:extLst>
              <a:ext uri="{FF2B5EF4-FFF2-40B4-BE49-F238E27FC236}">
                <a16:creationId xmlns:a16="http://schemas.microsoft.com/office/drawing/2014/main" id="{02244476-9243-294F-BCF9-CCC1EF2CFAD5}"/>
              </a:ext>
            </a:extLst>
          </p:cNvPr>
          <p:cNvSpPr txBox="1"/>
          <p:nvPr/>
        </p:nvSpPr>
        <p:spPr>
          <a:xfrm>
            <a:off x="7768870" y="3175743"/>
            <a:ext cx="1825658" cy="392415"/>
          </a:xfrm>
          <a:prstGeom prst="rect">
            <a:avLst/>
          </a:prstGeom>
          <a:noFill/>
        </p:spPr>
        <p:txBody>
          <a:bodyPr wrap="square" lIns="0" rIns="0" rtlCol="0" anchor="t">
            <a:noAutofit/>
          </a:bodyPr>
          <a:lstStyle/>
          <a:p>
            <a:pPr defTabSz="685800">
              <a:defRPr/>
            </a:pPr>
            <a:r>
              <a:rPr lang="en-US" sz="975" i="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Labor shortage increasing wages, constraining capacity</a:t>
            </a:r>
            <a:endParaRPr lang="en-US" sz="975"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6" name="TextBox 55">
            <a:extLst>
              <a:ext uri="{FF2B5EF4-FFF2-40B4-BE49-F238E27FC236}">
                <a16:creationId xmlns:a16="http://schemas.microsoft.com/office/drawing/2014/main" id="{B057B1DC-338F-EC45-AA13-C2A0B05066BD}"/>
              </a:ext>
            </a:extLst>
          </p:cNvPr>
          <p:cNvSpPr txBox="1"/>
          <p:nvPr/>
        </p:nvSpPr>
        <p:spPr>
          <a:xfrm>
            <a:off x="7768872" y="2963522"/>
            <a:ext cx="2245469" cy="265457"/>
          </a:xfrm>
          <a:prstGeom prst="rect">
            <a:avLst/>
          </a:prstGeom>
          <a:noFill/>
        </p:spPr>
        <p:txBody>
          <a:bodyPr wrap="square" lIns="0" rIns="0" rtlCol="0" anchor="ctr">
            <a:spAutoFit/>
          </a:bodyPr>
          <a:lstStyle/>
          <a:p>
            <a:pPr defTabSz="685800">
              <a:defRPr/>
            </a:pPr>
            <a:r>
              <a:rPr lang="en-US" sz="1125" b="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Labor Market</a:t>
            </a:r>
          </a:p>
        </p:txBody>
      </p:sp>
      <p:sp>
        <p:nvSpPr>
          <p:cNvPr id="61" name="TextBox 60">
            <a:extLst>
              <a:ext uri="{FF2B5EF4-FFF2-40B4-BE49-F238E27FC236}">
                <a16:creationId xmlns:a16="http://schemas.microsoft.com/office/drawing/2014/main" id="{FAFD4DD5-3578-0942-B626-6252C097D7A8}"/>
              </a:ext>
            </a:extLst>
          </p:cNvPr>
          <p:cNvSpPr txBox="1"/>
          <p:nvPr/>
        </p:nvSpPr>
        <p:spPr>
          <a:xfrm>
            <a:off x="7764285" y="5030948"/>
            <a:ext cx="1825658" cy="392415"/>
          </a:xfrm>
          <a:prstGeom prst="rect">
            <a:avLst/>
          </a:prstGeom>
          <a:noFill/>
        </p:spPr>
        <p:txBody>
          <a:bodyPr wrap="square" lIns="0" rIns="0" rtlCol="0" anchor="t">
            <a:noAutofit/>
          </a:bodyPr>
          <a:lstStyle/>
          <a:p>
            <a:pPr defTabSz="685800">
              <a:defRPr/>
            </a:pPr>
            <a:r>
              <a:rPr lang="en-US" sz="975" i="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Post-covid volume return weak, consumer preferences driving outpatient shift</a:t>
            </a:r>
          </a:p>
        </p:txBody>
      </p:sp>
      <p:sp>
        <p:nvSpPr>
          <p:cNvPr id="62" name="TextBox 61">
            <a:extLst>
              <a:ext uri="{FF2B5EF4-FFF2-40B4-BE49-F238E27FC236}">
                <a16:creationId xmlns:a16="http://schemas.microsoft.com/office/drawing/2014/main" id="{23EB665D-803B-014D-9E29-9D2A62F46013}"/>
              </a:ext>
            </a:extLst>
          </p:cNvPr>
          <p:cNvSpPr txBox="1"/>
          <p:nvPr/>
        </p:nvSpPr>
        <p:spPr>
          <a:xfrm>
            <a:off x="7764285" y="4818727"/>
            <a:ext cx="2385322" cy="265457"/>
          </a:xfrm>
          <a:prstGeom prst="rect">
            <a:avLst/>
          </a:prstGeom>
          <a:noFill/>
        </p:spPr>
        <p:txBody>
          <a:bodyPr wrap="square" lIns="0" rIns="0" rtlCol="0" anchor="ctr">
            <a:spAutoFit/>
          </a:bodyPr>
          <a:lstStyle/>
          <a:p>
            <a:pPr defTabSz="685800">
              <a:defRPr/>
            </a:pPr>
            <a:r>
              <a:rPr lang="en-US" sz="1125" b="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Demand changes</a:t>
            </a:r>
          </a:p>
        </p:txBody>
      </p:sp>
      <p:sp>
        <p:nvSpPr>
          <p:cNvPr id="64" name="TextBox 63">
            <a:extLst>
              <a:ext uri="{FF2B5EF4-FFF2-40B4-BE49-F238E27FC236}">
                <a16:creationId xmlns:a16="http://schemas.microsoft.com/office/drawing/2014/main" id="{2CF20F6A-E1A6-6D48-A699-BAB6386103E1}"/>
              </a:ext>
            </a:extLst>
          </p:cNvPr>
          <p:cNvSpPr txBox="1"/>
          <p:nvPr/>
        </p:nvSpPr>
        <p:spPr>
          <a:xfrm>
            <a:off x="5281983" y="1850752"/>
            <a:ext cx="1825658" cy="392415"/>
          </a:xfrm>
          <a:prstGeom prst="rect">
            <a:avLst/>
          </a:prstGeom>
          <a:noFill/>
        </p:spPr>
        <p:txBody>
          <a:bodyPr wrap="square" lIns="0" rIns="0" rtlCol="0" anchor="t">
            <a:noAutofit/>
          </a:bodyPr>
          <a:lstStyle/>
          <a:p>
            <a:pPr defTabSz="685800">
              <a:defRPr/>
            </a:pPr>
            <a:r>
              <a:rPr lang="en-US" sz="975" i="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Rising inflation, interest rates, recession risk</a:t>
            </a:r>
          </a:p>
        </p:txBody>
      </p:sp>
      <p:sp>
        <p:nvSpPr>
          <p:cNvPr id="65" name="TextBox 64">
            <a:extLst>
              <a:ext uri="{FF2B5EF4-FFF2-40B4-BE49-F238E27FC236}">
                <a16:creationId xmlns:a16="http://schemas.microsoft.com/office/drawing/2014/main" id="{68154A86-D6BC-264A-B575-37B1A8B2F1E1}"/>
              </a:ext>
            </a:extLst>
          </p:cNvPr>
          <p:cNvSpPr txBox="1"/>
          <p:nvPr/>
        </p:nvSpPr>
        <p:spPr>
          <a:xfrm>
            <a:off x="5270868" y="1644478"/>
            <a:ext cx="1813085" cy="265457"/>
          </a:xfrm>
          <a:prstGeom prst="rect">
            <a:avLst/>
          </a:prstGeom>
          <a:noFill/>
        </p:spPr>
        <p:txBody>
          <a:bodyPr wrap="square" lIns="0" rIns="0" rtlCol="0" anchor="ctr">
            <a:spAutoFit/>
          </a:bodyPr>
          <a:lstStyle/>
          <a:p>
            <a:pPr defTabSz="685800">
              <a:defRPr/>
            </a:pPr>
            <a:r>
              <a:rPr lang="en-US" sz="1125" b="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Economy</a:t>
            </a:r>
          </a:p>
        </p:txBody>
      </p:sp>
      <p:sp>
        <p:nvSpPr>
          <p:cNvPr id="67" name="TextBox 66">
            <a:extLst>
              <a:ext uri="{FF2B5EF4-FFF2-40B4-BE49-F238E27FC236}">
                <a16:creationId xmlns:a16="http://schemas.microsoft.com/office/drawing/2014/main" id="{59C44067-D2EB-9C48-B678-8630AF70F854}"/>
              </a:ext>
            </a:extLst>
          </p:cNvPr>
          <p:cNvSpPr txBox="1"/>
          <p:nvPr/>
        </p:nvSpPr>
        <p:spPr>
          <a:xfrm>
            <a:off x="2818514" y="5030948"/>
            <a:ext cx="2097232" cy="392415"/>
          </a:xfrm>
          <a:prstGeom prst="rect">
            <a:avLst/>
          </a:prstGeom>
          <a:noFill/>
        </p:spPr>
        <p:txBody>
          <a:bodyPr wrap="square" lIns="0" rIns="0" rtlCol="0" anchor="t">
            <a:noAutofit/>
          </a:bodyPr>
          <a:lstStyle/>
          <a:p>
            <a:pPr defTabSz="685800">
              <a:defRPr/>
            </a:pPr>
            <a:r>
              <a:rPr lang="en-US" sz="975" i="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Consolidation of new market entrants by retail giants, payers</a:t>
            </a:r>
          </a:p>
        </p:txBody>
      </p:sp>
      <p:sp>
        <p:nvSpPr>
          <p:cNvPr id="68" name="TextBox 67">
            <a:extLst>
              <a:ext uri="{FF2B5EF4-FFF2-40B4-BE49-F238E27FC236}">
                <a16:creationId xmlns:a16="http://schemas.microsoft.com/office/drawing/2014/main" id="{65E9CE79-3F9C-5344-9783-F1964EECCB1F}"/>
              </a:ext>
            </a:extLst>
          </p:cNvPr>
          <p:cNvSpPr txBox="1"/>
          <p:nvPr/>
        </p:nvSpPr>
        <p:spPr>
          <a:xfrm>
            <a:off x="2818514" y="4818727"/>
            <a:ext cx="2084870" cy="265457"/>
          </a:xfrm>
          <a:prstGeom prst="rect">
            <a:avLst/>
          </a:prstGeom>
          <a:noFill/>
        </p:spPr>
        <p:txBody>
          <a:bodyPr wrap="square" lIns="0" rIns="0" rtlCol="0" anchor="ctr">
            <a:spAutoFit/>
          </a:bodyPr>
          <a:lstStyle/>
          <a:p>
            <a:pPr defTabSz="685800">
              <a:defRPr/>
            </a:pPr>
            <a:r>
              <a:rPr lang="en-US" sz="1125" b="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Disruptive Competition</a:t>
            </a:r>
          </a:p>
        </p:txBody>
      </p:sp>
      <p:sp>
        <p:nvSpPr>
          <p:cNvPr id="70" name="TextBox 69">
            <a:extLst>
              <a:ext uri="{FF2B5EF4-FFF2-40B4-BE49-F238E27FC236}">
                <a16:creationId xmlns:a16="http://schemas.microsoft.com/office/drawing/2014/main" id="{5D726333-BD91-884A-A5FC-DCCF52507C7F}"/>
              </a:ext>
            </a:extLst>
          </p:cNvPr>
          <p:cNvSpPr txBox="1"/>
          <p:nvPr/>
        </p:nvSpPr>
        <p:spPr>
          <a:xfrm>
            <a:off x="2932210" y="3175743"/>
            <a:ext cx="1825658" cy="392415"/>
          </a:xfrm>
          <a:prstGeom prst="rect">
            <a:avLst/>
          </a:prstGeom>
          <a:noFill/>
        </p:spPr>
        <p:txBody>
          <a:bodyPr wrap="square" lIns="0" rIns="0" rtlCol="0" anchor="t">
            <a:noAutofit/>
          </a:bodyPr>
          <a:lstStyle/>
          <a:p>
            <a:pPr defTabSz="685800">
              <a:defRPr/>
            </a:pPr>
            <a:r>
              <a:rPr lang="en-US" sz="975" i="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Focus shifting from paying </a:t>
            </a:r>
            <a:br>
              <a:rPr lang="en-US" sz="975" i="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br>
            <a:r>
              <a:rPr lang="en-US" sz="975" i="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for value to cost control</a:t>
            </a:r>
          </a:p>
        </p:txBody>
      </p:sp>
      <p:sp>
        <p:nvSpPr>
          <p:cNvPr id="71" name="TextBox 70">
            <a:extLst>
              <a:ext uri="{FF2B5EF4-FFF2-40B4-BE49-F238E27FC236}">
                <a16:creationId xmlns:a16="http://schemas.microsoft.com/office/drawing/2014/main" id="{278549D9-14BB-5341-BD2F-983A1C718542}"/>
              </a:ext>
            </a:extLst>
          </p:cNvPr>
          <p:cNvSpPr txBox="1"/>
          <p:nvPr/>
        </p:nvSpPr>
        <p:spPr>
          <a:xfrm>
            <a:off x="2932211" y="2963522"/>
            <a:ext cx="1813085" cy="265457"/>
          </a:xfrm>
          <a:prstGeom prst="rect">
            <a:avLst/>
          </a:prstGeom>
          <a:noFill/>
        </p:spPr>
        <p:txBody>
          <a:bodyPr wrap="square" lIns="0" rIns="0" rtlCol="0" anchor="ctr">
            <a:spAutoFit/>
          </a:bodyPr>
          <a:lstStyle/>
          <a:p>
            <a:pPr defTabSz="685800">
              <a:defRPr/>
            </a:pPr>
            <a:r>
              <a:rPr lang="en-US" sz="1125" b="1" kern="0" dirty="0">
                <a:solidFill>
                  <a:srgbClr val="FFFFFF"/>
                </a:solidFill>
                <a:latin typeface="Century Gothic" panose="020B0502020202020204" pitchFamily="34" charset="0"/>
                <a:ea typeface="Open Sans" panose="020B0606030504020204" pitchFamily="34" charset="0"/>
                <a:cs typeface="Open Sans" panose="020B0606030504020204" pitchFamily="34" charset="0"/>
              </a:rPr>
              <a:t>Policy Environment</a:t>
            </a:r>
          </a:p>
        </p:txBody>
      </p:sp>
      <p:sp>
        <p:nvSpPr>
          <p:cNvPr id="78" name="TextBox 77">
            <a:extLst>
              <a:ext uri="{FF2B5EF4-FFF2-40B4-BE49-F238E27FC236}">
                <a16:creationId xmlns:a16="http://schemas.microsoft.com/office/drawing/2014/main" id="{B181BC08-02D8-C44D-B38E-BD9616CFFF6D}"/>
              </a:ext>
            </a:extLst>
          </p:cNvPr>
          <p:cNvSpPr txBox="1"/>
          <p:nvPr/>
        </p:nvSpPr>
        <p:spPr bwMode="gray">
          <a:xfrm>
            <a:off x="5670971" y="3779630"/>
            <a:ext cx="845249" cy="553998"/>
          </a:xfrm>
          <a:prstGeom prst="rect">
            <a:avLst/>
          </a:prstGeom>
          <a:noFill/>
        </p:spPr>
        <p:txBody>
          <a:bodyPr wrap="square" lIns="0" tIns="0" rIns="0" bIns="0" rtlCol="0">
            <a:spAutoFit/>
          </a:bodyPr>
          <a:lstStyle/>
          <a:p>
            <a:pPr algn="ctr" defTabSz="685800">
              <a:spcBef>
                <a:spcPts val="600"/>
              </a:spcBef>
            </a:pPr>
            <a:r>
              <a:rPr lang="en-US" sz="1200" b="1" dirty="0">
                <a:solidFill>
                  <a:srgbClr val="FFFFFF"/>
                </a:solidFill>
                <a:latin typeface="Century Gothic"/>
              </a:rPr>
              <a:t>Traditional Business Model</a:t>
            </a:r>
          </a:p>
        </p:txBody>
      </p:sp>
      <p:sp>
        <p:nvSpPr>
          <p:cNvPr id="80" name="TextBox 79">
            <a:extLst>
              <a:ext uri="{FF2B5EF4-FFF2-40B4-BE49-F238E27FC236}">
                <a16:creationId xmlns:a16="http://schemas.microsoft.com/office/drawing/2014/main" id="{2C271F90-30EE-2240-A2CC-8132D87B6885}"/>
              </a:ext>
            </a:extLst>
          </p:cNvPr>
          <p:cNvSpPr txBox="1"/>
          <p:nvPr/>
        </p:nvSpPr>
        <p:spPr bwMode="gray">
          <a:xfrm>
            <a:off x="2158158" y="1235417"/>
            <a:ext cx="7374936" cy="196208"/>
          </a:xfrm>
          <a:prstGeom prst="rect">
            <a:avLst/>
          </a:prstGeom>
          <a:noFill/>
        </p:spPr>
        <p:txBody>
          <a:bodyPr wrap="square" lIns="0" tIns="0" rIns="0" bIns="0" rtlCol="0">
            <a:spAutoFit/>
          </a:bodyPr>
          <a:lstStyle/>
          <a:p>
            <a:pPr defTabSz="685800">
              <a:spcBef>
                <a:spcPts val="600"/>
              </a:spcBef>
            </a:pPr>
            <a:r>
              <a:rPr lang="en-US" sz="1275" b="1" dirty="0">
                <a:solidFill>
                  <a:srgbClr val="FFFFFF"/>
                </a:solidFill>
                <a:latin typeface="Century Gothic"/>
              </a:rPr>
              <a:t>Market Forces Pressuring Traditional Health System Business Model</a:t>
            </a:r>
          </a:p>
        </p:txBody>
      </p:sp>
      <p:sp>
        <p:nvSpPr>
          <p:cNvPr id="85" name="Oval 84">
            <a:extLst>
              <a:ext uri="{FF2B5EF4-FFF2-40B4-BE49-F238E27FC236}">
                <a16:creationId xmlns:a16="http://schemas.microsoft.com/office/drawing/2014/main" id="{586BD29B-1F53-3447-AA6F-4CB6F4842B32}"/>
              </a:ext>
            </a:extLst>
          </p:cNvPr>
          <p:cNvSpPr>
            <a:spLocks noChangeArrowheads="1"/>
          </p:cNvSpPr>
          <p:nvPr/>
        </p:nvSpPr>
        <p:spPr bwMode="auto">
          <a:xfrm rot="19826324" flipV="1">
            <a:off x="5269436" y="4928069"/>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2" name="Donut 1">
            <a:extLst>
              <a:ext uri="{FF2B5EF4-FFF2-40B4-BE49-F238E27FC236}">
                <a16:creationId xmlns:a16="http://schemas.microsoft.com/office/drawing/2014/main" id="{EB86E6B9-699B-5136-A3F9-DB2FC0E7A11B}"/>
              </a:ext>
            </a:extLst>
          </p:cNvPr>
          <p:cNvSpPr/>
          <p:nvPr/>
        </p:nvSpPr>
        <p:spPr bwMode="gray">
          <a:xfrm>
            <a:off x="4693458" y="2677609"/>
            <a:ext cx="2762067" cy="2762067"/>
          </a:xfrm>
          <a:prstGeom prst="donut">
            <a:avLst>
              <a:gd name="adj" fmla="val 6823"/>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C843"/>
              </a:solidFill>
              <a:latin typeface="Century Gothic"/>
            </a:endParaRPr>
          </a:p>
        </p:txBody>
      </p:sp>
      <p:sp>
        <p:nvSpPr>
          <p:cNvPr id="4" name="Freeform 27">
            <a:extLst>
              <a:ext uri="{FF2B5EF4-FFF2-40B4-BE49-F238E27FC236}">
                <a16:creationId xmlns:a16="http://schemas.microsoft.com/office/drawing/2014/main" id="{009E6C6C-CC84-6720-D878-6CD52723F228}"/>
              </a:ext>
            </a:extLst>
          </p:cNvPr>
          <p:cNvSpPr>
            <a:spLocks/>
          </p:cNvSpPr>
          <p:nvPr/>
        </p:nvSpPr>
        <p:spPr bwMode="auto">
          <a:xfrm>
            <a:off x="5882779" y="2179554"/>
            <a:ext cx="408074" cy="1247284"/>
          </a:xfrm>
          <a:custGeom>
            <a:avLst/>
            <a:gdLst>
              <a:gd name="T0" fmla="*/ 288 w 463"/>
              <a:gd name="T1" fmla="*/ 1376 h 1873"/>
              <a:gd name="T2" fmla="*/ 288 w 463"/>
              <a:gd name="T3" fmla="*/ 56 h 1873"/>
              <a:gd name="T4" fmla="*/ 231 w 463"/>
              <a:gd name="T5" fmla="*/ 0 h 1873"/>
              <a:gd name="T6" fmla="*/ 175 w 463"/>
              <a:gd name="T7" fmla="*/ 56 h 1873"/>
              <a:gd name="T8" fmla="*/ 175 w 463"/>
              <a:gd name="T9" fmla="*/ 1374 h 1873"/>
              <a:gd name="T10" fmla="*/ 0 w 463"/>
              <a:gd name="T11" fmla="*/ 1314 h 1873"/>
              <a:gd name="T12" fmla="*/ 235 w 463"/>
              <a:gd name="T13" fmla="*/ 1873 h 1873"/>
              <a:gd name="T14" fmla="*/ 463 w 463"/>
              <a:gd name="T15" fmla="*/ 1314 h 1873"/>
              <a:gd name="T16" fmla="*/ 288 w 463"/>
              <a:gd name="T17" fmla="*/ 1376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1873">
                <a:moveTo>
                  <a:pt x="288" y="1376"/>
                </a:moveTo>
                <a:cubicBezTo>
                  <a:pt x="288" y="56"/>
                  <a:pt x="288" y="56"/>
                  <a:pt x="288" y="56"/>
                </a:cubicBezTo>
                <a:cubicBezTo>
                  <a:pt x="288" y="25"/>
                  <a:pt x="263" y="0"/>
                  <a:pt x="231" y="0"/>
                </a:cubicBezTo>
                <a:cubicBezTo>
                  <a:pt x="200" y="0"/>
                  <a:pt x="175" y="25"/>
                  <a:pt x="175" y="56"/>
                </a:cubicBezTo>
                <a:cubicBezTo>
                  <a:pt x="175" y="1374"/>
                  <a:pt x="175" y="1374"/>
                  <a:pt x="175" y="1374"/>
                </a:cubicBezTo>
                <a:cubicBezTo>
                  <a:pt x="0" y="1314"/>
                  <a:pt x="0" y="1314"/>
                  <a:pt x="0" y="1314"/>
                </a:cubicBezTo>
                <a:cubicBezTo>
                  <a:pt x="235" y="1873"/>
                  <a:pt x="235" y="1873"/>
                  <a:pt x="235" y="1873"/>
                </a:cubicBezTo>
                <a:cubicBezTo>
                  <a:pt x="463" y="1314"/>
                  <a:pt x="463" y="1314"/>
                  <a:pt x="463" y="1314"/>
                </a:cubicBezTo>
                <a:lnTo>
                  <a:pt x="288" y="1376"/>
                </a:lnTo>
                <a:close/>
              </a:path>
            </a:pathLst>
          </a:custGeom>
          <a:solidFill>
            <a:schemeClr val="tx1">
              <a:lumMod val="65000"/>
              <a:lumOff val="35000"/>
            </a:schemeClr>
          </a:solidFill>
          <a:ln w="9525">
            <a:solidFill>
              <a:schemeClr val="tx1">
                <a:lumMod val="75000"/>
                <a:lumOff val="25000"/>
              </a:schemeClr>
            </a:solid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9" name="Freeform 27">
            <a:extLst>
              <a:ext uri="{FF2B5EF4-FFF2-40B4-BE49-F238E27FC236}">
                <a16:creationId xmlns:a16="http://schemas.microsoft.com/office/drawing/2014/main" id="{803DC7EE-E9B6-7DDB-B419-2EED2E8C91C4}"/>
              </a:ext>
            </a:extLst>
          </p:cNvPr>
          <p:cNvSpPr>
            <a:spLocks/>
          </p:cNvSpPr>
          <p:nvPr/>
        </p:nvSpPr>
        <p:spPr bwMode="auto">
          <a:xfrm rot="17983974">
            <a:off x="4823390" y="2820105"/>
            <a:ext cx="408074" cy="1247284"/>
          </a:xfrm>
          <a:custGeom>
            <a:avLst/>
            <a:gdLst>
              <a:gd name="T0" fmla="*/ 288 w 463"/>
              <a:gd name="T1" fmla="*/ 1376 h 1873"/>
              <a:gd name="T2" fmla="*/ 288 w 463"/>
              <a:gd name="T3" fmla="*/ 56 h 1873"/>
              <a:gd name="T4" fmla="*/ 231 w 463"/>
              <a:gd name="T5" fmla="*/ 0 h 1873"/>
              <a:gd name="T6" fmla="*/ 175 w 463"/>
              <a:gd name="T7" fmla="*/ 56 h 1873"/>
              <a:gd name="T8" fmla="*/ 175 w 463"/>
              <a:gd name="T9" fmla="*/ 1374 h 1873"/>
              <a:gd name="T10" fmla="*/ 0 w 463"/>
              <a:gd name="T11" fmla="*/ 1314 h 1873"/>
              <a:gd name="T12" fmla="*/ 235 w 463"/>
              <a:gd name="T13" fmla="*/ 1873 h 1873"/>
              <a:gd name="T14" fmla="*/ 463 w 463"/>
              <a:gd name="T15" fmla="*/ 1314 h 1873"/>
              <a:gd name="T16" fmla="*/ 288 w 463"/>
              <a:gd name="T17" fmla="*/ 1376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1873">
                <a:moveTo>
                  <a:pt x="288" y="1376"/>
                </a:moveTo>
                <a:cubicBezTo>
                  <a:pt x="288" y="56"/>
                  <a:pt x="288" y="56"/>
                  <a:pt x="288" y="56"/>
                </a:cubicBezTo>
                <a:cubicBezTo>
                  <a:pt x="288" y="25"/>
                  <a:pt x="263" y="0"/>
                  <a:pt x="231" y="0"/>
                </a:cubicBezTo>
                <a:cubicBezTo>
                  <a:pt x="200" y="0"/>
                  <a:pt x="175" y="25"/>
                  <a:pt x="175" y="56"/>
                </a:cubicBezTo>
                <a:cubicBezTo>
                  <a:pt x="175" y="1374"/>
                  <a:pt x="175" y="1374"/>
                  <a:pt x="175" y="1374"/>
                </a:cubicBezTo>
                <a:cubicBezTo>
                  <a:pt x="0" y="1314"/>
                  <a:pt x="0" y="1314"/>
                  <a:pt x="0" y="1314"/>
                </a:cubicBezTo>
                <a:cubicBezTo>
                  <a:pt x="235" y="1873"/>
                  <a:pt x="235" y="1873"/>
                  <a:pt x="235" y="1873"/>
                </a:cubicBezTo>
                <a:cubicBezTo>
                  <a:pt x="463" y="1314"/>
                  <a:pt x="463" y="1314"/>
                  <a:pt x="463" y="1314"/>
                </a:cubicBezTo>
                <a:lnTo>
                  <a:pt x="288" y="1376"/>
                </a:lnTo>
                <a:close/>
              </a:path>
            </a:pathLst>
          </a:custGeom>
          <a:solidFill>
            <a:schemeClr val="tx1">
              <a:lumMod val="65000"/>
              <a:lumOff val="35000"/>
            </a:schemeClr>
          </a:solidFill>
          <a:ln w="9525">
            <a:solidFill>
              <a:schemeClr val="tx1">
                <a:lumMod val="75000"/>
                <a:lumOff val="25000"/>
              </a:schemeClr>
            </a:solid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18" name="Freeform 27">
            <a:extLst>
              <a:ext uri="{FF2B5EF4-FFF2-40B4-BE49-F238E27FC236}">
                <a16:creationId xmlns:a16="http://schemas.microsoft.com/office/drawing/2014/main" id="{C34480BA-937E-730B-75FE-6D925ED80F74}"/>
              </a:ext>
            </a:extLst>
          </p:cNvPr>
          <p:cNvSpPr>
            <a:spLocks/>
          </p:cNvSpPr>
          <p:nvPr/>
        </p:nvSpPr>
        <p:spPr bwMode="auto">
          <a:xfrm rot="3616026" flipH="1">
            <a:off x="6961856" y="2801466"/>
            <a:ext cx="408074" cy="1247284"/>
          </a:xfrm>
          <a:custGeom>
            <a:avLst/>
            <a:gdLst>
              <a:gd name="T0" fmla="*/ 288 w 463"/>
              <a:gd name="T1" fmla="*/ 1376 h 1873"/>
              <a:gd name="T2" fmla="*/ 288 w 463"/>
              <a:gd name="T3" fmla="*/ 56 h 1873"/>
              <a:gd name="T4" fmla="*/ 231 w 463"/>
              <a:gd name="T5" fmla="*/ 0 h 1873"/>
              <a:gd name="T6" fmla="*/ 175 w 463"/>
              <a:gd name="T7" fmla="*/ 56 h 1873"/>
              <a:gd name="T8" fmla="*/ 175 w 463"/>
              <a:gd name="T9" fmla="*/ 1374 h 1873"/>
              <a:gd name="T10" fmla="*/ 0 w 463"/>
              <a:gd name="T11" fmla="*/ 1314 h 1873"/>
              <a:gd name="T12" fmla="*/ 235 w 463"/>
              <a:gd name="T13" fmla="*/ 1873 h 1873"/>
              <a:gd name="T14" fmla="*/ 463 w 463"/>
              <a:gd name="T15" fmla="*/ 1314 h 1873"/>
              <a:gd name="T16" fmla="*/ 288 w 463"/>
              <a:gd name="T17" fmla="*/ 1376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1873">
                <a:moveTo>
                  <a:pt x="288" y="1376"/>
                </a:moveTo>
                <a:cubicBezTo>
                  <a:pt x="288" y="56"/>
                  <a:pt x="288" y="56"/>
                  <a:pt x="288" y="56"/>
                </a:cubicBezTo>
                <a:cubicBezTo>
                  <a:pt x="288" y="25"/>
                  <a:pt x="263" y="0"/>
                  <a:pt x="231" y="0"/>
                </a:cubicBezTo>
                <a:cubicBezTo>
                  <a:pt x="200" y="0"/>
                  <a:pt x="175" y="25"/>
                  <a:pt x="175" y="56"/>
                </a:cubicBezTo>
                <a:cubicBezTo>
                  <a:pt x="175" y="1374"/>
                  <a:pt x="175" y="1374"/>
                  <a:pt x="175" y="1374"/>
                </a:cubicBezTo>
                <a:cubicBezTo>
                  <a:pt x="0" y="1314"/>
                  <a:pt x="0" y="1314"/>
                  <a:pt x="0" y="1314"/>
                </a:cubicBezTo>
                <a:cubicBezTo>
                  <a:pt x="235" y="1873"/>
                  <a:pt x="235" y="1873"/>
                  <a:pt x="235" y="1873"/>
                </a:cubicBezTo>
                <a:cubicBezTo>
                  <a:pt x="463" y="1314"/>
                  <a:pt x="463" y="1314"/>
                  <a:pt x="463" y="1314"/>
                </a:cubicBezTo>
                <a:lnTo>
                  <a:pt x="288" y="1376"/>
                </a:lnTo>
                <a:close/>
              </a:path>
            </a:pathLst>
          </a:custGeom>
          <a:solidFill>
            <a:schemeClr val="tx1">
              <a:lumMod val="65000"/>
              <a:lumOff val="35000"/>
            </a:schemeClr>
          </a:solidFill>
          <a:ln w="9525">
            <a:solidFill>
              <a:schemeClr val="tx1">
                <a:lumMod val="75000"/>
                <a:lumOff val="25000"/>
              </a:schemeClr>
            </a:solid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19" name="Freeform 27">
            <a:extLst>
              <a:ext uri="{FF2B5EF4-FFF2-40B4-BE49-F238E27FC236}">
                <a16:creationId xmlns:a16="http://schemas.microsoft.com/office/drawing/2014/main" id="{2B1032DE-A587-E0B8-41C6-C031E9645C37}"/>
              </a:ext>
            </a:extLst>
          </p:cNvPr>
          <p:cNvSpPr>
            <a:spLocks/>
          </p:cNvSpPr>
          <p:nvPr/>
        </p:nvSpPr>
        <p:spPr bwMode="auto">
          <a:xfrm rot="18026069" flipH="1" flipV="1">
            <a:off x="6960917" y="4020322"/>
            <a:ext cx="408074" cy="1247284"/>
          </a:xfrm>
          <a:custGeom>
            <a:avLst/>
            <a:gdLst>
              <a:gd name="T0" fmla="*/ 288 w 463"/>
              <a:gd name="T1" fmla="*/ 1376 h 1873"/>
              <a:gd name="T2" fmla="*/ 288 w 463"/>
              <a:gd name="T3" fmla="*/ 56 h 1873"/>
              <a:gd name="T4" fmla="*/ 231 w 463"/>
              <a:gd name="T5" fmla="*/ 0 h 1873"/>
              <a:gd name="T6" fmla="*/ 175 w 463"/>
              <a:gd name="T7" fmla="*/ 56 h 1873"/>
              <a:gd name="T8" fmla="*/ 175 w 463"/>
              <a:gd name="T9" fmla="*/ 1374 h 1873"/>
              <a:gd name="T10" fmla="*/ 0 w 463"/>
              <a:gd name="T11" fmla="*/ 1314 h 1873"/>
              <a:gd name="T12" fmla="*/ 235 w 463"/>
              <a:gd name="T13" fmla="*/ 1873 h 1873"/>
              <a:gd name="T14" fmla="*/ 463 w 463"/>
              <a:gd name="T15" fmla="*/ 1314 h 1873"/>
              <a:gd name="T16" fmla="*/ 288 w 463"/>
              <a:gd name="T17" fmla="*/ 1376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1873">
                <a:moveTo>
                  <a:pt x="288" y="1376"/>
                </a:moveTo>
                <a:cubicBezTo>
                  <a:pt x="288" y="56"/>
                  <a:pt x="288" y="56"/>
                  <a:pt x="288" y="56"/>
                </a:cubicBezTo>
                <a:cubicBezTo>
                  <a:pt x="288" y="25"/>
                  <a:pt x="263" y="0"/>
                  <a:pt x="231" y="0"/>
                </a:cubicBezTo>
                <a:cubicBezTo>
                  <a:pt x="200" y="0"/>
                  <a:pt x="175" y="25"/>
                  <a:pt x="175" y="56"/>
                </a:cubicBezTo>
                <a:cubicBezTo>
                  <a:pt x="175" y="1374"/>
                  <a:pt x="175" y="1374"/>
                  <a:pt x="175" y="1374"/>
                </a:cubicBezTo>
                <a:cubicBezTo>
                  <a:pt x="0" y="1314"/>
                  <a:pt x="0" y="1314"/>
                  <a:pt x="0" y="1314"/>
                </a:cubicBezTo>
                <a:cubicBezTo>
                  <a:pt x="235" y="1873"/>
                  <a:pt x="235" y="1873"/>
                  <a:pt x="235" y="1873"/>
                </a:cubicBezTo>
                <a:cubicBezTo>
                  <a:pt x="463" y="1314"/>
                  <a:pt x="463" y="1314"/>
                  <a:pt x="463" y="1314"/>
                </a:cubicBezTo>
                <a:lnTo>
                  <a:pt x="288" y="1376"/>
                </a:lnTo>
                <a:close/>
              </a:path>
            </a:pathLst>
          </a:custGeom>
          <a:solidFill>
            <a:schemeClr val="tx1">
              <a:lumMod val="65000"/>
              <a:lumOff val="35000"/>
            </a:schemeClr>
          </a:solidFill>
          <a:ln w="9525">
            <a:solidFill>
              <a:schemeClr val="tx1">
                <a:lumMod val="75000"/>
                <a:lumOff val="25000"/>
              </a:schemeClr>
            </a:solid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22" name="Oval 21">
            <a:extLst>
              <a:ext uri="{FF2B5EF4-FFF2-40B4-BE49-F238E27FC236}">
                <a16:creationId xmlns:a16="http://schemas.microsoft.com/office/drawing/2014/main" id="{D6F1DF7D-711F-CE58-D29D-0B4BD0593FA3}"/>
              </a:ext>
            </a:extLst>
          </p:cNvPr>
          <p:cNvSpPr>
            <a:spLocks noChangeArrowheads="1"/>
          </p:cNvSpPr>
          <p:nvPr/>
        </p:nvSpPr>
        <p:spPr bwMode="auto">
          <a:xfrm rot="19826324">
            <a:off x="5825913" y="2469088"/>
            <a:ext cx="532835" cy="530235"/>
          </a:xfrm>
          <a:prstGeom prst="ellipse">
            <a:avLst/>
          </a:prstGeom>
          <a:solidFill>
            <a:schemeClr val="tx1">
              <a:lumMod val="65000"/>
              <a:lumOff val="35000"/>
            </a:schemeClr>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23" name="Oval 22">
            <a:extLst>
              <a:ext uri="{FF2B5EF4-FFF2-40B4-BE49-F238E27FC236}">
                <a16:creationId xmlns:a16="http://schemas.microsoft.com/office/drawing/2014/main" id="{42A7492A-5273-9B22-008B-B7207358A6C6}"/>
              </a:ext>
            </a:extLst>
          </p:cNvPr>
          <p:cNvSpPr>
            <a:spLocks noChangeArrowheads="1"/>
          </p:cNvSpPr>
          <p:nvPr/>
        </p:nvSpPr>
        <p:spPr bwMode="auto">
          <a:xfrm rot="19826324">
            <a:off x="5886387" y="2529678"/>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pic>
        <p:nvPicPr>
          <p:cNvPr id="24" name="Google Shape;572;p14">
            <a:extLst>
              <a:ext uri="{FF2B5EF4-FFF2-40B4-BE49-F238E27FC236}">
                <a16:creationId xmlns:a16="http://schemas.microsoft.com/office/drawing/2014/main" id="{D50E5217-2A29-3F02-D15D-7B612D457856}"/>
              </a:ext>
            </a:extLst>
          </p:cNvPr>
          <p:cNvPicPr preferRelativeResize="0"/>
          <p:nvPr/>
        </p:nvPicPr>
        <p:blipFill rotWithShape="1">
          <a:blip r:embed="rId2">
            <a:alphaModFix/>
            <a:extLst>
              <a:ext uri="{BEBA8EAE-BF5A-486C-A8C5-ECC9F3942E4B}">
                <a14:imgProps xmlns:a14="http://schemas.microsoft.com/office/drawing/2010/main">
                  <a14:imgLayer r:embed="rId3">
                    <a14:imgEffect>
                      <a14:brightnessContrast bright="100000"/>
                    </a14:imgEffect>
                  </a14:imgLayer>
                </a14:imgProps>
              </a:ext>
            </a:extLst>
          </a:blip>
          <a:srcRect/>
          <a:stretch/>
        </p:blipFill>
        <p:spPr>
          <a:xfrm rot="10800000">
            <a:off x="5939476" y="2578103"/>
            <a:ext cx="300084" cy="300084"/>
          </a:xfrm>
          <a:prstGeom prst="rect">
            <a:avLst/>
          </a:prstGeom>
          <a:noFill/>
          <a:ln>
            <a:noFill/>
          </a:ln>
        </p:spPr>
      </p:pic>
      <p:sp>
        <p:nvSpPr>
          <p:cNvPr id="25" name="Oval 24">
            <a:extLst>
              <a:ext uri="{FF2B5EF4-FFF2-40B4-BE49-F238E27FC236}">
                <a16:creationId xmlns:a16="http://schemas.microsoft.com/office/drawing/2014/main" id="{A9779E49-3167-0122-7211-E1C503B54E2A}"/>
              </a:ext>
            </a:extLst>
          </p:cNvPr>
          <p:cNvSpPr>
            <a:spLocks noChangeArrowheads="1"/>
          </p:cNvSpPr>
          <p:nvPr/>
        </p:nvSpPr>
        <p:spPr bwMode="auto">
          <a:xfrm rot="19826324">
            <a:off x="6944468" y="3130479"/>
            <a:ext cx="532835" cy="530235"/>
          </a:xfrm>
          <a:prstGeom prst="ellipse">
            <a:avLst/>
          </a:prstGeom>
          <a:solidFill>
            <a:schemeClr val="tx1">
              <a:lumMod val="65000"/>
              <a:lumOff val="35000"/>
            </a:schemeClr>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26" name="Oval 25">
            <a:extLst>
              <a:ext uri="{FF2B5EF4-FFF2-40B4-BE49-F238E27FC236}">
                <a16:creationId xmlns:a16="http://schemas.microsoft.com/office/drawing/2014/main" id="{CFA12308-A664-2472-E358-3769E0618E0F}"/>
              </a:ext>
            </a:extLst>
          </p:cNvPr>
          <p:cNvSpPr>
            <a:spLocks noChangeArrowheads="1"/>
          </p:cNvSpPr>
          <p:nvPr/>
        </p:nvSpPr>
        <p:spPr bwMode="auto">
          <a:xfrm rot="19826324">
            <a:off x="7004942" y="3191069"/>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28" name="Oval 27">
            <a:extLst>
              <a:ext uri="{FF2B5EF4-FFF2-40B4-BE49-F238E27FC236}">
                <a16:creationId xmlns:a16="http://schemas.microsoft.com/office/drawing/2014/main" id="{3E9DE85B-C7D9-1F70-F308-6700D4770126}"/>
              </a:ext>
            </a:extLst>
          </p:cNvPr>
          <p:cNvSpPr>
            <a:spLocks noChangeArrowheads="1"/>
          </p:cNvSpPr>
          <p:nvPr/>
        </p:nvSpPr>
        <p:spPr bwMode="auto">
          <a:xfrm rot="19826324">
            <a:off x="6984189" y="4459357"/>
            <a:ext cx="532835" cy="530235"/>
          </a:xfrm>
          <a:prstGeom prst="ellipse">
            <a:avLst/>
          </a:prstGeom>
          <a:solidFill>
            <a:schemeClr val="tx1">
              <a:lumMod val="65000"/>
              <a:lumOff val="35000"/>
            </a:schemeClr>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29" name="Oval 28">
            <a:extLst>
              <a:ext uri="{FF2B5EF4-FFF2-40B4-BE49-F238E27FC236}">
                <a16:creationId xmlns:a16="http://schemas.microsoft.com/office/drawing/2014/main" id="{BC0F9318-8A79-7487-1276-02E31ADA7B8E}"/>
              </a:ext>
            </a:extLst>
          </p:cNvPr>
          <p:cNvSpPr>
            <a:spLocks noChangeArrowheads="1"/>
          </p:cNvSpPr>
          <p:nvPr/>
        </p:nvSpPr>
        <p:spPr bwMode="auto">
          <a:xfrm rot="19826324">
            <a:off x="7044663" y="4519947"/>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53" name="Oval 52">
            <a:extLst>
              <a:ext uri="{FF2B5EF4-FFF2-40B4-BE49-F238E27FC236}">
                <a16:creationId xmlns:a16="http://schemas.microsoft.com/office/drawing/2014/main" id="{6F9BEA52-5758-329C-C006-B7B74003FA10}"/>
              </a:ext>
            </a:extLst>
          </p:cNvPr>
          <p:cNvSpPr>
            <a:spLocks noChangeArrowheads="1"/>
          </p:cNvSpPr>
          <p:nvPr/>
        </p:nvSpPr>
        <p:spPr bwMode="auto">
          <a:xfrm rot="19826324">
            <a:off x="4674739" y="3123449"/>
            <a:ext cx="532835" cy="530235"/>
          </a:xfrm>
          <a:prstGeom prst="ellipse">
            <a:avLst/>
          </a:prstGeom>
          <a:solidFill>
            <a:schemeClr val="tx1">
              <a:lumMod val="65000"/>
              <a:lumOff val="35000"/>
            </a:schemeClr>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54" name="Oval 53">
            <a:extLst>
              <a:ext uri="{FF2B5EF4-FFF2-40B4-BE49-F238E27FC236}">
                <a16:creationId xmlns:a16="http://schemas.microsoft.com/office/drawing/2014/main" id="{AD79DD96-D356-0459-28F0-CDAFC85883CB}"/>
              </a:ext>
            </a:extLst>
          </p:cNvPr>
          <p:cNvSpPr>
            <a:spLocks noChangeArrowheads="1"/>
          </p:cNvSpPr>
          <p:nvPr/>
        </p:nvSpPr>
        <p:spPr bwMode="auto">
          <a:xfrm rot="19826324">
            <a:off x="4735213" y="3184039"/>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pic>
        <p:nvPicPr>
          <p:cNvPr id="66" name="Google Shape;610;p15">
            <a:extLst>
              <a:ext uri="{FF2B5EF4-FFF2-40B4-BE49-F238E27FC236}">
                <a16:creationId xmlns:a16="http://schemas.microsoft.com/office/drawing/2014/main" id="{626FACB8-E606-4F3F-47C4-094213EDA5AB}"/>
              </a:ext>
            </a:extLst>
          </p:cNvPr>
          <p:cNvPicPr preferRelativeResize="0"/>
          <p:nvPr/>
        </p:nvPicPr>
        <p:blipFill rotWithShape="1">
          <a:blip r:embed="rId4">
            <a:alphaModFix/>
            <a:extLst>
              <a:ext uri="{BEBA8EAE-BF5A-486C-A8C5-ECC9F3942E4B}">
                <a14:imgProps xmlns:a14="http://schemas.microsoft.com/office/drawing/2010/main">
                  <a14:imgLayer r:embed="rId5">
                    <a14:imgEffect>
                      <a14:brightnessContrast bright="100000"/>
                    </a14:imgEffect>
                  </a14:imgLayer>
                </a14:imgProps>
              </a:ext>
            </a:extLst>
          </a:blip>
          <a:srcRect/>
          <a:stretch/>
        </p:blipFill>
        <p:spPr>
          <a:xfrm>
            <a:off x="7081396" y="3274475"/>
            <a:ext cx="258414" cy="214155"/>
          </a:xfrm>
          <a:prstGeom prst="rect">
            <a:avLst/>
          </a:prstGeom>
          <a:noFill/>
          <a:ln>
            <a:noFill/>
          </a:ln>
        </p:spPr>
      </p:pic>
      <p:sp>
        <p:nvSpPr>
          <p:cNvPr id="51" name="Rectangle 50">
            <a:extLst>
              <a:ext uri="{FF2B5EF4-FFF2-40B4-BE49-F238E27FC236}">
                <a16:creationId xmlns:a16="http://schemas.microsoft.com/office/drawing/2014/main" id="{937C9E78-56D2-8044-90AD-E64CF1B0B1B9}"/>
              </a:ext>
            </a:extLst>
          </p:cNvPr>
          <p:cNvSpPr/>
          <p:nvPr/>
        </p:nvSpPr>
        <p:spPr bwMode="gray">
          <a:xfrm>
            <a:off x="1524001" y="1143097"/>
            <a:ext cx="321905" cy="114300"/>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5" name="Text Placeholder 4">
            <a:extLst>
              <a:ext uri="{FF2B5EF4-FFF2-40B4-BE49-F238E27FC236}">
                <a16:creationId xmlns:a16="http://schemas.microsoft.com/office/drawing/2014/main" id="{ACCD5692-C7DA-484E-BECE-2D064B76A5E1}"/>
              </a:ext>
            </a:extLst>
          </p:cNvPr>
          <p:cNvSpPr>
            <a:spLocks noGrp="1"/>
          </p:cNvSpPr>
          <p:nvPr>
            <p:ph type="body" sz="quarter" idx="11"/>
          </p:nvPr>
        </p:nvSpPr>
        <p:spPr>
          <a:xfrm>
            <a:off x="9039351" y="5855326"/>
            <a:ext cx="1628650" cy="145424"/>
          </a:xfrm>
        </p:spPr>
        <p:txBody>
          <a:bodyPr/>
          <a:lstStyle/>
          <a:p>
            <a:r>
              <a:rPr lang="en-US" dirty="0"/>
              <a:t>Source: Gist Healthcare analysis.</a:t>
            </a:r>
          </a:p>
        </p:txBody>
      </p:sp>
      <p:sp>
        <p:nvSpPr>
          <p:cNvPr id="69" name="Freeform 27">
            <a:extLst>
              <a:ext uri="{FF2B5EF4-FFF2-40B4-BE49-F238E27FC236}">
                <a16:creationId xmlns:a16="http://schemas.microsoft.com/office/drawing/2014/main" id="{F7739D68-C4BF-8E7D-FAC7-444334B9E933}"/>
              </a:ext>
            </a:extLst>
          </p:cNvPr>
          <p:cNvSpPr>
            <a:spLocks/>
          </p:cNvSpPr>
          <p:nvPr/>
        </p:nvSpPr>
        <p:spPr bwMode="auto">
          <a:xfrm rot="3573931" flipV="1">
            <a:off x="4840163" y="4022812"/>
            <a:ext cx="408074" cy="1247284"/>
          </a:xfrm>
          <a:custGeom>
            <a:avLst/>
            <a:gdLst>
              <a:gd name="T0" fmla="*/ 288 w 463"/>
              <a:gd name="T1" fmla="*/ 1376 h 1873"/>
              <a:gd name="T2" fmla="*/ 288 w 463"/>
              <a:gd name="T3" fmla="*/ 56 h 1873"/>
              <a:gd name="T4" fmla="*/ 231 w 463"/>
              <a:gd name="T5" fmla="*/ 0 h 1873"/>
              <a:gd name="T6" fmla="*/ 175 w 463"/>
              <a:gd name="T7" fmla="*/ 56 h 1873"/>
              <a:gd name="T8" fmla="*/ 175 w 463"/>
              <a:gd name="T9" fmla="*/ 1374 h 1873"/>
              <a:gd name="T10" fmla="*/ 0 w 463"/>
              <a:gd name="T11" fmla="*/ 1314 h 1873"/>
              <a:gd name="T12" fmla="*/ 235 w 463"/>
              <a:gd name="T13" fmla="*/ 1873 h 1873"/>
              <a:gd name="T14" fmla="*/ 463 w 463"/>
              <a:gd name="T15" fmla="*/ 1314 h 1873"/>
              <a:gd name="T16" fmla="*/ 288 w 463"/>
              <a:gd name="T17" fmla="*/ 1376 h 1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1873">
                <a:moveTo>
                  <a:pt x="288" y="1376"/>
                </a:moveTo>
                <a:cubicBezTo>
                  <a:pt x="288" y="56"/>
                  <a:pt x="288" y="56"/>
                  <a:pt x="288" y="56"/>
                </a:cubicBezTo>
                <a:cubicBezTo>
                  <a:pt x="288" y="25"/>
                  <a:pt x="263" y="0"/>
                  <a:pt x="231" y="0"/>
                </a:cubicBezTo>
                <a:cubicBezTo>
                  <a:pt x="200" y="0"/>
                  <a:pt x="175" y="25"/>
                  <a:pt x="175" y="56"/>
                </a:cubicBezTo>
                <a:cubicBezTo>
                  <a:pt x="175" y="1374"/>
                  <a:pt x="175" y="1374"/>
                  <a:pt x="175" y="1374"/>
                </a:cubicBezTo>
                <a:cubicBezTo>
                  <a:pt x="0" y="1314"/>
                  <a:pt x="0" y="1314"/>
                  <a:pt x="0" y="1314"/>
                </a:cubicBezTo>
                <a:cubicBezTo>
                  <a:pt x="235" y="1873"/>
                  <a:pt x="235" y="1873"/>
                  <a:pt x="235" y="1873"/>
                </a:cubicBezTo>
                <a:cubicBezTo>
                  <a:pt x="463" y="1314"/>
                  <a:pt x="463" y="1314"/>
                  <a:pt x="463" y="1314"/>
                </a:cubicBezTo>
                <a:lnTo>
                  <a:pt x="288" y="1376"/>
                </a:lnTo>
                <a:close/>
              </a:path>
            </a:pathLst>
          </a:custGeom>
          <a:solidFill>
            <a:schemeClr val="tx1">
              <a:lumMod val="65000"/>
              <a:lumOff val="35000"/>
            </a:schemeClr>
          </a:solidFill>
          <a:ln w="9525">
            <a:solidFill>
              <a:schemeClr val="tx1">
                <a:lumMod val="75000"/>
                <a:lumOff val="25000"/>
              </a:schemeClr>
            </a:solid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48" name="Oval 47">
            <a:extLst>
              <a:ext uri="{FF2B5EF4-FFF2-40B4-BE49-F238E27FC236}">
                <a16:creationId xmlns:a16="http://schemas.microsoft.com/office/drawing/2014/main" id="{9FF64F26-59D1-4BF6-623B-990FA548E42A}"/>
              </a:ext>
            </a:extLst>
          </p:cNvPr>
          <p:cNvSpPr>
            <a:spLocks noChangeArrowheads="1"/>
          </p:cNvSpPr>
          <p:nvPr/>
        </p:nvSpPr>
        <p:spPr bwMode="auto">
          <a:xfrm rot="19826324">
            <a:off x="4660692" y="4492710"/>
            <a:ext cx="532835" cy="530235"/>
          </a:xfrm>
          <a:prstGeom prst="ellipse">
            <a:avLst/>
          </a:prstGeom>
          <a:solidFill>
            <a:schemeClr val="tx1">
              <a:lumMod val="65000"/>
              <a:lumOff val="35000"/>
            </a:schemeClr>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sp>
        <p:nvSpPr>
          <p:cNvPr id="49" name="Oval 48">
            <a:extLst>
              <a:ext uri="{FF2B5EF4-FFF2-40B4-BE49-F238E27FC236}">
                <a16:creationId xmlns:a16="http://schemas.microsoft.com/office/drawing/2014/main" id="{6A7BFB50-AF24-0023-E14F-2B14E94530A5}"/>
              </a:ext>
            </a:extLst>
          </p:cNvPr>
          <p:cNvSpPr>
            <a:spLocks noChangeArrowheads="1"/>
          </p:cNvSpPr>
          <p:nvPr/>
        </p:nvSpPr>
        <p:spPr bwMode="auto">
          <a:xfrm rot="19826324">
            <a:off x="4721166" y="4553300"/>
            <a:ext cx="411323" cy="409373"/>
          </a:xfrm>
          <a:prstGeom prst="ellipse">
            <a:avLst/>
          </a:prstGeom>
          <a:solidFill>
            <a:schemeClr val="bg2"/>
          </a:solidFill>
          <a:ln w="9525">
            <a:noFill/>
            <a:round/>
            <a:headEnd/>
            <a:tailEnd/>
          </a:ln>
        </p:spPr>
        <p:txBody>
          <a:bodyPr vert="horz" wrap="square" lIns="68580" tIns="34290" rIns="68580" bIns="34290" numCol="1" anchor="t" anchorCtr="0" compatLnSpc="1">
            <a:prstTxWarp prst="textNoShape">
              <a:avLst/>
            </a:prstTxWarp>
          </a:bodyPr>
          <a:lstStyle/>
          <a:p>
            <a:pPr defTabSz="685800"/>
            <a:endParaRPr lang="en-IN" sz="1350" dirty="0">
              <a:solidFill>
                <a:srgbClr val="FFFFFF"/>
              </a:solidFill>
              <a:latin typeface="Century Gothic" panose="020B0502020202020204" pitchFamily="34" charset="0"/>
            </a:endParaRPr>
          </a:p>
        </p:txBody>
      </p:sp>
      <p:pic>
        <p:nvPicPr>
          <p:cNvPr id="74" name="Google Shape;566;p14">
            <a:extLst>
              <a:ext uri="{FF2B5EF4-FFF2-40B4-BE49-F238E27FC236}">
                <a16:creationId xmlns:a16="http://schemas.microsoft.com/office/drawing/2014/main" id="{8C4758BB-A434-0CBD-0C55-596FB05EBEE7}"/>
              </a:ext>
            </a:extLst>
          </p:cNvPr>
          <p:cNvPicPr preferRelativeResize="0">
            <a:picLocks noChangeAspect="1"/>
          </p:cNvPicPr>
          <p:nvPr/>
        </p:nvPicPr>
        <p:blipFill rotWithShape="1">
          <a:blip r:embed="rId6">
            <a:alphaModFix/>
            <a:biLevel thresh="25000"/>
            <a:extLst>
              <a:ext uri="{BEBA8EAE-BF5A-486C-A8C5-ECC9F3942E4B}">
                <a14:imgProps xmlns:a14="http://schemas.microsoft.com/office/drawing/2010/main">
                  <a14:imgLayer r:embed="rId7">
                    <a14:imgEffect>
                      <a14:colorTemperature colorTemp="1500"/>
                    </a14:imgEffect>
                    <a14:imgEffect>
                      <a14:saturation sat="0"/>
                    </a14:imgEffect>
                  </a14:imgLayer>
                </a14:imgProps>
              </a:ext>
            </a:extLst>
          </a:blip>
          <a:srcRect/>
          <a:stretch/>
        </p:blipFill>
        <p:spPr>
          <a:xfrm>
            <a:off x="7116367" y="4585433"/>
            <a:ext cx="274320" cy="274320"/>
          </a:xfrm>
          <a:prstGeom prst="rect">
            <a:avLst/>
          </a:prstGeom>
          <a:noFill/>
          <a:ln>
            <a:noFill/>
          </a:ln>
        </p:spPr>
      </p:pic>
      <p:pic>
        <p:nvPicPr>
          <p:cNvPr id="76" name="Google Shape;636;p15">
            <a:extLst>
              <a:ext uri="{FF2B5EF4-FFF2-40B4-BE49-F238E27FC236}">
                <a16:creationId xmlns:a16="http://schemas.microsoft.com/office/drawing/2014/main" id="{29C3CF1B-2B0D-4927-60CF-B1C64EB5063F}"/>
              </a:ext>
            </a:extLst>
          </p:cNvPr>
          <p:cNvPicPr preferRelativeResize="0"/>
          <p:nvPr/>
        </p:nvPicPr>
        <p:blipFill rotWithShape="1">
          <a:blip r:embed="rId8">
            <a:alphaModFix/>
            <a:extLst>
              <a:ext uri="{BEBA8EAE-BF5A-486C-A8C5-ECC9F3942E4B}">
                <a14:imgProps xmlns:a14="http://schemas.microsoft.com/office/drawing/2010/main">
                  <a14:imgLayer r:embed="rId9">
                    <a14:imgEffect>
                      <a14:brightnessContrast bright="100000"/>
                    </a14:imgEffect>
                  </a14:imgLayer>
                </a14:imgProps>
              </a:ext>
            </a:extLst>
          </a:blip>
          <a:srcRect/>
          <a:stretch/>
        </p:blipFill>
        <p:spPr>
          <a:xfrm>
            <a:off x="4800349" y="4638809"/>
            <a:ext cx="249479" cy="231954"/>
          </a:xfrm>
          <a:prstGeom prst="rect">
            <a:avLst/>
          </a:prstGeom>
          <a:noFill/>
          <a:ln>
            <a:noFill/>
          </a:ln>
        </p:spPr>
      </p:pic>
      <p:pic>
        <p:nvPicPr>
          <p:cNvPr id="77" name="Google Shape;618;p15">
            <a:extLst>
              <a:ext uri="{FF2B5EF4-FFF2-40B4-BE49-F238E27FC236}">
                <a16:creationId xmlns:a16="http://schemas.microsoft.com/office/drawing/2014/main" id="{5FBFB580-CEF0-3C88-7F47-EB570FFE9FFB}"/>
              </a:ext>
            </a:extLst>
          </p:cNvPr>
          <p:cNvPicPr preferRelativeResize="0">
            <a:picLocks noChangeAspect="1"/>
          </p:cNvPicPr>
          <p:nvPr/>
        </p:nvPicPr>
        <p:blipFill rotWithShape="1">
          <a:blip r:embed="rId10">
            <a:alphaModFix/>
            <a:lum bright="70000" contrast="-70000"/>
            <a:extLst>
              <a:ext uri="{BEBA8EAE-BF5A-486C-A8C5-ECC9F3942E4B}">
                <a14:imgProps xmlns:a14="http://schemas.microsoft.com/office/drawing/2010/main">
                  <a14:imgLayer r:embed="rId11">
                    <a14:imgEffect>
                      <a14:colorTemperature colorTemp="1500"/>
                    </a14:imgEffect>
                    <a14:imgEffect>
                      <a14:saturation sat="0"/>
                    </a14:imgEffect>
                  </a14:imgLayer>
                </a14:imgProps>
              </a:ext>
            </a:extLst>
          </a:blip>
          <a:srcRect/>
          <a:stretch/>
        </p:blipFill>
        <p:spPr>
          <a:xfrm>
            <a:off x="4768348" y="3244391"/>
            <a:ext cx="325050" cy="274320"/>
          </a:xfrm>
          <a:prstGeom prst="rect">
            <a:avLst/>
          </a:prstGeom>
          <a:noFill/>
          <a:ln>
            <a:noFill/>
          </a:ln>
        </p:spPr>
      </p:pic>
    </p:spTree>
    <p:extLst>
      <p:ext uri="{BB962C8B-B14F-4D97-AF65-F5344CB8AC3E}">
        <p14:creationId xmlns:p14="http://schemas.microsoft.com/office/powerpoint/2010/main" val="328970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CF76B36C-C291-CED7-D068-88BF5FF934AC}"/>
              </a:ext>
            </a:extLst>
          </p:cNvPr>
          <p:cNvGraphicFramePr>
            <a:graphicFrameLocks/>
          </p:cNvGraphicFramePr>
          <p:nvPr/>
        </p:nvGraphicFramePr>
        <p:xfrm>
          <a:off x="1840984" y="2048270"/>
          <a:ext cx="4483616" cy="3359797"/>
        </p:xfrm>
        <a:graphic>
          <a:graphicData uri="http://schemas.openxmlformats.org/drawingml/2006/chart">
            <c:chart xmlns:c="http://schemas.openxmlformats.org/drawingml/2006/chart" xmlns:r="http://schemas.openxmlformats.org/officeDocument/2006/relationships" r:id="rId3"/>
          </a:graphicData>
        </a:graphic>
      </p:graphicFrame>
      <p:sp>
        <p:nvSpPr>
          <p:cNvPr id="61" name="Text Placeholder 2">
            <a:extLst>
              <a:ext uri="{FF2B5EF4-FFF2-40B4-BE49-F238E27FC236}">
                <a16:creationId xmlns:a16="http://schemas.microsoft.com/office/drawing/2014/main" id="{0CC0F22D-5D03-EE4D-BEA9-CB2BB4B25E29}"/>
              </a:ext>
            </a:extLst>
          </p:cNvPr>
          <p:cNvSpPr txBox="1">
            <a:spLocks/>
          </p:cNvSpPr>
          <p:nvPr/>
        </p:nvSpPr>
        <p:spPr bwMode="gray">
          <a:xfrm>
            <a:off x="1922732" y="1258729"/>
            <a:ext cx="6760830" cy="196208"/>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275" b="1" dirty="0">
                <a:solidFill>
                  <a:srgbClr val="262729"/>
                </a:solidFill>
                <a:latin typeface="Century Gothic"/>
              </a:rPr>
              <a:t>Healthcare Inflation is Catching Up to Economy-Wide Inflation</a:t>
            </a:r>
          </a:p>
        </p:txBody>
      </p:sp>
      <p:sp>
        <p:nvSpPr>
          <p:cNvPr id="62" name="Text Placeholder 2">
            <a:extLst>
              <a:ext uri="{FF2B5EF4-FFF2-40B4-BE49-F238E27FC236}">
                <a16:creationId xmlns:a16="http://schemas.microsoft.com/office/drawing/2014/main" id="{0B5F4330-1584-D144-8E37-21C801E33C7D}"/>
              </a:ext>
            </a:extLst>
          </p:cNvPr>
          <p:cNvSpPr txBox="1">
            <a:spLocks/>
          </p:cNvSpPr>
          <p:nvPr/>
        </p:nvSpPr>
        <p:spPr bwMode="gray">
          <a:xfrm>
            <a:off x="1939803" y="1492798"/>
            <a:ext cx="8281162" cy="173124"/>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125" i="1" dirty="0">
                <a:solidFill>
                  <a:srgbClr val="262729"/>
                </a:solidFill>
                <a:latin typeface="Century Gothic"/>
              </a:rPr>
              <a:t>Rising Prices, Interest Rates Taking a Hit on Consumer Confidence </a:t>
            </a:r>
          </a:p>
        </p:txBody>
      </p:sp>
      <p:sp>
        <p:nvSpPr>
          <p:cNvPr id="111" name="Text Placeholder 8">
            <a:extLst>
              <a:ext uri="{FF2B5EF4-FFF2-40B4-BE49-F238E27FC236}">
                <a16:creationId xmlns:a16="http://schemas.microsoft.com/office/drawing/2014/main" id="{8453DA96-9A98-9B4A-872F-141F20D1F7E0}"/>
              </a:ext>
            </a:extLst>
          </p:cNvPr>
          <p:cNvSpPr txBox="1">
            <a:spLocks/>
          </p:cNvSpPr>
          <p:nvPr/>
        </p:nvSpPr>
        <p:spPr bwMode="gray">
          <a:xfrm>
            <a:off x="3014968" y="5617963"/>
            <a:ext cx="3081032" cy="403957"/>
          </a:xfrm>
          <a:prstGeom prst="rect">
            <a:avLst/>
          </a:prstGeom>
        </p:spPr>
        <p:txBody>
          <a:bodyPr wrap="square" lIns="0" tIns="0" rIns="0" bIns="0">
            <a:spAutoFit/>
          </a:bodyPr>
          <a:lstStyle>
            <a:defPPr>
              <a:defRPr lang="en-US"/>
            </a:defPPr>
            <a:lvl1pPr marL="0" algn="l" defTabSz="914400" rtl="0" eaLnBrk="1" latinLnBrk="0" hangingPunct="1">
              <a:defRPr sz="8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90488" indent="-90488" defTabSz="685800">
              <a:buFontTx/>
              <a:buAutoNum type="arabicPeriod"/>
            </a:pPr>
            <a:r>
              <a:rPr lang="en-US" sz="525" dirty="0">
                <a:solidFill>
                  <a:srgbClr val="A6A7A7"/>
                </a:solidFill>
                <a:latin typeface="Century Gothic"/>
              </a:rPr>
              <a:t>Bureau of Labor Statistics consumer price index for all urban consumers, seasonally adjusted.</a:t>
            </a:r>
          </a:p>
          <a:p>
            <a:pPr marL="90488" indent="-90488" defTabSz="685800">
              <a:buFontTx/>
              <a:buAutoNum type="arabicPeriod"/>
            </a:pPr>
            <a:r>
              <a:rPr lang="en-US" sz="525" dirty="0">
                <a:solidFill>
                  <a:srgbClr val="A6A7A7"/>
                </a:solidFill>
                <a:latin typeface="Century Gothic"/>
              </a:rPr>
              <a:t>Out-of-pocket spending on medical care, defined by the Bureau of Labor Statistics as 82% medical services (professional services, hospital services, health insurance) and 18% medical commodities (medicinal drugs, medical equipment and supplies).</a:t>
            </a:r>
          </a:p>
        </p:txBody>
      </p:sp>
      <p:sp>
        <p:nvSpPr>
          <p:cNvPr id="15" name="TextBox 14">
            <a:extLst>
              <a:ext uri="{FF2B5EF4-FFF2-40B4-BE49-F238E27FC236}">
                <a16:creationId xmlns:a16="http://schemas.microsoft.com/office/drawing/2014/main" id="{12AE42C1-ACFE-8D96-A012-185AE4510EC3}"/>
              </a:ext>
            </a:extLst>
          </p:cNvPr>
          <p:cNvSpPr txBox="1"/>
          <p:nvPr/>
        </p:nvSpPr>
        <p:spPr bwMode="gray">
          <a:xfrm>
            <a:off x="1918078" y="1815069"/>
            <a:ext cx="4188883" cy="173124"/>
          </a:xfrm>
          <a:prstGeom prst="rect">
            <a:avLst/>
          </a:prstGeom>
          <a:noFill/>
        </p:spPr>
        <p:txBody>
          <a:bodyPr wrap="square" lIns="0" tIns="0" rIns="0" bIns="0" rtlCol="0">
            <a:spAutoFit/>
          </a:bodyPr>
          <a:lstStyle/>
          <a:p>
            <a:pPr defTabSz="685800"/>
            <a:r>
              <a:rPr lang="en-US" sz="1125" b="1" dirty="0">
                <a:solidFill>
                  <a:srgbClr val="262729"/>
                </a:solidFill>
                <a:latin typeface="Century Gothic"/>
              </a:rPr>
              <a:t>12-Month Percent Change In Prices</a:t>
            </a:r>
            <a:r>
              <a:rPr lang="en-US" sz="1125" b="1" baseline="30000" dirty="0">
                <a:solidFill>
                  <a:srgbClr val="262729"/>
                </a:solidFill>
                <a:latin typeface="Century Gothic"/>
              </a:rPr>
              <a:t>1</a:t>
            </a:r>
            <a:r>
              <a:rPr lang="en-US" sz="1125" b="1" dirty="0">
                <a:solidFill>
                  <a:srgbClr val="262729"/>
                </a:solidFill>
                <a:latin typeface="Century Gothic"/>
              </a:rPr>
              <a:t>, Monthly by Sector</a:t>
            </a:r>
          </a:p>
        </p:txBody>
      </p:sp>
      <p:sp>
        <p:nvSpPr>
          <p:cNvPr id="75" name="Text Placeholder 8">
            <a:extLst>
              <a:ext uri="{FF2B5EF4-FFF2-40B4-BE49-F238E27FC236}">
                <a16:creationId xmlns:a16="http://schemas.microsoft.com/office/drawing/2014/main" id="{A5D3D879-3838-0021-94AD-43E7434DD4D7}"/>
              </a:ext>
            </a:extLst>
          </p:cNvPr>
          <p:cNvSpPr txBox="1">
            <a:spLocks/>
          </p:cNvSpPr>
          <p:nvPr/>
        </p:nvSpPr>
        <p:spPr bwMode="gray">
          <a:xfrm>
            <a:off x="7906691" y="5520814"/>
            <a:ext cx="2325899" cy="403957"/>
          </a:xfrm>
          <a:prstGeom prst="rect">
            <a:avLst/>
          </a:prstGeom>
        </p:spPr>
        <p:txBody>
          <a:bodyPr wrap="square" lIns="0" tIns="0" rIns="0" bIns="0">
            <a:spAutoFit/>
          </a:bodyPr>
          <a:lstStyle>
            <a:defPPr>
              <a:defRPr lang="en-US"/>
            </a:defPPr>
            <a:lvl1pPr marL="0" algn="l" defTabSz="914400" rtl="0" eaLnBrk="1" latinLnBrk="0" hangingPunct="1">
              <a:defRPr sz="8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en-US" sz="525" dirty="0">
                <a:solidFill>
                  <a:srgbClr val="A6A7A7"/>
                </a:solidFill>
                <a:latin typeface="Century Gothic"/>
              </a:rPr>
              <a:t>Source: Bureau of Labor Statistics. “Consumer Price Index for All Urban Consumers.” Aug. 2022; FRED Economic Data. “Federal Funds Effective Rate.” </a:t>
            </a:r>
            <a:r>
              <a:rPr lang="en-US" sz="525" i="1" dirty="0">
                <a:solidFill>
                  <a:srgbClr val="A6A7A7"/>
                </a:solidFill>
                <a:latin typeface="Century Gothic"/>
              </a:rPr>
              <a:t>St. Louis Fed</a:t>
            </a:r>
            <a:r>
              <a:rPr lang="en-US" sz="525" dirty="0">
                <a:solidFill>
                  <a:srgbClr val="A6A7A7"/>
                </a:solidFill>
                <a:latin typeface="Century Gothic"/>
              </a:rPr>
              <a:t>. 8 Sep. 2022; Moore, S. “Here Are The Dates For The Remaining 2022 Fed Rate Decisions, And What The Market Expects From Them.” </a:t>
            </a:r>
            <a:r>
              <a:rPr lang="en-US" sz="525" i="1" dirty="0">
                <a:solidFill>
                  <a:srgbClr val="A6A7A7"/>
                </a:solidFill>
                <a:latin typeface="Century Gothic"/>
              </a:rPr>
              <a:t>Forbes.</a:t>
            </a:r>
            <a:r>
              <a:rPr lang="en-US" sz="525" dirty="0">
                <a:solidFill>
                  <a:srgbClr val="A6A7A7"/>
                </a:solidFill>
                <a:latin typeface="Century Gothic"/>
              </a:rPr>
              <a:t> 27 Jul. 2022; Gist Healthcare analysis. </a:t>
            </a:r>
          </a:p>
        </p:txBody>
      </p:sp>
      <p:sp>
        <p:nvSpPr>
          <p:cNvPr id="17" name="TextBox 16">
            <a:extLst>
              <a:ext uri="{FF2B5EF4-FFF2-40B4-BE49-F238E27FC236}">
                <a16:creationId xmlns:a16="http://schemas.microsoft.com/office/drawing/2014/main" id="{259F4AB0-56E5-3F8E-E87F-56DC7FF2D8C3}"/>
              </a:ext>
            </a:extLst>
          </p:cNvPr>
          <p:cNvSpPr txBox="1"/>
          <p:nvPr/>
        </p:nvSpPr>
        <p:spPr bwMode="gray">
          <a:xfrm>
            <a:off x="6078343" y="2541908"/>
            <a:ext cx="422723" cy="150041"/>
          </a:xfrm>
          <a:prstGeom prst="rect">
            <a:avLst/>
          </a:prstGeom>
          <a:noFill/>
        </p:spPr>
        <p:txBody>
          <a:bodyPr wrap="square" lIns="0" tIns="0" rIns="0" bIns="0" rtlCol="0">
            <a:spAutoFit/>
          </a:bodyPr>
          <a:lstStyle/>
          <a:p>
            <a:pPr defTabSz="685800">
              <a:spcBef>
                <a:spcPts val="600"/>
              </a:spcBef>
            </a:pPr>
            <a:r>
              <a:rPr lang="en-US" sz="975" b="1" dirty="0">
                <a:solidFill>
                  <a:srgbClr val="003E52"/>
                </a:solidFill>
                <a:latin typeface="Century Gothic"/>
              </a:rPr>
              <a:t>8.5%</a:t>
            </a:r>
          </a:p>
        </p:txBody>
      </p:sp>
      <p:sp>
        <p:nvSpPr>
          <p:cNvPr id="18" name="TextBox 17">
            <a:extLst>
              <a:ext uri="{FF2B5EF4-FFF2-40B4-BE49-F238E27FC236}">
                <a16:creationId xmlns:a16="http://schemas.microsoft.com/office/drawing/2014/main" id="{088A84C1-C1CA-A911-EAED-434AFC4FF0C6}"/>
              </a:ext>
            </a:extLst>
          </p:cNvPr>
          <p:cNvSpPr txBox="1"/>
          <p:nvPr/>
        </p:nvSpPr>
        <p:spPr bwMode="gray">
          <a:xfrm>
            <a:off x="6078343" y="3339564"/>
            <a:ext cx="422723" cy="150041"/>
          </a:xfrm>
          <a:prstGeom prst="rect">
            <a:avLst/>
          </a:prstGeom>
          <a:noFill/>
        </p:spPr>
        <p:txBody>
          <a:bodyPr wrap="square" lIns="0" tIns="0" rIns="0" bIns="0" rtlCol="0">
            <a:spAutoFit/>
          </a:bodyPr>
          <a:lstStyle/>
          <a:p>
            <a:pPr defTabSz="685800">
              <a:spcBef>
                <a:spcPts val="600"/>
              </a:spcBef>
            </a:pPr>
            <a:r>
              <a:rPr lang="en-US" sz="975" b="1" dirty="0">
                <a:solidFill>
                  <a:srgbClr val="00AFAA"/>
                </a:solidFill>
                <a:latin typeface="Century Gothic"/>
              </a:rPr>
              <a:t>4.8%</a:t>
            </a:r>
          </a:p>
        </p:txBody>
      </p:sp>
      <p:sp>
        <p:nvSpPr>
          <p:cNvPr id="97" name="TextBox 96">
            <a:extLst>
              <a:ext uri="{FF2B5EF4-FFF2-40B4-BE49-F238E27FC236}">
                <a16:creationId xmlns:a16="http://schemas.microsoft.com/office/drawing/2014/main" id="{F6F5957E-B5E3-43DE-DAF1-C81BA3172B2E}"/>
              </a:ext>
            </a:extLst>
          </p:cNvPr>
          <p:cNvSpPr txBox="1"/>
          <p:nvPr/>
        </p:nvSpPr>
        <p:spPr bwMode="gray">
          <a:xfrm>
            <a:off x="5073946" y="5230519"/>
            <a:ext cx="94298" cy="84639"/>
          </a:xfrm>
          <a:prstGeom prst="rect">
            <a:avLst/>
          </a:prstGeom>
          <a:noFill/>
        </p:spPr>
        <p:txBody>
          <a:bodyPr wrap="square" lIns="0" tIns="0" rIns="0" bIns="0" rtlCol="0">
            <a:spAutoFit/>
          </a:bodyPr>
          <a:lstStyle/>
          <a:p>
            <a:pPr defTabSz="685800">
              <a:spcBef>
                <a:spcPts val="600"/>
              </a:spcBef>
            </a:pPr>
            <a:r>
              <a:rPr lang="en-US" sz="825" baseline="30000" dirty="0">
                <a:solidFill>
                  <a:srgbClr val="262729"/>
                </a:solidFill>
                <a:latin typeface="Century Gothic"/>
              </a:rPr>
              <a:t>2</a:t>
            </a:r>
          </a:p>
        </p:txBody>
      </p:sp>
      <p:sp>
        <p:nvSpPr>
          <p:cNvPr id="3" name="TextBox 2">
            <a:extLst>
              <a:ext uri="{FF2B5EF4-FFF2-40B4-BE49-F238E27FC236}">
                <a16:creationId xmlns:a16="http://schemas.microsoft.com/office/drawing/2014/main" id="{208817D4-6048-645A-ADF3-97EC580BA621}"/>
              </a:ext>
            </a:extLst>
          </p:cNvPr>
          <p:cNvSpPr txBox="1"/>
          <p:nvPr/>
        </p:nvSpPr>
        <p:spPr bwMode="gray">
          <a:xfrm>
            <a:off x="1918076" y="1064257"/>
            <a:ext cx="2470148" cy="155877"/>
          </a:xfrm>
          <a:prstGeom prst="rect">
            <a:avLst/>
          </a:prstGeom>
          <a:noFill/>
        </p:spPr>
        <p:txBody>
          <a:bodyPr wrap="square" lIns="0" tIns="0" rIns="0" bIns="0" rtlCol="0">
            <a:spAutoFit/>
          </a:bodyPr>
          <a:lstStyle/>
          <a:p>
            <a:pPr defTabSz="685800">
              <a:spcBef>
                <a:spcPts val="600"/>
              </a:spcBef>
            </a:pPr>
            <a:r>
              <a:rPr lang="en-US" sz="1013" dirty="0">
                <a:solidFill>
                  <a:srgbClr val="00AFAA"/>
                </a:solidFill>
                <a:latin typeface="Century Gothic"/>
              </a:rPr>
              <a:t>ECONOMY</a:t>
            </a:r>
          </a:p>
        </p:txBody>
      </p:sp>
      <p:graphicFrame>
        <p:nvGraphicFramePr>
          <p:cNvPr id="21" name="Chart 20">
            <a:extLst>
              <a:ext uri="{FF2B5EF4-FFF2-40B4-BE49-F238E27FC236}">
                <a16:creationId xmlns:a16="http://schemas.microsoft.com/office/drawing/2014/main" id="{1CD4A584-1CB8-0344-B282-87D966CF71C2}"/>
              </a:ext>
            </a:extLst>
          </p:cNvPr>
          <p:cNvGraphicFramePr/>
          <p:nvPr/>
        </p:nvGraphicFramePr>
        <p:xfrm>
          <a:off x="6339776" y="3771162"/>
          <a:ext cx="4548491" cy="1836791"/>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a:extLst>
              <a:ext uri="{FF2B5EF4-FFF2-40B4-BE49-F238E27FC236}">
                <a16:creationId xmlns:a16="http://schemas.microsoft.com/office/drawing/2014/main" id="{ACB2016A-4382-7F40-B734-E72EECC2EB47}"/>
              </a:ext>
            </a:extLst>
          </p:cNvPr>
          <p:cNvSpPr txBox="1"/>
          <p:nvPr/>
        </p:nvSpPr>
        <p:spPr bwMode="gray">
          <a:xfrm>
            <a:off x="6528352" y="3481804"/>
            <a:ext cx="4533014" cy="332848"/>
          </a:xfrm>
          <a:prstGeom prst="rect">
            <a:avLst/>
          </a:prstGeom>
          <a:noFill/>
        </p:spPr>
        <p:txBody>
          <a:bodyPr wrap="square" lIns="0" tIns="0" rIns="0" bIns="0" rtlCol="0">
            <a:spAutoFit/>
          </a:bodyPr>
          <a:lstStyle/>
          <a:p>
            <a:pPr defTabSz="685800"/>
            <a:r>
              <a:rPr lang="en-US" sz="1125" b="1" dirty="0">
                <a:solidFill>
                  <a:srgbClr val="262729"/>
                </a:solidFill>
                <a:latin typeface="Century Gothic"/>
              </a:rPr>
              <a:t>Top Seven Things Households Worry About Affording</a:t>
            </a:r>
          </a:p>
          <a:p>
            <a:pPr defTabSz="685800">
              <a:spcBef>
                <a:spcPts val="300"/>
              </a:spcBef>
            </a:pPr>
            <a:r>
              <a:rPr lang="en-US" sz="788" b="1" dirty="0">
                <a:solidFill>
                  <a:srgbClr val="555759"/>
                </a:solidFill>
                <a:latin typeface="Century Gothic"/>
              </a:rPr>
              <a:t>n = 1,243; Mar. 2022</a:t>
            </a:r>
          </a:p>
        </p:txBody>
      </p:sp>
      <p:graphicFrame>
        <p:nvGraphicFramePr>
          <p:cNvPr id="23" name="Chart 22">
            <a:extLst>
              <a:ext uri="{FF2B5EF4-FFF2-40B4-BE49-F238E27FC236}">
                <a16:creationId xmlns:a16="http://schemas.microsoft.com/office/drawing/2014/main" id="{8287B2F3-A7F6-B043-96DD-BD05742E8D06}"/>
              </a:ext>
            </a:extLst>
          </p:cNvPr>
          <p:cNvGraphicFramePr/>
          <p:nvPr/>
        </p:nvGraphicFramePr>
        <p:xfrm>
          <a:off x="6342093" y="2055673"/>
          <a:ext cx="4394375" cy="1245461"/>
        </p:xfrm>
        <a:graphic>
          <a:graphicData uri="http://schemas.openxmlformats.org/drawingml/2006/chart">
            <c:chart xmlns:c="http://schemas.openxmlformats.org/drawingml/2006/chart" xmlns:r="http://schemas.openxmlformats.org/officeDocument/2006/relationships" r:id="rId5"/>
          </a:graphicData>
        </a:graphic>
      </p:graphicFrame>
      <p:sp>
        <p:nvSpPr>
          <p:cNvPr id="24" name="TextBox 23">
            <a:extLst>
              <a:ext uri="{FF2B5EF4-FFF2-40B4-BE49-F238E27FC236}">
                <a16:creationId xmlns:a16="http://schemas.microsoft.com/office/drawing/2014/main" id="{34037AB0-E9EE-FC40-B3A8-E2F70F77507F}"/>
              </a:ext>
            </a:extLst>
          </p:cNvPr>
          <p:cNvSpPr txBox="1"/>
          <p:nvPr/>
        </p:nvSpPr>
        <p:spPr bwMode="gray">
          <a:xfrm>
            <a:off x="6505867" y="1806432"/>
            <a:ext cx="4533014" cy="173124"/>
          </a:xfrm>
          <a:prstGeom prst="rect">
            <a:avLst/>
          </a:prstGeom>
          <a:noFill/>
        </p:spPr>
        <p:txBody>
          <a:bodyPr wrap="square" lIns="0" tIns="0" rIns="0" bIns="0" rtlCol="0">
            <a:spAutoFit/>
          </a:bodyPr>
          <a:lstStyle/>
          <a:p>
            <a:pPr defTabSz="685800"/>
            <a:r>
              <a:rPr lang="en-US" sz="1125" b="1" dirty="0">
                <a:solidFill>
                  <a:srgbClr val="262729"/>
                </a:solidFill>
                <a:latin typeface="Century Gothic"/>
              </a:rPr>
              <a:t>US Consumer Sentiment Index</a:t>
            </a:r>
            <a:r>
              <a:rPr lang="en-US" sz="1125" b="1" baseline="30000" dirty="0">
                <a:solidFill>
                  <a:srgbClr val="262729"/>
                </a:solidFill>
                <a:latin typeface="Century Gothic"/>
              </a:rPr>
              <a:t>1</a:t>
            </a:r>
            <a:r>
              <a:rPr lang="en-US" sz="1125" b="1" dirty="0">
                <a:solidFill>
                  <a:srgbClr val="262729"/>
                </a:solidFill>
                <a:latin typeface="Century Gothic"/>
              </a:rPr>
              <a:t>, Last Twelve Months</a:t>
            </a:r>
          </a:p>
        </p:txBody>
      </p:sp>
    </p:spTree>
    <p:extLst>
      <p:ext uri="{BB962C8B-B14F-4D97-AF65-F5344CB8AC3E}">
        <p14:creationId xmlns:p14="http://schemas.microsoft.com/office/powerpoint/2010/main" val="3925680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339CA-828E-564B-AB60-482F39C07BE1}"/>
              </a:ext>
            </a:extLst>
          </p:cNvPr>
          <p:cNvSpPr>
            <a:spLocks noGrp="1"/>
          </p:cNvSpPr>
          <p:nvPr>
            <p:ph type="title"/>
          </p:nvPr>
        </p:nvSpPr>
        <p:spPr>
          <a:xfrm>
            <a:off x="1876425" y="1509772"/>
            <a:ext cx="1996121" cy="1661993"/>
          </a:xfrm>
        </p:spPr>
        <p:txBody>
          <a:bodyPr/>
          <a:lstStyle/>
          <a:p>
            <a:r>
              <a:rPr lang="en-US" dirty="0"/>
              <a:t>Labor Costs Driving Hospital Expense Growth</a:t>
            </a:r>
          </a:p>
        </p:txBody>
      </p:sp>
      <p:sp>
        <p:nvSpPr>
          <p:cNvPr id="3" name="Text Placeholder 2">
            <a:extLst>
              <a:ext uri="{FF2B5EF4-FFF2-40B4-BE49-F238E27FC236}">
                <a16:creationId xmlns:a16="http://schemas.microsoft.com/office/drawing/2014/main" id="{2D3BAD31-CCF0-C243-8A45-16F5957B7DD8}"/>
              </a:ext>
            </a:extLst>
          </p:cNvPr>
          <p:cNvSpPr>
            <a:spLocks noGrp="1"/>
          </p:cNvSpPr>
          <p:nvPr>
            <p:ph type="body" sz="quarter" idx="10"/>
          </p:nvPr>
        </p:nvSpPr>
        <p:spPr>
          <a:xfrm>
            <a:off x="1951133" y="3860371"/>
            <a:ext cx="1809221" cy="807914"/>
          </a:xfrm>
        </p:spPr>
        <p:txBody>
          <a:bodyPr/>
          <a:lstStyle/>
          <a:p>
            <a:r>
              <a:rPr lang="en-US" dirty="0"/>
              <a:t>The inability to quickly raise prices to respond to wage inflation is key contributor to current hospital margin pressure</a:t>
            </a:r>
          </a:p>
        </p:txBody>
      </p:sp>
      <p:sp>
        <p:nvSpPr>
          <p:cNvPr id="4" name="Text Placeholder 3">
            <a:extLst>
              <a:ext uri="{FF2B5EF4-FFF2-40B4-BE49-F238E27FC236}">
                <a16:creationId xmlns:a16="http://schemas.microsoft.com/office/drawing/2014/main" id="{4AB00ACD-5E33-3646-B762-04C329548C4A}"/>
              </a:ext>
            </a:extLst>
          </p:cNvPr>
          <p:cNvSpPr>
            <a:spLocks noGrp="1"/>
          </p:cNvSpPr>
          <p:nvPr>
            <p:ph type="body" sz="quarter" idx="13"/>
          </p:nvPr>
        </p:nvSpPr>
        <p:spPr/>
        <p:txBody>
          <a:bodyPr>
            <a:normAutofit/>
          </a:bodyPr>
          <a:lstStyle/>
          <a:p>
            <a:r>
              <a:rPr lang="en-US" dirty="0"/>
              <a:t>Labor market</a:t>
            </a:r>
          </a:p>
        </p:txBody>
      </p:sp>
      <p:sp>
        <p:nvSpPr>
          <p:cNvPr id="5" name="Text Placeholder 4">
            <a:extLst>
              <a:ext uri="{FF2B5EF4-FFF2-40B4-BE49-F238E27FC236}">
                <a16:creationId xmlns:a16="http://schemas.microsoft.com/office/drawing/2014/main" id="{DB74DF1F-50C9-5545-BC07-0676689F60A0}"/>
              </a:ext>
            </a:extLst>
          </p:cNvPr>
          <p:cNvSpPr>
            <a:spLocks noGrp="1"/>
          </p:cNvSpPr>
          <p:nvPr>
            <p:ph type="body" sz="quarter" idx="11"/>
          </p:nvPr>
        </p:nvSpPr>
        <p:spPr>
          <a:xfrm>
            <a:off x="8400289" y="5571308"/>
            <a:ext cx="2047861" cy="307007"/>
          </a:xfrm>
        </p:spPr>
        <p:txBody>
          <a:bodyPr/>
          <a:lstStyle/>
          <a:p>
            <a:r>
              <a:rPr lang="en-US" dirty="0"/>
              <a:t>Source: Kaufman Hall. “Current State of Hospital Financials: Fall 2022 Update.” Aug. 2022; Altarum. “Health Sector Economic Indicators.” Sep. 2022; Gist Healthcare analysis.</a:t>
            </a:r>
          </a:p>
        </p:txBody>
      </p:sp>
      <p:sp>
        <p:nvSpPr>
          <p:cNvPr id="9" name="TextBox 8">
            <a:extLst>
              <a:ext uri="{FF2B5EF4-FFF2-40B4-BE49-F238E27FC236}">
                <a16:creationId xmlns:a16="http://schemas.microsoft.com/office/drawing/2014/main" id="{6C408005-ADFA-1A4C-B4A2-BCB71ED06FB8}"/>
              </a:ext>
            </a:extLst>
          </p:cNvPr>
          <p:cNvSpPr txBox="1"/>
          <p:nvPr/>
        </p:nvSpPr>
        <p:spPr bwMode="gray">
          <a:xfrm>
            <a:off x="4111564" y="1750724"/>
            <a:ext cx="3008564" cy="323165"/>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Projected Hospital Sector Expense Increases, 2022 vs 2021 </a:t>
            </a:r>
            <a:endParaRPr lang="en-US" sz="788" b="1" dirty="0">
              <a:solidFill>
                <a:srgbClr val="555759"/>
              </a:solidFill>
              <a:latin typeface="Century Gothic"/>
            </a:endParaRPr>
          </a:p>
        </p:txBody>
      </p:sp>
      <p:sp>
        <p:nvSpPr>
          <p:cNvPr id="19" name="Text Placeholder 2">
            <a:extLst>
              <a:ext uri="{FF2B5EF4-FFF2-40B4-BE49-F238E27FC236}">
                <a16:creationId xmlns:a16="http://schemas.microsoft.com/office/drawing/2014/main" id="{52A484FF-6908-AE47-A330-35474C2844E9}"/>
              </a:ext>
            </a:extLst>
          </p:cNvPr>
          <p:cNvSpPr txBox="1">
            <a:spLocks/>
          </p:cNvSpPr>
          <p:nvPr/>
        </p:nvSpPr>
        <p:spPr bwMode="gray">
          <a:xfrm>
            <a:off x="4115508" y="1275934"/>
            <a:ext cx="7528329" cy="196208"/>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275" b="1" dirty="0">
                <a:solidFill>
                  <a:srgbClr val="262729"/>
                </a:solidFill>
                <a:latin typeface="Century Gothic"/>
              </a:rPr>
              <a:t>Amidst Worker Shortage, Hospital Labor Costs Rising Faster than Prices</a:t>
            </a:r>
          </a:p>
        </p:txBody>
      </p:sp>
      <p:sp>
        <p:nvSpPr>
          <p:cNvPr id="34" name="Text Placeholder 4">
            <a:extLst>
              <a:ext uri="{FF2B5EF4-FFF2-40B4-BE49-F238E27FC236}">
                <a16:creationId xmlns:a16="http://schemas.microsoft.com/office/drawing/2014/main" id="{9353FE0B-0549-EF48-BB59-2F7E7001F6FC}"/>
              </a:ext>
            </a:extLst>
          </p:cNvPr>
          <p:cNvSpPr txBox="1">
            <a:spLocks/>
          </p:cNvSpPr>
          <p:nvPr/>
        </p:nvSpPr>
        <p:spPr bwMode="gray">
          <a:xfrm>
            <a:off x="5852582" y="5871484"/>
            <a:ext cx="2174658" cy="129266"/>
          </a:xfrm>
          <a:prstGeom prst="rect">
            <a:avLst/>
          </a:prstGeom>
        </p:spPr>
        <p:txBody>
          <a:bodyPr vert="horz" wrap="square" lIns="0" tIns="0" rIns="68580" bIns="48006" rtlCol="0" anchor="b" anchorCtr="0">
            <a:spAutoFit/>
          </a:bodyPr>
          <a:lstStyle>
            <a:lvl1pPr marL="0" indent="0" algn="l" defTabSz="914400" rtl="0" eaLnBrk="1" latinLnBrk="0" hangingPunct="1">
              <a:lnSpc>
                <a:spcPct val="100000"/>
              </a:lnSpc>
              <a:spcBef>
                <a:spcPts val="0"/>
              </a:spcBef>
              <a:buClr>
                <a:schemeClr val="tx1"/>
              </a:buClr>
              <a:buFont typeface="Arial" panose="020B0604020202020204" pitchFamily="34" charset="0"/>
              <a:buNone/>
              <a:defRPr sz="700" kern="1200" baseline="0">
                <a:solidFill>
                  <a:schemeClr val="accent1"/>
                </a:solidFill>
                <a:latin typeface="+mn-lt"/>
                <a:ea typeface="+mn-ea"/>
                <a:cs typeface="+mn-cs"/>
              </a:defRPr>
            </a:lvl1pPr>
            <a:lvl2pPr marL="4572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buClr>
                <a:srgbClr val="262729"/>
              </a:buClr>
            </a:pPr>
            <a:endParaRPr lang="en-US" sz="525" dirty="0">
              <a:solidFill>
                <a:srgbClr val="A6A7A7"/>
              </a:solidFill>
              <a:latin typeface="Century Gothic"/>
            </a:endParaRPr>
          </a:p>
        </p:txBody>
      </p:sp>
      <p:sp>
        <p:nvSpPr>
          <p:cNvPr id="6" name="Rectangle 5">
            <a:extLst>
              <a:ext uri="{FF2B5EF4-FFF2-40B4-BE49-F238E27FC236}">
                <a16:creationId xmlns:a16="http://schemas.microsoft.com/office/drawing/2014/main" id="{09EAA653-2C08-FBC9-79E5-4E15E7AFC383}"/>
              </a:ext>
            </a:extLst>
          </p:cNvPr>
          <p:cNvSpPr/>
          <p:nvPr/>
        </p:nvSpPr>
        <p:spPr bwMode="gray">
          <a:xfrm>
            <a:off x="8400288" y="2228850"/>
            <a:ext cx="1840580" cy="2898648"/>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7" name="TextBox 6">
            <a:extLst>
              <a:ext uri="{FF2B5EF4-FFF2-40B4-BE49-F238E27FC236}">
                <a16:creationId xmlns:a16="http://schemas.microsoft.com/office/drawing/2014/main" id="{FF0ADE88-6C52-0D15-CB67-77B3796F37C2}"/>
              </a:ext>
            </a:extLst>
          </p:cNvPr>
          <p:cNvSpPr txBox="1"/>
          <p:nvPr/>
        </p:nvSpPr>
        <p:spPr bwMode="gray">
          <a:xfrm>
            <a:off x="8244748" y="1750723"/>
            <a:ext cx="1840580" cy="323165"/>
          </a:xfrm>
          <a:prstGeom prst="rect">
            <a:avLst/>
          </a:prstGeom>
          <a:noFill/>
        </p:spPr>
        <p:txBody>
          <a:bodyPr wrap="square" lIns="0" tIns="0" rIns="0" bIns="0" rtlCol="0">
            <a:spAutoFit/>
          </a:bodyPr>
          <a:lstStyle/>
          <a:p>
            <a:pPr defTabSz="685800">
              <a:spcBef>
                <a:spcPts val="150"/>
              </a:spcBef>
            </a:pPr>
            <a:r>
              <a:rPr lang="en-US" sz="1050" b="1" dirty="0">
                <a:solidFill>
                  <a:srgbClr val="262729"/>
                </a:solidFill>
                <a:latin typeface="Century Gothic"/>
              </a:rPr>
              <a:t>Impact of Cost Inflation to Health System Care Delivery</a:t>
            </a:r>
          </a:p>
        </p:txBody>
      </p:sp>
      <p:sp>
        <p:nvSpPr>
          <p:cNvPr id="10" name="Up-Down Arrow 9">
            <a:extLst>
              <a:ext uri="{FF2B5EF4-FFF2-40B4-BE49-F238E27FC236}">
                <a16:creationId xmlns:a16="http://schemas.microsoft.com/office/drawing/2014/main" id="{9046DA44-B99C-6F6B-99E7-83D50F7D4193}"/>
              </a:ext>
            </a:extLst>
          </p:cNvPr>
          <p:cNvSpPr/>
          <p:nvPr/>
        </p:nvSpPr>
        <p:spPr bwMode="gray">
          <a:xfrm>
            <a:off x="8317994" y="2164630"/>
            <a:ext cx="164591" cy="3061754"/>
          </a:xfrm>
          <a:prstGeom prst="upDown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11" name="TextBox 10">
            <a:extLst>
              <a:ext uri="{FF2B5EF4-FFF2-40B4-BE49-F238E27FC236}">
                <a16:creationId xmlns:a16="http://schemas.microsoft.com/office/drawing/2014/main" id="{986A46B6-C51A-F7E7-6BAE-9D4FB36D3A8F}"/>
              </a:ext>
            </a:extLst>
          </p:cNvPr>
          <p:cNvSpPr txBox="1"/>
          <p:nvPr/>
        </p:nvSpPr>
        <p:spPr bwMode="gray">
          <a:xfrm rot="16200000">
            <a:off x="8065523" y="2364680"/>
            <a:ext cx="406907" cy="126958"/>
          </a:xfrm>
          <a:prstGeom prst="rect">
            <a:avLst/>
          </a:prstGeom>
          <a:noFill/>
        </p:spPr>
        <p:txBody>
          <a:bodyPr wrap="square" lIns="0" tIns="0" rIns="0" bIns="0" rtlCol="0">
            <a:spAutoFit/>
          </a:bodyPr>
          <a:lstStyle/>
          <a:p>
            <a:pPr defTabSz="685800">
              <a:spcBef>
                <a:spcPts val="150"/>
              </a:spcBef>
            </a:pPr>
            <a:r>
              <a:rPr lang="en-US" sz="825" b="1" dirty="0">
                <a:solidFill>
                  <a:srgbClr val="A6A7A7"/>
                </a:solidFill>
                <a:latin typeface="Century Gothic"/>
              </a:rPr>
              <a:t>higher</a:t>
            </a:r>
          </a:p>
        </p:txBody>
      </p:sp>
      <p:sp>
        <p:nvSpPr>
          <p:cNvPr id="12" name="TextBox 11">
            <a:extLst>
              <a:ext uri="{FF2B5EF4-FFF2-40B4-BE49-F238E27FC236}">
                <a16:creationId xmlns:a16="http://schemas.microsoft.com/office/drawing/2014/main" id="{31A47D26-8070-8B39-006A-69804DC59073}"/>
              </a:ext>
            </a:extLst>
          </p:cNvPr>
          <p:cNvSpPr txBox="1"/>
          <p:nvPr/>
        </p:nvSpPr>
        <p:spPr bwMode="gray">
          <a:xfrm rot="16200000">
            <a:off x="8124959" y="4899782"/>
            <a:ext cx="288035" cy="126958"/>
          </a:xfrm>
          <a:prstGeom prst="rect">
            <a:avLst/>
          </a:prstGeom>
          <a:noFill/>
        </p:spPr>
        <p:txBody>
          <a:bodyPr wrap="square" lIns="0" tIns="0" rIns="0" bIns="0" rtlCol="0">
            <a:spAutoFit/>
          </a:bodyPr>
          <a:lstStyle/>
          <a:p>
            <a:pPr defTabSz="685800">
              <a:spcBef>
                <a:spcPts val="150"/>
              </a:spcBef>
            </a:pPr>
            <a:r>
              <a:rPr lang="en-US" sz="825" b="1" dirty="0">
                <a:solidFill>
                  <a:srgbClr val="A6A7A7"/>
                </a:solidFill>
                <a:latin typeface="Century Gothic"/>
              </a:rPr>
              <a:t>lower</a:t>
            </a:r>
          </a:p>
        </p:txBody>
      </p:sp>
      <p:sp>
        <p:nvSpPr>
          <p:cNvPr id="13" name="TextBox 12">
            <a:extLst>
              <a:ext uri="{FF2B5EF4-FFF2-40B4-BE49-F238E27FC236}">
                <a16:creationId xmlns:a16="http://schemas.microsoft.com/office/drawing/2014/main" id="{43CEFB47-34DA-3622-72EB-1287BE1F0D52}"/>
              </a:ext>
            </a:extLst>
          </p:cNvPr>
          <p:cNvSpPr txBox="1"/>
          <p:nvPr/>
        </p:nvSpPr>
        <p:spPr bwMode="gray">
          <a:xfrm>
            <a:off x="8809239" y="2340769"/>
            <a:ext cx="536060" cy="161583"/>
          </a:xfrm>
          <a:prstGeom prst="rect">
            <a:avLst/>
          </a:prstGeom>
          <a:noFill/>
        </p:spPr>
        <p:txBody>
          <a:bodyPr wrap="square" lIns="0" tIns="0" rIns="0" bIns="0" rtlCol="0">
            <a:spAutoFit/>
          </a:bodyPr>
          <a:lstStyle/>
          <a:p>
            <a:pPr defTabSz="685800">
              <a:spcBef>
                <a:spcPts val="150"/>
              </a:spcBef>
            </a:pPr>
            <a:r>
              <a:rPr lang="en-US" sz="1050" b="1" dirty="0">
                <a:solidFill>
                  <a:srgbClr val="003E52"/>
                </a:solidFill>
                <a:latin typeface="Century Gothic"/>
              </a:rPr>
              <a:t>Labor</a:t>
            </a:r>
          </a:p>
        </p:txBody>
      </p:sp>
      <p:sp>
        <p:nvSpPr>
          <p:cNvPr id="14" name="TextBox 13">
            <a:extLst>
              <a:ext uri="{FF2B5EF4-FFF2-40B4-BE49-F238E27FC236}">
                <a16:creationId xmlns:a16="http://schemas.microsoft.com/office/drawing/2014/main" id="{5EF3E45A-ADCA-F036-317E-EAAAAA786144}"/>
              </a:ext>
            </a:extLst>
          </p:cNvPr>
          <p:cNvSpPr txBox="1"/>
          <p:nvPr/>
        </p:nvSpPr>
        <p:spPr bwMode="gray">
          <a:xfrm>
            <a:off x="8809239" y="3447596"/>
            <a:ext cx="536060" cy="161583"/>
          </a:xfrm>
          <a:prstGeom prst="rect">
            <a:avLst/>
          </a:prstGeom>
          <a:noFill/>
        </p:spPr>
        <p:txBody>
          <a:bodyPr wrap="square" lIns="0" tIns="0" rIns="0" bIns="0" rtlCol="0">
            <a:spAutoFit/>
          </a:bodyPr>
          <a:lstStyle/>
          <a:p>
            <a:pPr defTabSz="685800">
              <a:spcBef>
                <a:spcPts val="150"/>
              </a:spcBef>
            </a:pPr>
            <a:r>
              <a:rPr lang="en-US" sz="1050" b="1" dirty="0">
                <a:solidFill>
                  <a:srgbClr val="003E52"/>
                </a:solidFill>
                <a:latin typeface="Century Gothic"/>
              </a:rPr>
              <a:t>Drugs</a:t>
            </a:r>
          </a:p>
        </p:txBody>
      </p:sp>
      <p:pic>
        <p:nvPicPr>
          <p:cNvPr id="18" name="Google Shape;610;p15">
            <a:extLst>
              <a:ext uri="{FF2B5EF4-FFF2-40B4-BE49-F238E27FC236}">
                <a16:creationId xmlns:a16="http://schemas.microsoft.com/office/drawing/2014/main" id="{16E2DF9E-7A26-3AFD-FA99-016296DEB921}"/>
              </a:ext>
            </a:extLst>
          </p:cNvPr>
          <p:cNvPicPr preferRelativeResize="0"/>
          <p:nvPr/>
        </p:nvPicPr>
        <p:blipFill rotWithShape="1">
          <a:blip r:embed="rId3">
            <a:alphaModFix/>
          </a:blip>
          <a:srcRect/>
          <a:stretch/>
        </p:blipFill>
        <p:spPr>
          <a:xfrm>
            <a:off x="8551429" y="2312223"/>
            <a:ext cx="194977" cy="161583"/>
          </a:xfrm>
          <a:prstGeom prst="rect">
            <a:avLst/>
          </a:prstGeom>
          <a:noFill/>
          <a:ln>
            <a:noFill/>
          </a:ln>
        </p:spPr>
      </p:pic>
      <p:pic>
        <p:nvPicPr>
          <p:cNvPr id="21" name="Google Shape;625;p15">
            <a:extLst>
              <a:ext uri="{FF2B5EF4-FFF2-40B4-BE49-F238E27FC236}">
                <a16:creationId xmlns:a16="http://schemas.microsoft.com/office/drawing/2014/main" id="{92F8D405-1D25-9BF7-C44E-7FA48EC8009A}"/>
              </a:ext>
            </a:extLst>
          </p:cNvPr>
          <p:cNvPicPr preferRelativeResize="0"/>
          <p:nvPr/>
        </p:nvPicPr>
        <p:blipFill rotWithShape="1">
          <a:blip r:embed="rId4">
            <a:alphaModFix/>
          </a:blip>
          <a:srcRect/>
          <a:stretch/>
        </p:blipFill>
        <p:spPr>
          <a:xfrm>
            <a:off x="8569460" y="3345413"/>
            <a:ext cx="183957" cy="265584"/>
          </a:xfrm>
          <a:prstGeom prst="rect">
            <a:avLst/>
          </a:prstGeom>
          <a:noFill/>
          <a:ln>
            <a:noFill/>
          </a:ln>
        </p:spPr>
      </p:pic>
      <p:sp>
        <p:nvSpPr>
          <p:cNvPr id="22" name="TextBox 21">
            <a:extLst>
              <a:ext uri="{FF2B5EF4-FFF2-40B4-BE49-F238E27FC236}">
                <a16:creationId xmlns:a16="http://schemas.microsoft.com/office/drawing/2014/main" id="{8E657864-6214-8BDA-FA2A-C3207D1EFC2F}"/>
              </a:ext>
            </a:extLst>
          </p:cNvPr>
          <p:cNvSpPr txBox="1"/>
          <p:nvPr/>
        </p:nvSpPr>
        <p:spPr bwMode="gray">
          <a:xfrm>
            <a:off x="8578263" y="2553366"/>
            <a:ext cx="1567186" cy="775853"/>
          </a:xfrm>
          <a:prstGeom prst="rect">
            <a:avLst/>
          </a:prstGeom>
          <a:noFill/>
        </p:spPr>
        <p:txBody>
          <a:bodyPr wrap="square" lIns="0" tIns="0" rIns="0" bIns="0" rtlCol="0">
            <a:spAutoFit/>
          </a:bodyPr>
          <a:lstStyle/>
          <a:p>
            <a:pPr marL="90488" indent="-90488" defTabSz="685800">
              <a:spcBef>
                <a:spcPts val="150"/>
              </a:spcBef>
              <a:buFont typeface="Arial" panose="020B0604020202020204" pitchFamily="34" charset="0"/>
              <a:buChar char="•"/>
            </a:pPr>
            <a:r>
              <a:rPr lang="en-US" sz="975" dirty="0">
                <a:solidFill>
                  <a:srgbClr val="003E52"/>
                </a:solidFill>
                <a:latin typeface="Century Gothic"/>
              </a:rPr>
              <a:t>Higher turnover rates among clinical staff</a:t>
            </a:r>
          </a:p>
          <a:p>
            <a:pPr marL="90488" indent="-90488" defTabSz="685800">
              <a:spcBef>
                <a:spcPts val="150"/>
              </a:spcBef>
              <a:buFont typeface="Arial" panose="020B0604020202020204" pitchFamily="34" charset="0"/>
              <a:buChar char="•"/>
            </a:pPr>
            <a:r>
              <a:rPr lang="en-US" sz="975" dirty="0">
                <a:solidFill>
                  <a:srgbClr val="003E52"/>
                </a:solidFill>
                <a:latin typeface="Century Gothic"/>
              </a:rPr>
              <a:t>Better pay for lower-wage work outside healthcare</a:t>
            </a:r>
          </a:p>
        </p:txBody>
      </p:sp>
      <p:sp>
        <p:nvSpPr>
          <p:cNvPr id="23" name="TextBox 22">
            <a:extLst>
              <a:ext uri="{FF2B5EF4-FFF2-40B4-BE49-F238E27FC236}">
                <a16:creationId xmlns:a16="http://schemas.microsoft.com/office/drawing/2014/main" id="{3780DDC3-AA6E-623D-739B-C9D016B23DAC}"/>
              </a:ext>
            </a:extLst>
          </p:cNvPr>
          <p:cNvSpPr txBox="1"/>
          <p:nvPr/>
        </p:nvSpPr>
        <p:spPr bwMode="gray">
          <a:xfrm>
            <a:off x="8586208" y="3658249"/>
            <a:ext cx="1567186" cy="450123"/>
          </a:xfrm>
          <a:prstGeom prst="rect">
            <a:avLst/>
          </a:prstGeom>
          <a:noFill/>
        </p:spPr>
        <p:txBody>
          <a:bodyPr wrap="square" lIns="0" tIns="0" rIns="0" bIns="0" rtlCol="0">
            <a:spAutoFit/>
          </a:bodyPr>
          <a:lstStyle/>
          <a:p>
            <a:pPr marL="90488" indent="-90488" defTabSz="685800">
              <a:spcBef>
                <a:spcPts val="150"/>
              </a:spcBef>
              <a:buFont typeface="Arial" panose="020B0604020202020204" pitchFamily="34" charset="0"/>
              <a:buChar char="•"/>
            </a:pPr>
            <a:r>
              <a:rPr lang="en-US" sz="975" dirty="0">
                <a:solidFill>
                  <a:srgbClr val="003E52"/>
                </a:solidFill>
                <a:latin typeface="Century Gothic"/>
              </a:rPr>
              <a:t>New, expensive specialty drugs driving up spending</a:t>
            </a:r>
          </a:p>
        </p:txBody>
      </p:sp>
      <p:sp>
        <p:nvSpPr>
          <p:cNvPr id="26" name="TextBox 25">
            <a:extLst>
              <a:ext uri="{FF2B5EF4-FFF2-40B4-BE49-F238E27FC236}">
                <a16:creationId xmlns:a16="http://schemas.microsoft.com/office/drawing/2014/main" id="{81C1BEF1-C35D-45D1-94CB-062EEA0C5DFC}"/>
              </a:ext>
            </a:extLst>
          </p:cNvPr>
          <p:cNvSpPr txBox="1"/>
          <p:nvPr/>
        </p:nvSpPr>
        <p:spPr bwMode="gray">
          <a:xfrm>
            <a:off x="8809239" y="4246984"/>
            <a:ext cx="536060" cy="161583"/>
          </a:xfrm>
          <a:prstGeom prst="rect">
            <a:avLst/>
          </a:prstGeom>
          <a:noFill/>
        </p:spPr>
        <p:txBody>
          <a:bodyPr wrap="square" lIns="0" tIns="0" rIns="0" bIns="0" rtlCol="0">
            <a:spAutoFit/>
          </a:bodyPr>
          <a:lstStyle/>
          <a:p>
            <a:pPr defTabSz="685800">
              <a:spcBef>
                <a:spcPts val="150"/>
              </a:spcBef>
            </a:pPr>
            <a:r>
              <a:rPr lang="en-US" sz="1050" b="1" dirty="0">
                <a:solidFill>
                  <a:srgbClr val="003E52"/>
                </a:solidFill>
                <a:latin typeface="Century Gothic"/>
              </a:rPr>
              <a:t>Supplies</a:t>
            </a:r>
          </a:p>
        </p:txBody>
      </p:sp>
      <p:pic>
        <p:nvPicPr>
          <p:cNvPr id="27" name="Google Shape;622;p15">
            <a:extLst>
              <a:ext uri="{FF2B5EF4-FFF2-40B4-BE49-F238E27FC236}">
                <a16:creationId xmlns:a16="http://schemas.microsoft.com/office/drawing/2014/main" id="{24AA874E-F7FA-1BA0-C552-DE8878A182D9}"/>
              </a:ext>
            </a:extLst>
          </p:cNvPr>
          <p:cNvPicPr preferRelativeResize="0"/>
          <p:nvPr/>
        </p:nvPicPr>
        <p:blipFill rotWithShape="1">
          <a:blip r:embed="rId5">
            <a:alphaModFix/>
          </a:blip>
          <a:srcRect/>
          <a:stretch/>
        </p:blipFill>
        <p:spPr>
          <a:xfrm>
            <a:off x="8564747" y="4147039"/>
            <a:ext cx="164591" cy="258728"/>
          </a:xfrm>
          <a:prstGeom prst="rect">
            <a:avLst/>
          </a:prstGeom>
          <a:noFill/>
          <a:ln>
            <a:noFill/>
          </a:ln>
        </p:spPr>
      </p:pic>
      <p:sp>
        <p:nvSpPr>
          <p:cNvPr id="28" name="TextBox 27">
            <a:extLst>
              <a:ext uri="{FF2B5EF4-FFF2-40B4-BE49-F238E27FC236}">
                <a16:creationId xmlns:a16="http://schemas.microsoft.com/office/drawing/2014/main" id="{40120B05-4DA1-B0C8-3437-C63DB1A166A6}"/>
              </a:ext>
            </a:extLst>
          </p:cNvPr>
          <p:cNvSpPr txBox="1"/>
          <p:nvPr/>
        </p:nvSpPr>
        <p:spPr bwMode="gray">
          <a:xfrm>
            <a:off x="8576274" y="4478704"/>
            <a:ext cx="1567186" cy="625812"/>
          </a:xfrm>
          <a:prstGeom prst="rect">
            <a:avLst/>
          </a:prstGeom>
          <a:noFill/>
        </p:spPr>
        <p:txBody>
          <a:bodyPr wrap="square" lIns="0" tIns="0" rIns="0" bIns="0" rtlCol="0">
            <a:spAutoFit/>
          </a:bodyPr>
          <a:lstStyle/>
          <a:p>
            <a:pPr marL="90488" indent="-90488" defTabSz="685800">
              <a:spcBef>
                <a:spcPts val="150"/>
              </a:spcBef>
              <a:buFont typeface="Arial" panose="020B0604020202020204" pitchFamily="34" charset="0"/>
              <a:buChar char="•"/>
            </a:pPr>
            <a:r>
              <a:rPr lang="en-US" sz="975" dirty="0">
                <a:solidFill>
                  <a:srgbClr val="003E52"/>
                </a:solidFill>
                <a:latin typeface="Century Gothic"/>
              </a:rPr>
              <a:t>Delays and disruptions to global supply chain</a:t>
            </a:r>
          </a:p>
          <a:p>
            <a:pPr marL="90488" indent="-90488" defTabSz="685800">
              <a:spcBef>
                <a:spcPts val="150"/>
              </a:spcBef>
              <a:buFont typeface="Arial" panose="020B0604020202020204" pitchFamily="34" charset="0"/>
              <a:buChar char="•"/>
            </a:pPr>
            <a:r>
              <a:rPr lang="en-US" sz="975" dirty="0">
                <a:solidFill>
                  <a:srgbClr val="003E52"/>
                </a:solidFill>
                <a:latin typeface="Century Gothic"/>
              </a:rPr>
              <a:t>Shortages of raw materials</a:t>
            </a:r>
          </a:p>
        </p:txBody>
      </p:sp>
      <p:graphicFrame>
        <p:nvGraphicFramePr>
          <p:cNvPr id="8" name="Chart 7">
            <a:extLst>
              <a:ext uri="{FF2B5EF4-FFF2-40B4-BE49-F238E27FC236}">
                <a16:creationId xmlns:a16="http://schemas.microsoft.com/office/drawing/2014/main" id="{9D5D0080-0380-CD8C-B550-473D5111E2A0}"/>
              </a:ext>
            </a:extLst>
          </p:cNvPr>
          <p:cNvGraphicFramePr/>
          <p:nvPr/>
        </p:nvGraphicFramePr>
        <p:xfrm>
          <a:off x="4063154" y="1979061"/>
          <a:ext cx="3417361" cy="1812209"/>
        </p:xfrm>
        <a:graphic>
          <a:graphicData uri="http://schemas.openxmlformats.org/drawingml/2006/chart">
            <c:chart xmlns:c="http://schemas.openxmlformats.org/drawingml/2006/chart" xmlns:r="http://schemas.openxmlformats.org/officeDocument/2006/relationships" r:id="rId6"/>
          </a:graphicData>
        </a:graphic>
      </p:graphicFrame>
      <p:sp>
        <p:nvSpPr>
          <p:cNvPr id="25" name="TextBox 24">
            <a:extLst>
              <a:ext uri="{FF2B5EF4-FFF2-40B4-BE49-F238E27FC236}">
                <a16:creationId xmlns:a16="http://schemas.microsoft.com/office/drawing/2014/main" id="{ACDA6808-BEFB-446A-7A73-FA8BF90354C0}"/>
              </a:ext>
            </a:extLst>
          </p:cNvPr>
          <p:cNvSpPr txBox="1"/>
          <p:nvPr/>
        </p:nvSpPr>
        <p:spPr bwMode="gray">
          <a:xfrm>
            <a:off x="4111564" y="3941164"/>
            <a:ext cx="3008564" cy="323165"/>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Twelve-Month Change in Worker Earnings and Prices for Hospitals, Aug. 2022</a:t>
            </a:r>
            <a:endParaRPr lang="en-US" sz="788" b="1" dirty="0">
              <a:solidFill>
                <a:srgbClr val="555759"/>
              </a:solidFill>
              <a:latin typeface="Century Gothic"/>
            </a:endParaRPr>
          </a:p>
        </p:txBody>
      </p:sp>
      <p:graphicFrame>
        <p:nvGraphicFramePr>
          <p:cNvPr id="30" name="Chart 29">
            <a:extLst>
              <a:ext uri="{FF2B5EF4-FFF2-40B4-BE49-F238E27FC236}">
                <a16:creationId xmlns:a16="http://schemas.microsoft.com/office/drawing/2014/main" id="{390BD81D-E62E-6636-362E-809B9DAB0A1E}"/>
              </a:ext>
            </a:extLst>
          </p:cNvPr>
          <p:cNvGraphicFramePr/>
          <p:nvPr/>
        </p:nvGraphicFramePr>
        <p:xfrm>
          <a:off x="4111563" y="4249778"/>
          <a:ext cx="3198364" cy="1162812"/>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625223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F87A7-F721-BB42-A7C4-6C3004F29C22}"/>
              </a:ext>
            </a:extLst>
          </p:cNvPr>
          <p:cNvSpPr>
            <a:spLocks noGrp="1"/>
          </p:cNvSpPr>
          <p:nvPr>
            <p:ph type="title"/>
          </p:nvPr>
        </p:nvSpPr>
        <p:spPr>
          <a:xfrm>
            <a:off x="1951132" y="1458029"/>
            <a:ext cx="1831712" cy="1329595"/>
          </a:xfrm>
        </p:spPr>
        <p:txBody>
          <a:bodyPr/>
          <a:lstStyle/>
          <a:p>
            <a:r>
              <a:rPr lang="en-US" dirty="0"/>
              <a:t>Hospital Margins Recoil in 2022</a:t>
            </a:r>
          </a:p>
        </p:txBody>
      </p:sp>
      <p:sp>
        <p:nvSpPr>
          <p:cNvPr id="3" name="Text Placeholder 2">
            <a:extLst>
              <a:ext uri="{FF2B5EF4-FFF2-40B4-BE49-F238E27FC236}">
                <a16:creationId xmlns:a16="http://schemas.microsoft.com/office/drawing/2014/main" id="{97673EEA-B9E0-C649-A59D-2019FAABEBBC}"/>
              </a:ext>
            </a:extLst>
          </p:cNvPr>
          <p:cNvSpPr>
            <a:spLocks noGrp="1"/>
          </p:cNvSpPr>
          <p:nvPr>
            <p:ph type="body" sz="quarter" idx="10"/>
          </p:nvPr>
        </p:nvSpPr>
        <p:spPr>
          <a:xfrm>
            <a:off x="1951132" y="3860372"/>
            <a:ext cx="1831712" cy="1292662"/>
          </a:xfrm>
        </p:spPr>
        <p:txBody>
          <a:bodyPr/>
          <a:lstStyle/>
          <a:p>
            <a:r>
              <a:rPr lang="en-US" dirty="0"/>
              <a:t>After hospital margins bounced back in 2021—largely thanks to investment income and federal aid—median operating margin has been persistently negative since the start </a:t>
            </a:r>
            <a:br>
              <a:rPr lang="en-US" dirty="0"/>
            </a:br>
            <a:r>
              <a:rPr lang="en-US" dirty="0"/>
              <a:t>of 2022</a:t>
            </a:r>
          </a:p>
        </p:txBody>
      </p:sp>
      <p:sp>
        <p:nvSpPr>
          <p:cNvPr id="4" name="Text Placeholder 3">
            <a:extLst>
              <a:ext uri="{FF2B5EF4-FFF2-40B4-BE49-F238E27FC236}">
                <a16:creationId xmlns:a16="http://schemas.microsoft.com/office/drawing/2014/main" id="{69351191-D81E-2747-B9A8-78521EE9BB23}"/>
              </a:ext>
            </a:extLst>
          </p:cNvPr>
          <p:cNvSpPr>
            <a:spLocks noGrp="1"/>
          </p:cNvSpPr>
          <p:nvPr>
            <p:ph type="body" sz="quarter" idx="13"/>
          </p:nvPr>
        </p:nvSpPr>
        <p:spPr/>
        <p:txBody>
          <a:bodyPr>
            <a:normAutofit/>
          </a:bodyPr>
          <a:lstStyle/>
          <a:p>
            <a:endParaRPr lang="en-US" dirty="0"/>
          </a:p>
        </p:txBody>
      </p:sp>
      <p:sp>
        <p:nvSpPr>
          <p:cNvPr id="5" name="Text Placeholder 4">
            <a:extLst>
              <a:ext uri="{FF2B5EF4-FFF2-40B4-BE49-F238E27FC236}">
                <a16:creationId xmlns:a16="http://schemas.microsoft.com/office/drawing/2014/main" id="{11EF5D14-1301-7B4E-880A-0020A0547531}"/>
              </a:ext>
            </a:extLst>
          </p:cNvPr>
          <p:cNvSpPr>
            <a:spLocks noGrp="1"/>
          </p:cNvSpPr>
          <p:nvPr>
            <p:ph type="body" sz="quarter" idx="11"/>
          </p:nvPr>
        </p:nvSpPr>
        <p:spPr>
          <a:xfrm>
            <a:off x="8153402" y="5601787"/>
            <a:ext cx="2382935" cy="387798"/>
          </a:xfrm>
        </p:spPr>
        <p:txBody>
          <a:bodyPr/>
          <a:lstStyle/>
          <a:p>
            <a:r>
              <a:rPr lang="en-US" dirty="0"/>
              <a:t>Source: Kaufman Hall. “Current State of Hospital Financials: Fall 2022 Update.” Liss, S. “Outlook for nonprofit hospitals is ‘deteriorating,’ Fitch says.” </a:t>
            </a:r>
            <a:r>
              <a:rPr lang="en-US" i="1" dirty="0"/>
              <a:t>HealthcareDive.</a:t>
            </a:r>
            <a:r>
              <a:rPr lang="en-US" dirty="0"/>
              <a:t> 17 Aug. 2022; Publicly available investor forms, various health systems; Gist Healthcare analysis. </a:t>
            </a:r>
            <a:endParaRPr lang="en-US" sz="600" i="1" dirty="0"/>
          </a:p>
        </p:txBody>
      </p:sp>
      <p:sp>
        <p:nvSpPr>
          <p:cNvPr id="10" name="TextBox 9">
            <a:extLst>
              <a:ext uri="{FF2B5EF4-FFF2-40B4-BE49-F238E27FC236}">
                <a16:creationId xmlns:a16="http://schemas.microsoft.com/office/drawing/2014/main" id="{4AA415CA-6D79-3F43-BD41-B8DDBF2DC7C3}"/>
              </a:ext>
            </a:extLst>
          </p:cNvPr>
          <p:cNvSpPr txBox="1"/>
          <p:nvPr/>
        </p:nvSpPr>
        <p:spPr bwMode="gray">
          <a:xfrm>
            <a:off x="2046962" y="7730246"/>
            <a:ext cx="3528733" cy="323165"/>
          </a:xfrm>
          <a:prstGeom prst="rect">
            <a:avLst/>
          </a:prstGeom>
          <a:noFill/>
        </p:spPr>
        <p:txBody>
          <a:bodyPr wrap="square" lIns="0" tIns="0" rIns="0" bIns="0" rtlCol="0">
            <a:spAutoFit/>
          </a:bodyPr>
          <a:lstStyle/>
          <a:p>
            <a:pPr defTabSz="685800">
              <a:spcBef>
                <a:spcPts val="600"/>
              </a:spcBef>
            </a:pPr>
            <a:r>
              <a:rPr lang="en-US" sz="1050" i="1" dirty="0">
                <a:solidFill>
                  <a:srgbClr val="262729"/>
                </a:solidFill>
                <a:latin typeface="Century Gothic"/>
              </a:rPr>
              <a:t>Percent of Nurses Identifying Strategies Adopted by Their Organization (Jan 2022)</a:t>
            </a:r>
          </a:p>
        </p:txBody>
      </p:sp>
      <p:sp>
        <p:nvSpPr>
          <p:cNvPr id="19" name="TextBox 18">
            <a:extLst>
              <a:ext uri="{FF2B5EF4-FFF2-40B4-BE49-F238E27FC236}">
                <a16:creationId xmlns:a16="http://schemas.microsoft.com/office/drawing/2014/main" id="{ACCD5313-1DEE-724B-AF55-23377A0E6F15}"/>
              </a:ext>
            </a:extLst>
          </p:cNvPr>
          <p:cNvSpPr txBox="1"/>
          <p:nvPr/>
        </p:nvSpPr>
        <p:spPr bwMode="gray">
          <a:xfrm>
            <a:off x="1534237" y="1655645"/>
            <a:ext cx="65" cy="161583"/>
          </a:xfrm>
          <a:prstGeom prst="rect">
            <a:avLst/>
          </a:prstGeom>
          <a:noFill/>
        </p:spPr>
        <p:txBody>
          <a:bodyPr wrap="none" lIns="0" tIns="0" rIns="0" bIns="0" rtlCol="0">
            <a:spAutoFit/>
          </a:bodyPr>
          <a:lstStyle/>
          <a:p>
            <a:pPr defTabSz="685800">
              <a:spcBef>
                <a:spcPts val="600"/>
              </a:spcBef>
            </a:pPr>
            <a:endParaRPr lang="en-US" sz="1050" dirty="0">
              <a:solidFill>
                <a:srgbClr val="262729"/>
              </a:solidFill>
              <a:latin typeface="Century Gothic"/>
            </a:endParaRPr>
          </a:p>
        </p:txBody>
      </p:sp>
      <p:sp>
        <p:nvSpPr>
          <p:cNvPr id="30" name="TextBox 29">
            <a:extLst>
              <a:ext uri="{FF2B5EF4-FFF2-40B4-BE49-F238E27FC236}">
                <a16:creationId xmlns:a16="http://schemas.microsoft.com/office/drawing/2014/main" id="{B543643A-92E2-CA48-9D96-23D4EE699D4B}"/>
              </a:ext>
            </a:extLst>
          </p:cNvPr>
          <p:cNvSpPr txBox="1"/>
          <p:nvPr/>
        </p:nvSpPr>
        <p:spPr bwMode="gray">
          <a:xfrm>
            <a:off x="4127878" y="1261973"/>
            <a:ext cx="5898983" cy="196208"/>
          </a:xfrm>
          <a:prstGeom prst="rect">
            <a:avLst/>
          </a:prstGeom>
          <a:noFill/>
        </p:spPr>
        <p:txBody>
          <a:bodyPr wrap="square" lIns="0" tIns="0" rIns="0" bIns="0" rtlCol="0">
            <a:spAutoFit/>
          </a:bodyPr>
          <a:lstStyle/>
          <a:p>
            <a:pPr defTabSz="685800">
              <a:spcBef>
                <a:spcPts val="600"/>
              </a:spcBef>
            </a:pPr>
            <a:r>
              <a:rPr lang="en-US" sz="1275" b="1" dirty="0">
                <a:solidFill>
                  <a:srgbClr val="262729"/>
                </a:solidFill>
                <a:latin typeface="Century Gothic"/>
              </a:rPr>
              <a:t>Even the Largest Health Systems Reporting Negative Margins</a:t>
            </a:r>
          </a:p>
        </p:txBody>
      </p:sp>
      <p:sp>
        <p:nvSpPr>
          <p:cNvPr id="62" name="Text Placeholder 5">
            <a:extLst>
              <a:ext uri="{FF2B5EF4-FFF2-40B4-BE49-F238E27FC236}">
                <a16:creationId xmlns:a16="http://schemas.microsoft.com/office/drawing/2014/main" id="{231713D1-8FB9-D94A-9A48-587FE21B9F63}"/>
              </a:ext>
            </a:extLst>
          </p:cNvPr>
          <p:cNvSpPr txBox="1">
            <a:spLocks/>
          </p:cNvSpPr>
          <p:nvPr/>
        </p:nvSpPr>
        <p:spPr bwMode="gray">
          <a:xfrm>
            <a:off x="5344127" y="5610831"/>
            <a:ext cx="1733243" cy="371640"/>
          </a:xfrm>
          <a:prstGeom prst="rect">
            <a:avLst/>
          </a:prstGeom>
        </p:spPr>
        <p:txBody>
          <a:bodyPr vert="horz" wrap="square" lIns="0" tIns="0" rIns="0" bIns="48006" rtlCol="0" anchor="b" anchorCtr="0">
            <a:spAutoFit/>
          </a:bodyPr>
          <a:lstStyle>
            <a:lvl1pPr marL="115888" indent="-115888" algn="l" defTabSz="914400" rtl="0" eaLnBrk="1" latinLnBrk="0" hangingPunct="1">
              <a:lnSpc>
                <a:spcPct val="100000"/>
              </a:lnSpc>
              <a:spcBef>
                <a:spcPts val="200"/>
              </a:spcBef>
              <a:buClr>
                <a:schemeClr val="accent1"/>
              </a:buClr>
              <a:buFont typeface="+mj-lt"/>
              <a:buAutoNum type="arabicPeriod"/>
              <a:defRPr sz="700" kern="1200" baseline="0">
                <a:solidFill>
                  <a:schemeClr val="accent1"/>
                </a:solidFill>
                <a:latin typeface="+mn-lt"/>
                <a:ea typeface="+mn-ea"/>
                <a:cs typeface="+mn-cs"/>
              </a:defRPr>
            </a:lvl1pPr>
            <a:lvl2pPr marL="4572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6916" indent="-86916" defTabSz="685800">
              <a:spcBef>
                <a:spcPts val="0"/>
              </a:spcBef>
              <a:buClr>
                <a:srgbClr val="A6A7A7"/>
              </a:buClr>
            </a:pPr>
            <a:r>
              <a:rPr lang="en-US" sz="525" dirty="0">
                <a:solidFill>
                  <a:srgbClr val="A6A7A7"/>
                </a:solidFill>
                <a:latin typeface="Century Gothic"/>
              </a:rPr>
              <a:t>Ascension and CommonSpirit margin data from 12 months prior to Jun. 30, 2022 and 2021; HCA, Kaiser Permanente, and Providence margin data are from H1 2022, vs H1 2021.</a:t>
            </a:r>
          </a:p>
        </p:txBody>
      </p:sp>
      <p:sp>
        <p:nvSpPr>
          <p:cNvPr id="17" name="TextBox 16">
            <a:extLst>
              <a:ext uri="{FF2B5EF4-FFF2-40B4-BE49-F238E27FC236}">
                <a16:creationId xmlns:a16="http://schemas.microsoft.com/office/drawing/2014/main" id="{AAB319F8-111C-6A3D-8A14-31A9AC67C5E8}"/>
              </a:ext>
            </a:extLst>
          </p:cNvPr>
          <p:cNvSpPr txBox="1"/>
          <p:nvPr/>
        </p:nvSpPr>
        <p:spPr bwMode="gray">
          <a:xfrm>
            <a:off x="4148349" y="1591744"/>
            <a:ext cx="2531946" cy="470065"/>
          </a:xfrm>
          <a:prstGeom prst="rect">
            <a:avLst/>
          </a:prstGeom>
          <a:noFill/>
        </p:spPr>
        <p:txBody>
          <a:bodyPr wrap="square" lIns="0" tIns="0" rIns="0" bIns="0" rtlCol="0">
            <a:spAutoFit/>
          </a:bodyPr>
          <a:lstStyle/>
          <a:p>
            <a:pPr defTabSz="685800">
              <a:spcBef>
                <a:spcPts val="150"/>
              </a:spcBef>
            </a:pPr>
            <a:r>
              <a:rPr lang="en-US" sz="1050" b="1" dirty="0">
                <a:solidFill>
                  <a:srgbClr val="262729"/>
                </a:solidFill>
                <a:latin typeface="Century Gothic"/>
              </a:rPr>
              <a:t>Hospital Operating Margin (OM) Performance, by Year</a:t>
            </a:r>
            <a:endParaRPr lang="en-US" sz="788" b="1" dirty="0">
              <a:solidFill>
                <a:srgbClr val="555759"/>
              </a:solidFill>
              <a:latin typeface="Century Gothic"/>
            </a:endParaRPr>
          </a:p>
          <a:p>
            <a:pPr defTabSz="685800">
              <a:spcBef>
                <a:spcPts val="150"/>
              </a:spcBef>
            </a:pPr>
            <a:r>
              <a:rPr lang="en-US" sz="788" b="1" dirty="0">
                <a:solidFill>
                  <a:srgbClr val="555759"/>
                </a:solidFill>
                <a:latin typeface="Century Gothic"/>
              </a:rPr>
              <a:t>n = 900+ hospitals</a:t>
            </a:r>
          </a:p>
        </p:txBody>
      </p:sp>
      <p:sp>
        <p:nvSpPr>
          <p:cNvPr id="18" name="TextBox 17">
            <a:extLst>
              <a:ext uri="{FF2B5EF4-FFF2-40B4-BE49-F238E27FC236}">
                <a16:creationId xmlns:a16="http://schemas.microsoft.com/office/drawing/2014/main" id="{38B3C0D2-2CDD-5477-C457-1664DC89DBBF}"/>
              </a:ext>
            </a:extLst>
          </p:cNvPr>
          <p:cNvSpPr txBox="1"/>
          <p:nvPr/>
        </p:nvSpPr>
        <p:spPr bwMode="gray">
          <a:xfrm>
            <a:off x="7333855" y="1591744"/>
            <a:ext cx="2748110" cy="323165"/>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Select Large, Not-For-Profit Health System Operating Margins, 2021 vs 2022</a:t>
            </a:r>
            <a:r>
              <a:rPr lang="en-US" sz="1050" b="1" baseline="30000" dirty="0">
                <a:solidFill>
                  <a:srgbClr val="262729"/>
                </a:solidFill>
                <a:latin typeface="Century Gothic"/>
              </a:rPr>
              <a:t>1</a:t>
            </a:r>
            <a:endParaRPr lang="en-US" sz="1050" b="1" dirty="0">
              <a:solidFill>
                <a:srgbClr val="262729"/>
              </a:solidFill>
              <a:latin typeface="Century Gothic"/>
            </a:endParaRPr>
          </a:p>
        </p:txBody>
      </p:sp>
      <p:graphicFrame>
        <p:nvGraphicFramePr>
          <p:cNvPr id="20" name="Chart 19">
            <a:extLst>
              <a:ext uri="{FF2B5EF4-FFF2-40B4-BE49-F238E27FC236}">
                <a16:creationId xmlns:a16="http://schemas.microsoft.com/office/drawing/2014/main" id="{E10B0877-839A-9BDD-8278-FCDA8A4E8458}"/>
              </a:ext>
            </a:extLst>
          </p:cNvPr>
          <p:cNvGraphicFramePr/>
          <p:nvPr/>
        </p:nvGraphicFramePr>
        <p:xfrm>
          <a:off x="7169664" y="1979132"/>
          <a:ext cx="3016380" cy="3196130"/>
        </p:xfrm>
        <a:graphic>
          <a:graphicData uri="http://schemas.openxmlformats.org/drawingml/2006/chart">
            <c:chart xmlns:c="http://schemas.openxmlformats.org/drawingml/2006/chart" xmlns:r="http://schemas.openxmlformats.org/officeDocument/2006/relationships" r:id="rId3"/>
          </a:graphicData>
        </a:graphic>
      </p:graphicFrame>
      <p:pic>
        <p:nvPicPr>
          <p:cNvPr id="21" name="Picture 4" descr="Healthcare | Ascension">
            <a:extLst>
              <a:ext uri="{FF2B5EF4-FFF2-40B4-BE49-F238E27FC236}">
                <a16:creationId xmlns:a16="http://schemas.microsoft.com/office/drawing/2014/main" id="{FD21125B-A85C-E332-CA0E-74323475FDC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45503" y="2243223"/>
            <a:ext cx="985742" cy="24885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CommonSpirit Health | Compassionate Care for Our Communities">
            <a:extLst>
              <a:ext uri="{FF2B5EF4-FFF2-40B4-BE49-F238E27FC236}">
                <a16:creationId xmlns:a16="http://schemas.microsoft.com/office/drawing/2014/main" id="{C89B93FB-6D06-92B7-2CC3-5621F680D8E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46295" y="2860996"/>
            <a:ext cx="1073752" cy="24885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kaiser-permanente-logo • Catholic Charities Atlanta">
            <a:extLst>
              <a:ext uri="{FF2B5EF4-FFF2-40B4-BE49-F238E27FC236}">
                <a16:creationId xmlns:a16="http://schemas.microsoft.com/office/drawing/2014/main" id="{B952D3FE-7E1D-5CD4-0696-9AF80593C3E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8766" y="3421386"/>
            <a:ext cx="1067605" cy="32097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World-class health care with human connection | Providence">
            <a:extLst>
              <a:ext uri="{FF2B5EF4-FFF2-40B4-BE49-F238E27FC236}">
                <a16:creationId xmlns:a16="http://schemas.microsoft.com/office/drawing/2014/main" id="{C03CA87C-A4E7-5D35-6FEE-E3781E6C3C0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33856" y="4137269"/>
            <a:ext cx="1073753" cy="196678"/>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ACAFA599-DAF9-B9D5-3C2A-59AC737A4A6D}"/>
              </a:ext>
            </a:extLst>
          </p:cNvPr>
          <p:cNvGrpSpPr/>
          <p:nvPr/>
        </p:nvGrpSpPr>
        <p:grpSpPr>
          <a:xfrm>
            <a:off x="4151239" y="4389942"/>
            <a:ext cx="2529056" cy="692643"/>
            <a:chOff x="3566213" y="4951496"/>
            <a:chExt cx="3372074" cy="923524"/>
          </a:xfrm>
        </p:grpSpPr>
        <p:sp>
          <p:nvSpPr>
            <p:cNvPr id="26" name="Rectangle 25">
              <a:extLst>
                <a:ext uri="{FF2B5EF4-FFF2-40B4-BE49-F238E27FC236}">
                  <a16:creationId xmlns:a16="http://schemas.microsoft.com/office/drawing/2014/main" id="{8B91CF23-C0F6-4EC6-316C-67B34D15AB57}"/>
                </a:ext>
              </a:extLst>
            </p:cNvPr>
            <p:cNvSpPr/>
            <p:nvPr/>
          </p:nvSpPr>
          <p:spPr bwMode="gray">
            <a:xfrm>
              <a:off x="3684195" y="5086350"/>
              <a:ext cx="3254092" cy="788670"/>
            </a:xfrm>
            <a:prstGeom prst="rect">
              <a:avLst/>
            </a:prstGeom>
            <a:solidFill>
              <a:schemeClr val="bg2"/>
            </a:solid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pic>
          <p:nvPicPr>
            <p:cNvPr id="27" name="Google Shape;560;p14">
              <a:extLst>
                <a:ext uri="{FF2B5EF4-FFF2-40B4-BE49-F238E27FC236}">
                  <a16:creationId xmlns:a16="http://schemas.microsoft.com/office/drawing/2014/main" id="{D7F36030-AAB8-6535-3E63-A47D637DCD8B}"/>
                </a:ext>
              </a:extLst>
            </p:cNvPr>
            <p:cNvPicPr preferRelativeResize="0"/>
            <p:nvPr/>
          </p:nvPicPr>
          <p:blipFill rotWithShape="1">
            <a:blip r:embed="rId8">
              <a:alphaModFix/>
            </a:blip>
            <a:srcRect/>
            <a:stretch/>
          </p:blipFill>
          <p:spPr>
            <a:xfrm>
              <a:off x="3566213" y="4951496"/>
              <a:ext cx="451895" cy="345916"/>
            </a:xfrm>
            <a:prstGeom prst="rect">
              <a:avLst/>
            </a:prstGeom>
            <a:noFill/>
            <a:ln>
              <a:noFill/>
            </a:ln>
          </p:spPr>
        </p:pic>
        <p:sp>
          <p:nvSpPr>
            <p:cNvPr id="28" name="TextBox 27">
              <a:extLst>
                <a:ext uri="{FF2B5EF4-FFF2-40B4-BE49-F238E27FC236}">
                  <a16:creationId xmlns:a16="http://schemas.microsoft.com/office/drawing/2014/main" id="{76441F9C-6509-C8C3-2AEC-E88076D01977}"/>
                </a:ext>
              </a:extLst>
            </p:cNvPr>
            <p:cNvSpPr txBox="1"/>
            <p:nvPr/>
          </p:nvSpPr>
          <p:spPr bwMode="gray">
            <a:xfrm>
              <a:off x="4074838" y="5206181"/>
              <a:ext cx="2777490" cy="553997"/>
            </a:xfrm>
            <a:prstGeom prst="rect">
              <a:avLst/>
            </a:prstGeom>
            <a:noFill/>
          </p:spPr>
          <p:txBody>
            <a:bodyPr wrap="square" lIns="0" tIns="0" rIns="0" bIns="0" rtlCol="0">
              <a:spAutoFit/>
            </a:bodyPr>
            <a:lstStyle/>
            <a:p>
              <a:pPr defTabSz="685800">
                <a:spcBef>
                  <a:spcPts val="600"/>
                </a:spcBef>
              </a:pPr>
              <a:r>
                <a:rPr lang="en-US" sz="900" dirty="0">
                  <a:solidFill>
                    <a:srgbClr val="262729"/>
                  </a:solidFill>
                  <a:latin typeface="Century Gothic"/>
                </a:rPr>
                <a:t>Fitch Ratings revised its </a:t>
              </a:r>
              <a:r>
                <a:rPr lang="en-US" sz="900" b="1" dirty="0">
                  <a:solidFill>
                    <a:srgbClr val="1B7BA4"/>
                  </a:solidFill>
                  <a:latin typeface="Century Gothic"/>
                </a:rPr>
                <a:t>nonprofit hospital sector outlook from neutral to deteriorating</a:t>
              </a:r>
              <a:r>
                <a:rPr lang="en-US" sz="900" b="1" dirty="0">
                  <a:solidFill>
                    <a:srgbClr val="003E52"/>
                  </a:solidFill>
                  <a:latin typeface="Century Gothic"/>
                </a:rPr>
                <a:t> </a:t>
              </a:r>
              <a:r>
                <a:rPr lang="en-US" sz="900" dirty="0">
                  <a:solidFill>
                    <a:srgbClr val="262729"/>
                  </a:solidFill>
                  <a:latin typeface="Century Gothic"/>
                </a:rPr>
                <a:t>in August 2022</a:t>
              </a:r>
            </a:p>
          </p:txBody>
        </p:sp>
      </p:grpSp>
      <p:graphicFrame>
        <p:nvGraphicFramePr>
          <p:cNvPr id="29" name="Chart 28">
            <a:extLst>
              <a:ext uri="{FF2B5EF4-FFF2-40B4-BE49-F238E27FC236}">
                <a16:creationId xmlns:a16="http://schemas.microsoft.com/office/drawing/2014/main" id="{82CA3064-A364-88D7-5CB1-07A17C26EE41}"/>
              </a:ext>
            </a:extLst>
          </p:cNvPr>
          <p:cNvGraphicFramePr/>
          <p:nvPr/>
        </p:nvGraphicFramePr>
        <p:xfrm>
          <a:off x="4041492" y="2055333"/>
          <a:ext cx="2739723" cy="2251851"/>
        </p:xfrm>
        <a:graphic>
          <a:graphicData uri="http://schemas.openxmlformats.org/drawingml/2006/chart">
            <c:chart xmlns:c="http://schemas.openxmlformats.org/drawingml/2006/chart" xmlns:r="http://schemas.openxmlformats.org/officeDocument/2006/relationships" r:id="rId9"/>
          </a:graphicData>
        </a:graphic>
      </p:graphicFrame>
      <p:pic>
        <p:nvPicPr>
          <p:cNvPr id="32" name="Picture 2" descr="Our Communities | Trinity Health">
            <a:extLst>
              <a:ext uri="{FF2B5EF4-FFF2-40B4-BE49-F238E27FC236}">
                <a16:creationId xmlns:a16="http://schemas.microsoft.com/office/drawing/2014/main" id="{3354C986-0702-201A-9350-962F3E0DCE29}"/>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9478" t="32240" r="19627" b="31337"/>
          <a:stretch/>
        </p:blipFill>
        <p:spPr bwMode="auto">
          <a:xfrm>
            <a:off x="7329150" y="4598528"/>
            <a:ext cx="1073752" cy="337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243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339CA-828E-564B-AB60-482F39C07BE1}"/>
              </a:ext>
            </a:extLst>
          </p:cNvPr>
          <p:cNvSpPr>
            <a:spLocks noGrp="1"/>
          </p:cNvSpPr>
          <p:nvPr>
            <p:ph type="title"/>
          </p:nvPr>
        </p:nvSpPr>
        <p:spPr>
          <a:xfrm>
            <a:off x="1951133" y="1522325"/>
            <a:ext cx="1809221" cy="1329595"/>
          </a:xfrm>
        </p:spPr>
        <p:txBody>
          <a:bodyPr/>
          <a:lstStyle/>
          <a:p>
            <a:r>
              <a:rPr lang="en-US" dirty="0"/>
              <a:t>Sluggish Hospital Volumes Continue</a:t>
            </a:r>
          </a:p>
        </p:txBody>
      </p:sp>
      <p:sp>
        <p:nvSpPr>
          <p:cNvPr id="3" name="Text Placeholder 2">
            <a:extLst>
              <a:ext uri="{FF2B5EF4-FFF2-40B4-BE49-F238E27FC236}">
                <a16:creationId xmlns:a16="http://schemas.microsoft.com/office/drawing/2014/main" id="{2D3BAD31-CCF0-C243-8A45-16F5957B7DD8}"/>
              </a:ext>
            </a:extLst>
          </p:cNvPr>
          <p:cNvSpPr>
            <a:spLocks noGrp="1"/>
          </p:cNvSpPr>
          <p:nvPr>
            <p:ph type="body" sz="quarter" idx="10"/>
          </p:nvPr>
        </p:nvSpPr>
        <p:spPr>
          <a:xfrm>
            <a:off x="1951133" y="3860372"/>
            <a:ext cx="1809221" cy="969497"/>
          </a:xfrm>
        </p:spPr>
        <p:txBody>
          <a:bodyPr/>
          <a:lstStyle/>
          <a:p>
            <a:r>
              <a:rPr lang="en-US" dirty="0"/>
              <a:t>While outpatient volumes have enjoyed a COVID bump, monthly admissions of all types of health system care settings are now at or below 2019 volumes</a:t>
            </a:r>
          </a:p>
        </p:txBody>
      </p:sp>
      <p:sp>
        <p:nvSpPr>
          <p:cNvPr id="5" name="Text Placeholder 4">
            <a:extLst>
              <a:ext uri="{FF2B5EF4-FFF2-40B4-BE49-F238E27FC236}">
                <a16:creationId xmlns:a16="http://schemas.microsoft.com/office/drawing/2014/main" id="{DB74DF1F-50C9-5545-BC07-0676689F60A0}"/>
              </a:ext>
            </a:extLst>
          </p:cNvPr>
          <p:cNvSpPr>
            <a:spLocks noGrp="1"/>
          </p:cNvSpPr>
          <p:nvPr>
            <p:ph type="body" sz="quarter" idx="11"/>
          </p:nvPr>
        </p:nvSpPr>
        <p:spPr>
          <a:xfrm>
            <a:off x="8077785" y="5629311"/>
            <a:ext cx="2174657" cy="226216"/>
          </a:xfrm>
        </p:spPr>
        <p:txBody>
          <a:bodyPr/>
          <a:lstStyle/>
          <a:p>
            <a:r>
              <a:rPr lang="en-US" dirty="0"/>
              <a:t>Source: </a:t>
            </a:r>
            <a:r>
              <a:rPr lang="en-US" dirty="0">
                <a:latin typeface="Century Gothic" panose="020B0502020202020204" pitchFamily="34" charset="0"/>
              </a:rPr>
              <a:t>Source: “The National Patient and Procedure Tracker</a:t>
            </a:r>
            <a:r>
              <a:rPr lang="en-US" i="1" dirty="0">
                <a:latin typeface="Century Gothic" panose="020B0502020202020204" pitchFamily="34" charset="0"/>
              </a:rPr>
              <a:t>.” Strata Decision Technology</a:t>
            </a:r>
            <a:r>
              <a:rPr lang="en-US" dirty="0">
                <a:latin typeface="Century Gothic" panose="020B0502020202020204" pitchFamily="34" charset="0"/>
              </a:rPr>
              <a:t>. Sep. 2022; Gist Healthcare analysis.</a:t>
            </a:r>
            <a:endParaRPr lang="en-US" dirty="0"/>
          </a:p>
        </p:txBody>
      </p:sp>
      <p:sp>
        <p:nvSpPr>
          <p:cNvPr id="19" name="Text Placeholder 2">
            <a:extLst>
              <a:ext uri="{FF2B5EF4-FFF2-40B4-BE49-F238E27FC236}">
                <a16:creationId xmlns:a16="http://schemas.microsoft.com/office/drawing/2014/main" id="{52A484FF-6908-AE47-A330-35474C2844E9}"/>
              </a:ext>
            </a:extLst>
          </p:cNvPr>
          <p:cNvSpPr txBox="1">
            <a:spLocks/>
          </p:cNvSpPr>
          <p:nvPr/>
        </p:nvSpPr>
        <p:spPr bwMode="gray">
          <a:xfrm>
            <a:off x="4088192" y="1268144"/>
            <a:ext cx="5958129" cy="196208"/>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275" b="1" dirty="0">
                <a:solidFill>
                  <a:srgbClr val="262729"/>
                </a:solidFill>
                <a:latin typeface="Century Gothic" panose="020B0502020202020204" pitchFamily="34" charset="0"/>
              </a:rPr>
              <a:t>Outpatient Volumes Fluctuate While Others Remain Below Pre-COVID Levels</a:t>
            </a:r>
          </a:p>
        </p:txBody>
      </p:sp>
      <p:sp>
        <p:nvSpPr>
          <p:cNvPr id="34" name="Text Placeholder 4">
            <a:extLst>
              <a:ext uri="{FF2B5EF4-FFF2-40B4-BE49-F238E27FC236}">
                <a16:creationId xmlns:a16="http://schemas.microsoft.com/office/drawing/2014/main" id="{9353FE0B-0549-EF48-BB59-2F7E7001F6FC}"/>
              </a:ext>
            </a:extLst>
          </p:cNvPr>
          <p:cNvSpPr txBox="1">
            <a:spLocks/>
          </p:cNvSpPr>
          <p:nvPr/>
        </p:nvSpPr>
        <p:spPr bwMode="gray">
          <a:xfrm>
            <a:off x="5852582" y="5871484"/>
            <a:ext cx="2174658" cy="129266"/>
          </a:xfrm>
          <a:prstGeom prst="rect">
            <a:avLst/>
          </a:prstGeom>
        </p:spPr>
        <p:txBody>
          <a:bodyPr vert="horz" wrap="square" lIns="0" tIns="0" rIns="68580" bIns="48006" rtlCol="0" anchor="b" anchorCtr="0">
            <a:spAutoFit/>
          </a:bodyPr>
          <a:lstStyle>
            <a:lvl1pPr marL="0" indent="0" algn="l" defTabSz="914400" rtl="0" eaLnBrk="1" latinLnBrk="0" hangingPunct="1">
              <a:lnSpc>
                <a:spcPct val="100000"/>
              </a:lnSpc>
              <a:spcBef>
                <a:spcPts val="0"/>
              </a:spcBef>
              <a:buClr>
                <a:schemeClr val="tx1"/>
              </a:buClr>
              <a:buFont typeface="Arial" panose="020B0604020202020204" pitchFamily="34" charset="0"/>
              <a:buNone/>
              <a:defRPr sz="700" kern="1200" baseline="0">
                <a:solidFill>
                  <a:schemeClr val="accent1"/>
                </a:solidFill>
                <a:latin typeface="+mn-lt"/>
                <a:ea typeface="+mn-ea"/>
                <a:cs typeface="+mn-cs"/>
              </a:defRPr>
            </a:lvl1pPr>
            <a:lvl2pPr marL="4572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buClr>
                <a:srgbClr val="262729"/>
              </a:buClr>
            </a:pPr>
            <a:endParaRPr lang="en-US" sz="525" dirty="0">
              <a:solidFill>
                <a:srgbClr val="A6A7A7"/>
              </a:solidFill>
              <a:latin typeface="Century Gothic"/>
            </a:endParaRPr>
          </a:p>
        </p:txBody>
      </p:sp>
      <p:sp>
        <p:nvSpPr>
          <p:cNvPr id="8" name="Text Placeholder 7">
            <a:extLst>
              <a:ext uri="{FF2B5EF4-FFF2-40B4-BE49-F238E27FC236}">
                <a16:creationId xmlns:a16="http://schemas.microsoft.com/office/drawing/2014/main" id="{3B7517B5-C921-D0AF-1654-6F485814222D}"/>
              </a:ext>
            </a:extLst>
          </p:cNvPr>
          <p:cNvSpPr>
            <a:spLocks noGrp="1"/>
          </p:cNvSpPr>
          <p:nvPr>
            <p:ph type="body" sz="quarter" idx="13"/>
          </p:nvPr>
        </p:nvSpPr>
        <p:spPr/>
        <p:txBody>
          <a:bodyPr>
            <a:normAutofit/>
          </a:bodyPr>
          <a:lstStyle/>
          <a:p>
            <a:r>
              <a:rPr lang="en-US" dirty="0"/>
              <a:t>DEMAND CHANGES</a:t>
            </a:r>
          </a:p>
        </p:txBody>
      </p:sp>
      <p:grpSp>
        <p:nvGrpSpPr>
          <p:cNvPr id="4" name="Group 3">
            <a:extLst>
              <a:ext uri="{FF2B5EF4-FFF2-40B4-BE49-F238E27FC236}">
                <a16:creationId xmlns:a16="http://schemas.microsoft.com/office/drawing/2014/main" id="{F6163B05-4302-7FA1-DAC4-75AA6BFBA8C1}"/>
              </a:ext>
            </a:extLst>
          </p:cNvPr>
          <p:cNvGrpSpPr/>
          <p:nvPr/>
        </p:nvGrpSpPr>
        <p:grpSpPr>
          <a:xfrm>
            <a:off x="4088192" y="1646387"/>
            <a:ext cx="6142277" cy="3565226"/>
            <a:chOff x="553195" y="976208"/>
            <a:chExt cx="6587819" cy="4753635"/>
          </a:xfrm>
        </p:grpSpPr>
        <p:grpSp>
          <p:nvGrpSpPr>
            <p:cNvPr id="7" name="Group 6">
              <a:extLst>
                <a:ext uri="{FF2B5EF4-FFF2-40B4-BE49-F238E27FC236}">
                  <a16:creationId xmlns:a16="http://schemas.microsoft.com/office/drawing/2014/main" id="{6840571D-0AC9-5D50-1C77-9BAC68F8D29B}"/>
                </a:ext>
              </a:extLst>
            </p:cNvPr>
            <p:cNvGrpSpPr/>
            <p:nvPr/>
          </p:nvGrpSpPr>
          <p:grpSpPr>
            <a:xfrm>
              <a:off x="553195" y="976208"/>
              <a:ext cx="6587819" cy="4753635"/>
              <a:chOff x="1362614" y="1506601"/>
              <a:chExt cx="6587819" cy="4409443"/>
            </a:xfrm>
          </p:grpSpPr>
          <p:sp>
            <p:nvSpPr>
              <p:cNvPr id="32" name="Text Placeholder 2">
                <a:extLst>
                  <a:ext uri="{FF2B5EF4-FFF2-40B4-BE49-F238E27FC236}">
                    <a16:creationId xmlns:a16="http://schemas.microsoft.com/office/drawing/2014/main" id="{7066BEA7-7CB2-8DDF-0A2A-3C8487022870}"/>
                  </a:ext>
                </a:extLst>
              </p:cNvPr>
              <p:cNvSpPr txBox="1">
                <a:spLocks/>
              </p:cNvSpPr>
              <p:nvPr/>
            </p:nvSpPr>
            <p:spPr bwMode="gray">
              <a:xfrm>
                <a:off x="1371093" y="1506601"/>
                <a:ext cx="3540431" cy="214118"/>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125" b="1" dirty="0">
                    <a:solidFill>
                      <a:srgbClr val="262729"/>
                    </a:solidFill>
                    <a:latin typeface="Century Gothic" panose="020B0502020202020204" pitchFamily="34" charset="0"/>
                  </a:rPr>
                  <a:t>Monthly Hospital Volume Changes</a:t>
                </a:r>
              </a:p>
            </p:txBody>
          </p:sp>
          <p:sp>
            <p:nvSpPr>
              <p:cNvPr id="33" name="Text Placeholder 2">
                <a:extLst>
                  <a:ext uri="{FF2B5EF4-FFF2-40B4-BE49-F238E27FC236}">
                    <a16:creationId xmlns:a16="http://schemas.microsoft.com/office/drawing/2014/main" id="{F02A430C-8FFD-6A7F-ED88-906198C098A9}"/>
                  </a:ext>
                </a:extLst>
              </p:cNvPr>
              <p:cNvSpPr txBox="1">
                <a:spLocks/>
              </p:cNvSpPr>
              <p:nvPr/>
            </p:nvSpPr>
            <p:spPr bwMode="gray">
              <a:xfrm>
                <a:off x="1371093" y="1728204"/>
                <a:ext cx="3797834" cy="157021"/>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825" b="1" dirty="0">
                    <a:solidFill>
                      <a:srgbClr val="555759"/>
                    </a:solidFill>
                    <a:latin typeface="Century Gothic" panose="020B0502020202020204" pitchFamily="34" charset="0"/>
                  </a:rPr>
                  <a:t>Percentage change from 2019 monthly volume</a:t>
                </a:r>
              </a:p>
            </p:txBody>
          </p:sp>
          <p:graphicFrame>
            <p:nvGraphicFramePr>
              <p:cNvPr id="35" name="Chart 34">
                <a:extLst>
                  <a:ext uri="{FF2B5EF4-FFF2-40B4-BE49-F238E27FC236}">
                    <a16:creationId xmlns:a16="http://schemas.microsoft.com/office/drawing/2014/main" id="{B9731DEF-4204-CCD3-C0A4-B0C15C23A2CF}"/>
                  </a:ext>
                </a:extLst>
              </p:cNvPr>
              <p:cNvGraphicFramePr/>
              <p:nvPr/>
            </p:nvGraphicFramePr>
            <p:xfrm>
              <a:off x="1362614" y="2158231"/>
              <a:ext cx="5972916" cy="3757813"/>
            </p:xfrm>
            <a:graphic>
              <a:graphicData uri="http://schemas.openxmlformats.org/drawingml/2006/chart">
                <c:chart xmlns:c="http://schemas.openxmlformats.org/drawingml/2006/chart" xmlns:r="http://schemas.openxmlformats.org/officeDocument/2006/relationships" r:id="rId3"/>
              </a:graphicData>
            </a:graphic>
          </p:graphicFrame>
          <p:sp>
            <p:nvSpPr>
              <p:cNvPr id="36" name="TextBox 35">
                <a:extLst>
                  <a:ext uri="{FF2B5EF4-FFF2-40B4-BE49-F238E27FC236}">
                    <a16:creationId xmlns:a16="http://schemas.microsoft.com/office/drawing/2014/main" id="{85F1B9F7-FBB6-517E-165B-AF30C0F85265}"/>
                  </a:ext>
                </a:extLst>
              </p:cNvPr>
              <p:cNvSpPr txBox="1"/>
              <p:nvPr/>
            </p:nvSpPr>
            <p:spPr bwMode="gray">
              <a:xfrm>
                <a:off x="7218548" y="3076532"/>
                <a:ext cx="458182" cy="185570"/>
              </a:xfrm>
              <a:prstGeom prst="rect">
                <a:avLst/>
              </a:prstGeom>
              <a:noFill/>
            </p:spPr>
            <p:txBody>
              <a:bodyPr wrap="square" lIns="0" tIns="0" rIns="0" bIns="0" rtlCol="0">
                <a:spAutoFit/>
              </a:bodyPr>
              <a:lstStyle/>
              <a:p>
                <a:pPr defTabSz="685800">
                  <a:spcBef>
                    <a:spcPts val="600"/>
                  </a:spcBef>
                </a:pPr>
                <a:r>
                  <a:rPr lang="en-US" sz="975" b="1" dirty="0">
                    <a:solidFill>
                      <a:srgbClr val="E07C37"/>
                    </a:solidFill>
                    <a:latin typeface="Century Gothic" panose="020B0502020202020204" pitchFamily="34" charset="0"/>
                  </a:rPr>
                  <a:t>12%</a:t>
                </a:r>
              </a:p>
            </p:txBody>
          </p:sp>
          <p:sp>
            <p:nvSpPr>
              <p:cNvPr id="37" name="TextBox 36">
                <a:extLst>
                  <a:ext uri="{FF2B5EF4-FFF2-40B4-BE49-F238E27FC236}">
                    <a16:creationId xmlns:a16="http://schemas.microsoft.com/office/drawing/2014/main" id="{822D5892-15E7-1CDD-41B4-3002221C8E68}"/>
                  </a:ext>
                </a:extLst>
              </p:cNvPr>
              <p:cNvSpPr txBox="1"/>
              <p:nvPr/>
            </p:nvSpPr>
            <p:spPr bwMode="gray">
              <a:xfrm>
                <a:off x="7164758" y="3431193"/>
                <a:ext cx="458182" cy="185570"/>
              </a:xfrm>
              <a:prstGeom prst="rect">
                <a:avLst/>
              </a:prstGeom>
              <a:noFill/>
            </p:spPr>
            <p:txBody>
              <a:bodyPr wrap="square" lIns="0" tIns="0" rIns="0" bIns="0" rtlCol="0">
                <a:spAutoFit/>
              </a:bodyPr>
              <a:lstStyle/>
              <a:p>
                <a:pPr defTabSz="685800">
                  <a:spcBef>
                    <a:spcPts val="600"/>
                  </a:spcBef>
                </a:pPr>
                <a:r>
                  <a:rPr lang="en-US" sz="975" b="1" dirty="0">
                    <a:solidFill>
                      <a:srgbClr val="A6A7A7"/>
                    </a:solidFill>
                    <a:latin typeface="Century Gothic" panose="020B0502020202020204" pitchFamily="34" charset="0"/>
                  </a:rPr>
                  <a:t>(1%)</a:t>
                </a:r>
              </a:p>
            </p:txBody>
          </p:sp>
          <p:sp>
            <p:nvSpPr>
              <p:cNvPr id="38" name="TextBox 37">
                <a:extLst>
                  <a:ext uri="{FF2B5EF4-FFF2-40B4-BE49-F238E27FC236}">
                    <a16:creationId xmlns:a16="http://schemas.microsoft.com/office/drawing/2014/main" id="{698CFDF5-D618-9958-996C-C8213B2F622D}"/>
                  </a:ext>
                </a:extLst>
              </p:cNvPr>
              <p:cNvSpPr txBox="1"/>
              <p:nvPr/>
            </p:nvSpPr>
            <p:spPr bwMode="gray">
              <a:xfrm>
                <a:off x="7492251" y="3592407"/>
                <a:ext cx="458182" cy="185570"/>
              </a:xfrm>
              <a:prstGeom prst="rect">
                <a:avLst/>
              </a:prstGeom>
              <a:noFill/>
            </p:spPr>
            <p:txBody>
              <a:bodyPr wrap="square" lIns="0" tIns="0" rIns="0" bIns="0" rtlCol="0">
                <a:spAutoFit/>
              </a:bodyPr>
              <a:lstStyle/>
              <a:p>
                <a:pPr defTabSz="685800">
                  <a:spcBef>
                    <a:spcPts val="600"/>
                  </a:spcBef>
                </a:pPr>
                <a:r>
                  <a:rPr lang="en-US" sz="975" b="1" dirty="0">
                    <a:solidFill>
                      <a:srgbClr val="FFC843"/>
                    </a:solidFill>
                    <a:latin typeface="Century Gothic" panose="020B0502020202020204" pitchFamily="34" charset="0"/>
                  </a:rPr>
                  <a:t>(5%)</a:t>
                </a:r>
              </a:p>
            </p:txBody>
          </p:sp>
          <p:sp>
            <p:nvSpPr>
              <p:cNvPr id="39" name="TextBox 38">
                <a:extLst>
                  <a:ext uri="{FF2B5EF4-FFF2-40B4-BE49-F238E27FC236}">
                    <a16:creationId xmlns:a16="http://schemas.microsoft.com/office/drawing/2014/main" id="{3D2B8F81-D8FE-4B35-38AB-8A99E801C9E3}"/>
                  </a:ext>
                </a:extLst>
              </p:cNvPr>
              <p:cNvSpPr txBox="1"/>
              <p:nvPr/>
            </p:nvSpPr>
            <p:spPr bwMode="gray">
              <a:xfrm>
                <a:off x="7164757" y="3592409"/>
                <a:ext cx="458182" cy="185570"/>
              </a:xfrm>
              <a:prstGeom prst="rect">
                <a:avLst/>
              </a:prstGeom>
              <a:noFill/>
            </p:spPr>
            <p:txBody>
              <a:bodyPr wrap="square" lIns="0" tIns="0" rIns="0" bIns="0" rtlCol="0">
                <a:spAutoFit/>
              </a:bodyPr>
              <a:lstStyle/>
              <a:p>
                <a:pPr defTabSz="685800">
                  <a:spcBef>
                    <a:spcPts val="600"/>
                  </a:spcBef>
                </a:pPr>
                <a:r>
                  <a:rPr lang="en-US" sz="975" b="1" dirty="0">
                    <a:solidFill>
                      <a:srgbClr val="1B7BA4"/>
                    </a:solidFill>
                    <a:latin typeface="Century Gothic" panose="020B0502020202020204" pitchFamily="34" charset="0"/>
                  </a:rPr>
                  <a:t>(5%)</a:t>
                </a:r>
              </a:p>
            </p:txBody>
          </p:sp>
        </p:grpSp>
        <p:grpSp>
          <p:nvGrpSpPr>
            <p:cNvPr id="10" name="Group 9">
              <a:extLst>
                <a:ext uri="{FF2B5EF4-FFF2-40B4-BE49-F238E27FC236}">
                  <a16:creationId xmlns:a16="http://schemas.microsoft.com/office/drawing/2014/main" id="{D7D98E5F-361D-B168-7753-488AAD66B813}"/>
                </a:ext>
              </a:extLst>
            </p:cNvPr>
            <p:cNvGrpSpPr/>
            <p:nvPr/>
          </p:nvGrpSpPr>
          <p:grpSpPr>
            <a:xfrm>
              <a:off x="656674" y="1473289"/>
              <a:ext cx="857582" cy="169278"/>
              <a:chOff x="799066" y="1772139"/>
              <a:chExt cx="857582" cy="169278"/>
            </a:xfrm>
          </p:grpSpPr>
          <p:sp>
            <p:nvSpPr>
              <p:cNvPr id="30" name="Rectangle 29">
                <a:extLst>
                  <a:ext uri="{FF2B5EF4-FFF2-40B4-BE49-F238E27FC236}">
                    <a16:creationId xmlns:a16="http://schemas.microsoft.com/office/drawing/2014/main" id="{F37EC6FD-F2B6-3FA4-74B4-145A36C14794}"/>
                  </a:ext>
                </a:extLst>
              </p:cNvPr>
              <p:cNvSpPr>
                <a:spLocks noChangeAspect="1"/>
              </p:cNvSpPr>
              <p:nvPr/>
            </p:nvSpPr>
            <p:spPr bwMode="gray">
              <a:xfrm>
                <a:off x="799066" y="1840215"/>
                <a:ext cx="45720" cy="45720"/>
              </a:xfrm>
              <a:prstGeom prst="rect">
                <a:avLst/>
              </a:prstGeom>
              <a:solidFill>
                <a:schemeClr val="accent6"/>
              </a:solidFill>
              <a:ln w="19050">
                <a:solidFill>
                  <a:schemeClr val="accent6"/>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panose="020B0502020202020204" pitchFamily="34" charset="0"/>
                </a:endParaRPr>
              </a:p>
            </p:txBody>
          </p:sp>
          <p:sp>
            <p:nvSpPr>
              <p:cNvPr id="31" name="TextBox 30">
                <a:extLst>
                  <a:ext uri="{FF2B5EF4-FFF2-40B4-BE49-F238E27FC236}">
                    <a16:creationId xmlns:a16="http://schemas.microsoft.com/office/drawing/2014/main" id="{4FFBDD50-9EFF-8A04-D4ED-AE554B4BCFF1}"/>
                  </a:ext>
                </a:extLst>
              </p:cNvPr>
              <p:cNvSpPr txBox="1"/>
              <p:nvPr/>
            </p:nvSpPr>
            <p:spPr bwMode="gray">
              <a:xfrm>
                <a:off x="879369" y="1772139"/>
                <a:ext cx="777279" cy="169278"/>
              </a:xfrm>
              <a:prstGeom prst="rect">
                <a:avLst/>
              </a:prstGeom>
              <a:noFill/>
            </p:spPr>
            <p:txBody>
              <a:bodyPr wrap="square" lIns="0" tIns="0" rIns="0" bIns="0" rtlCol="0">
                <a:spAutoFit/>
              </a:bodyPr>
              <a:lstStyle/>
              <a:p>
                <a:pPr defTabSz="685800">
                  <a:spcBef>
                    <a:spcPts val="600"/>
                  </a:spcBef>
                </a:pPr>
                <a:r>
                  <a:rPr lang="en-US" sz="825" dirty="0">
                    <a:solidFill>
                      <a:srgbClr val="262729"/>
                    </a:solidFill>
                    <a:latin typeface="Century Gothic" panose="020B0502020202020204" pitchFamily="34" charset="0"/>
                  </a:rPr>
                  <a:t>Outpatient</a:t>
                </a:r>
              </a:p>
            </p:txBody>
          </p:sp>
        </p:grpSp>
        <p:grpSp>
          <p:nvGrpSpPr>
            <p:cNvPr id="12" name="Group 11">
              <a:extLst>
                <a:ext uri="{FF2B5EF4-FFF2-40B4-BE49-F238E27FC236}">
                  <a16:creationId xmlns:a16="http://schemas.microsoft.com/office/drawing/2014/main" id="{9A6EF8D7-9B33-C567-5A5C-665D93DF3AE9}"/>
                </a:ext>
              </a:extLst>
            </p:cNvPr>
            <p:cNvGrpSpPr/>
            <p:nvPr/>
          </p:nvGrpSpPr>
          <p:grpSpPr>
            <a:xfrm>
              <a:off x="1605583" y="1473290"/>
              <a:ext cx="928942" cy="169278"/>
              <a:chOff x="799066" y="1772140"/>
              <a:chExt cx="928942" cy="169278"/>
            </a:xfrm>
          </p:grpSpPr>
          <p:sp>
            <p:nvSpPr>
              <p:cNvPr id="28" name="Rectangle 27">
                <a:extLst>
                  <a:ext uri="{FF2B5EF4-FFF2-40B4-BE49-F238E27FC236}">
                    <a16:creationId xmlns:a16="http://schemas.microsoft.com/office/drawing/2014/main" id="{483AA3C7-DA0E-805A-C095-1D12E1DE38C8}"/>
                  </a:ext>
                </a:extLst>
              </p:cNvPr>
              <p:cNvSpPr>
                <a:spLocks noChangeAspect="1"/>
              </p:cNvSpPr>
              <p:nvPr/>
            </p:nvSpPr>
            <p:spPr bwMode="gray">
              <a:xfrm>
                <a:off x="799066" y="1840215"/>
                <a:ext cx="45720" cy="4572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panose="020B0502020202020204" pitchFamily="34" charset="0"/>
                </a:endParaRPr>
              </a:p>
            </p:txBody>
          </p:sp>
          <p:sp>
            <p:nvSpPr>
              <p:cNvPr id="29" name="TextBox 28">
                <a:extLst>
                  <a:ext uri="{FF2B5EF4-FFF2-40B4-BE49-F238E27FC236}">
                    <a16:creationId xmlns:a16="http://schemas.microsoft.com/office/drawing/2014/main" id="{1FDD1786-4017-3187-000D-338D14606E9D}"/>
                  </a:ext>
                </a:extLst>
              </p:cNvPr>
              <p:cNvSpPr txBox="1"/>
              <p:nvPr/>
            </p:nvSpPr>
            <p:spPr bwMode="gray">
              <a:xfrm>
                <a:off x="879368" y="1772140"/>
                <a:ext cx="848640" cy="169278"/>
              </a:xfrm>
              <a:prstGeom prst="rect">
                <a:avLst/>
              </a:prstGeom>
              <a:noFill/>
            </p:spPr>
            <p:txBody>
              <a:bodyPr wrap="square" lIns="0" tIns="0" rIns="0" bIns="0" rtlCol="0">
                <a:spAutoFit/>
              </a:bodyPr>
              <a:lstStyle/>
              <a:p>
                <a:pPr defTabSz="685800">
                  <a:spcBef>
                    <a:spcPts val="600"/>
                  </a:spcBef>
                </a:pPr>
                <a:r>
                  <a:rPr lang="en-US" sz="825" dirty="0">
                    <a:solidFill>
                      <a:srgbClr val="262729"/>
                    </a:solidFill>
                    <a:latin typeface="Century Gothic" panose="020B0502020202020204" pitchFamily="34" charset="0"/>
                  </a:rPr>
                  <a:t>Observation</a:t>
                </a:r>
              </a:p>
            </p:txBody>
          </p:sp>
        </p:grpSp>
        <p:grpSp>
          <p:nvGrpSpPr>
            <p:cNvPr id="21" name="Group 20">
              <a:extLst>
                <a:ext uri="{FF2B5EF4-FFF2-40B4-BE49-F238E27FC236}">
                  <a16:creationId xmlns:a16="http://schemas.microsoft.com/office/drawing/2014/main" id="{BD437314-9273-77DF-9D38-10918D4D67C0}"/>
                </a:ext>
              </a:extLst>
            </p:cNvPr>
            <p:cNvGrpSpPr/>
            <p:nvPr/>
          </p:nvGrpSpPr>
          <p:grpSpPr>
            <a:xfrm>
              <a:off x="2649409" y="1476013"/>
              <a:ext cx="857582" cy="169278"/>
              <a:chOff x="799066" y="1772791"/>
              <a:chExt cx="857582" cy="169278"/>
            </a:xfrm>
          </p:grpSpPr>
          <p:sp>
            <p:nvSpPr>
              <p:cNvPr id="25" name="Rectangle 24">
                <a:extLst>
                  <a:ext uri="{FF2B5EF4-FFF2-40B4-BE49-F238E27FC236}">
                    <a16:creationId xmlns:a16="http://schemas.microsoft.com/office/drawing/2014/main" id="{0ED68AB3-9A3A-73AF-4ED5-4A229655CFEE}"/>
                  </a:ext>
                </a:extLst>
              </p:cNvPr>
              <p:cNvSpPr>
                <a:spLocks noChangeAspect="1"/>
              </p:cNvSpPr>
              <p:nvPr/>
            </p:nvSpPr>
            <p:spPr bwMode="gray">
              <a:xfrm>
                <a:off x="799066" y="1840215"/>
                <a:ext cx="45720" cy="45720"/>
              </a:xfrm>
              <a:prstGeom prst="rect">
                <a:avLst/>
              </a:prstGeom>
              <a:solidFill>
                <a:schemeClr val="accent3"/>
              </a:solidFill>
              <a:ln w="190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panose="020B0502020202020204" pitchFamily="34" charset="0"/>
                </a:endParaRPr>
              </a:p>
            </p:txBody>
          </p:sp>
          <p:sp>
            <p:nvSpPr>
              <p:cNvPr id="27" name="TextBox 26">
                <a:extLst>
                  <a:ext uri="{FF2B5EF4-FFF2-40B4-BE49-F238E27FC236}">
                    <a16:creationId xmlns:a16="http://schemas.microsoft.com/office/drawing/2014/main" id="{C7571193-1670-6680-E390-C7F207469DD7}"/>
                  </a:ext>
                </a:extLst>
              </p:cNvPr>
              <p:cNvSpPr txBox="1"/>
              <p:nvPr/>
            </p:nvSpPr>
            <p:spPr bwMode="gray">
              <a:xfrm>
                <a:off x="879368" y="1772791"/>
                <a:ext cx="777280" cy="169278"/>
              </a:xfrm>
              <a:prstGeom prst="rect">
                <a:avLst/>
              </a:prstGeom>
              <a:noFill/>
            </p:spPr>
            <p:txBody>
              <a:bodyPr wrap="square" lIns="0" tIns="0" rIns="0" bIns="0" rtlCol="0">
                <a:spAutoFit/>
              </a:bodyPr>
              <a:lstStyle/>
              <a:p>
                <a:pPr defTabSz="685800">
                  <a:spcBef>
                    <a:spcPts val="600"/>
                  </a:spcBef>
                </a:pPr>
                <a:r>
                  <a:rPr lang="en-US" sz="825" dirty="0">
                    <a:solidFill>
                      <a:srgbClr val="262729"/>
                    </a:solidFill>
                    <a:latin typeface="Century Gothic" panose="020B0502020202020204" pitchFamily="34" charset="0"/>
                  </a:rPr>
                  <a:t>Inpatient</a:t>
                </a:r>
              </a:p>
            </p:txBody>
          </p:sp>
        </p:grpSp>
        <p:grpSp>
          <p:nvGrpSpPr>
            <p:cNvPr id="22" name="Group 21">
              <a:extLst>
                <a:ext uri="{FF2B5EF4-FFF2-40B4-BE49-F238E27FC236}">
                  <a16:creationId xmlns:a16="http://schemas.microsoft.com/office/drawing/2014/main" id="{E9F1503F-8313-27F5-9E97-8166058893EC}"/>
                </a:ext>
              </a:extLst>
            </p:cNvPr>
            <p:cNvGrpSpPr/>
            <p:nvPr/>
          </p:nvGrpSpPr>
          <p:grpSpPr>
            <a:xfrm>
              <a:off x="3541573" y="1473291"/>
              <a:ext cx="1814691" cy="169278"/>
              <a:chOff x="799066" y="1772141"/>
              <a:chExt cx="1814691" cy="169278"/>
            </a:xfrm>
          </p:grpSpPr>
          <p:sp>
            <p:nvSpPr>
              <p:cNvPr id="23" name="Rectangle 22">
                <a:extLst>
                  <a:ext uri="{FF2B5EF4-FFF2-40B4-BE49-F238E27FC236}">
                    <a16:creationId xmlns:a16="http://schemas.microsoft.com/office/drawing/2014/main" id="{46B6C2A8-A835-E17B-8AED-B1F2D564DBE3}"/>
                  </a:ext>
                </a:extLst>
              </p:cNvPr>
              <p:cNvSpPr>
                <a:spLocks noChangeAspect="1"/>
              </p:cNvSpPr>
              <p:nvPr/>
            </p:nvSpPr>
            <p:spPr bwMode="gray">
              <a:xfrm>
                <a:off x="799066" y="1840215"/>
                <a:ext cx="45720" cy="45720"/>
              </a:xfrm>
              <a:prstGeom prst="rect">
                <a:avLst/>
              </a:prstGeom>
              <a:solidFill>
                <a:schemeClr val="accent5"/>
              </a:solidFill>
              <a:ln w="19050">
                <a:solidFill>
                  <a:schemeClr val="accent5"/>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panose="020B0502020202020204" pitchFamily="34" charset="0"/>
                </a:endParaRPr>
              </a:p>
            </p:txBody>
          </p:sp>
          <p:sp>
            <p:nvSpPr>
              <p:cNvPr id="24" name="TextBox 23">
                <a:extLst>
                  <a:ext uri="{FF2B5EF4-FFF2-40B4-BE49-F238E27FC236}">
                    <a16:creationId xmlns:a16="http://schemas.microsoft.com/office/drawing/2014/main" id="{D1606AC2-72B2-B61A-5F05-50B4C0742D1E}"/>
                  </a:ext>
                </a:extLst>
              </p:cNvPr>
              <p:cNvSpPr txBox="1"/>
              <p:nvPr/>
            </p:nvSpPr>
            <p:spPr bwMode="gray">
              <a:xfrm>
                <a:off x="879368" y="1772141"/>
                <a:ext cx="1734389" cy="169278"/>
              </a:xfrm>
              <a:prstGeom prst="rect">
                <a:avLst/>
              </a:prstGeom>
              <a:noFill/>
            </p:spPr>
            <p:txBody>
              <a:bodyPr wrap="square" lIns="0" tIns="0" rIns="0" bIns="0" rtlCol="0">
                <a:spAutoFit/>
              </a:bodyPr>
              <a:lstStyle/>
              <a:p>
                <a:pPr defTabSz="685800">
                  <a:spcBef>
                    <a:spcPts val="600"/>
                  </a:spcBef>
                </a:pPr>
                <a:r>
                  <a:rPr lang="en-US" sz="825" dirty="0">
                    <a:solidFill>
                      <a:srgbClr val="262729"/>
                    </a:solidFill>
                    <a:latin typeface="Century Gothic" panose="020B0502020202020204" pitchFamily="34" charset="0"/>
                  </a:rPr>
                  <a:t>Emergency department</a:t>
                </a:r>
              </a:p>
            </p:txBody>
          </p:sp>
        </p:grpSp>
      </p:grpSp>
    </p:spTree>
    <p:extLst>
      <p:ext uri="{BB962C8B-B14F-4D97-AF65-F5344CB8AC3E}">
        <p14:creationId xmlns:p14="http://schemas.microsoft.com/office/powerpoint/2010/main" val="3191432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B48426C-FFED-FB19-53AA-BBB65265627B}"/>
              </a:ext>
            </a:extLst>
          </p:cNvPr>
          <p:cNvSpPr/>
          <p:nvPr/>
        </p:nvSpPr>
        <p:spPr bwMode="gray">
          <a:xfrm>
            <a:off x="1524001" y="857250"/>
            <a:ext cx="8937955" cy="642014"/>
          </a:xfrm>
          <a:prstGeom prst="rect">
            <a:avLst/>
          </a:prstGeom>
          <a:solidFill>
            <a:schemeClr val="bg1"/>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a:solidFill>
                <a:srgbClr val="FFFFFF"/>
              </a:solidFill>
              <a:latin typeface="Century Gothic"/>
            </a:endParaRPr>
          </a:p>
        </p:txBody>
      </p:sp>
      <p:graphicFrame>
        <p:nvGraphicFramePr>
          <p:cNvPr id="15" name="Chart 14">
            <a:extLst>
              <a:ext uri="{FF2B5EF4-FFF2-40B4-BE49-F238E27FC236}">
                <a16:creationId xmlns:a16="http://schemas.microsoft.com/office/drawing/2014/main" id="{C2F8B008-27A0-FA4A-93BC-86201CF2FB33}"/>
              </a:ext>
            </a:extLst>
          </p:cNvPr>
          <p:cNvGraphicFramePr/>
          <p:nvPr/>
        </p:nvGraphicFramePr>
        <p:xfrm>
          <a:off x="6958301" y="2143732"/>
          <a:ext cx="3503654" cy="1128737"/>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F748E2C1-F8E2-DEED-7137-6658F3DEC60A}"/>
              </a:ext>
            </a:extLst>
          </p:cNvPr>
          <p:cNvSpPr txBox="1"/>
          <p:nvPr/>
        </p:nvSpPr>
        <p:spPr bwMode="gray">
          <a:xfrm>
            <a:off x="1994150" y="1637199"/>
            <a:ext cx="3811941" cy="161583"/>
          </a:xfrm>
          <a:prstGeom prst="rect">
            <a:avLst/>
          </a:prstGeom>
          <a:noFill/>
        </p:spPr>
        <p:txBody>
          <a:bodyPr wrap="none" lIns="0" tIns="0" rIns="0" bIns="0" rtlCol="0">
            <a:spAutoFit/>
          </a:bodyPr>
          <a:lstStyle/>
          <a:p>
            <a:pPr defTabSz="685800">
              <a:spcBef>
                <a:spcPts val="600"/>
              </a:spcBef>
            </a:pPr>
            <a:r>
              <a:rPr lang="en-US" sz="1050" b="1" dirty="0">
                <a:solidFill>
                  <a:srgbClr val="262729"/>
                </a:solidFill>
                <a:latin typeface="Century Gothic"/>
              </a:rPr>
              <a:t>Total Medicare Spending and MSSP</a:t>
            </a:r>
            <a:r>
              <a:rPr lang="en-US" sz="1050" b="1" baseline="30000" dirty="0">
                <a:solidFill>
                  <a:srgbClr val="262729"/>
                </a:solidFill>
                <a:latin typeface="Century Gothic"/>
              </a:rPr>
              <a:t>1</a:t>
            </a:r>
            <a:r>
              <a:rPr lang="en-US" sz="1050" b="1" dirty="0">
                <a:solidFill>
                  <a:srgbClr val="262729"/>
                </a:solidFill>
                <a:latin typeface="Century Gothic"/>
              </a:rPr>
              <a:t> Performance, by Year</a:t>
            </a:r>
          </a:p>
        </p:txBody>
      </p:sp>
      <p:grpSp>
        <p:nvGrpSpPr>
          <p:cNvPr id="20" name="Group 19">
            <a:extLst>
              <a:ext uri="{FF2B5EF4-FFF2-40B4-BE49-F238E27FC236}">
                <a16:creationId xmlns:a16="http://schemas.microsoft.com/office/drawing/2014/main" id="{43E7B92C-075C-8991-104E-4A0DE744E8E3}"/>
              </a:ext>
            </a:extLst>
          </p:cNvPr>
          <p:cNvGrpSpPr/>
          <p:nvPr/>
        </p:nvGrpSpPr>
        <p:grpSpPr>
          <a:xfrm>
            <a:off x="1960336" y="1936715"/>
            <a:ext cx="4604294" cy="3497952"/>
            <a:chOff x="581782" y="1556033"/>
            <a:chExt cx="6139058" cy="3491063"/>
          </a:xfrm>
        </p:grpSpPr>
        <p:grpSp>
          <p:nvGrpSpPr>
            <p:cNvPr id="3" name="Group 2">
              <a:extLst>
                <a:ext uri="{FF2B5EF4-FFF2-40B4-BE49-F238E27FC236}">
                  <a16:creationId xmlns:a16="http://schemas.microsoft.com/office/drawing/2014/main" id="{1AF88051-C936-1A7E-E9ED-788DDBADEDAA}"/>
                </a:ext>
              </a:extLst>
            </p:cNvPr>
            <p:cNvGrpSpPr/>
            <p:nvPr/>
          </p:nvGrpSpPr>
          <p:grpSpPr>
            <a:xfrm>
              <a:off x="581782" y="1556033"/>
              <a:ext cx="6139058" cy="3491063"/>
              <a:chOff x="581782" y="1469146"/>
              <a:chExt cx="6139058" cy="3765795"/>
            </a:xfrm>
          </p:grpSpPr>
          <p:graphicFrame>
            <p:nvGraphicFramePr>
              <p:cNvPr id="17" name="Chart 16">
                <a:extLst>
                  <a:ext uri="{FF2B5EF4-FFF2-40B4-BE49-F238E27FC236}">
                    <a16:creationId xmlns:a16="http://schemas.microsoft.com/office/drawing/2014/main" id="{5541C176-8D81-6033-0087-0FDCF69E8F59}"/>
                  </a:ext>
                </a:extLst>
              </p:cNvPr>
              <p:cNvGraphicFramePr/>
              <p:nvPr/>
            </p:nvGraphicFramePr>
            <p:xfrm>
              <a:off x="581782" y="1469146"/>
              <a:ext cx="6139058" cy="3765795"/>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a:extLst>
                  <a:ext uri="{FF2B5EF4-FFF2-40B4-BE49-F238E27FC236}">
                    <a16:creationId xmlns:a16="http://schemas.microsoft.com/office/drawing/2014/main" id="{32B92056-4199-A76D-944E-AEB5B96DA5C1}"/>
                  </a:ext>
                </a:extLst>
              </p:cNvPr>
              <p:cNvSpPr/>
              <p:nvPr/>
            </p:nvSpPr>
            <p:spPr bwMode="gray">
              <a:xfrm>
                <a:off x="581782" y="4932028"/>
                <a:ext cx="665127" cy="233449"/>
              </a:xfrm>
              <a:prstGeom prst="rect">
                <a:avLst/>
              </a:prstGeom>
              <a:solidFill>
                <a:schemeClr val="bg1"/>
              </a:solidFill>
              <a:ln w="190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a:solidFill>
                    <a:srgbClr val="FFFFFF"/>
                  </a:solidFill>
                  <a:latin typeface="Century Gothic"/>
                </a:endParaRPr>
              </a:p>
            </p:txBody>
          </p:sp>
        </p:grpSp>
        <p:sp>
          <p:nvSpPr>
            <p:cNvPr id="10" name="TextBox 9">
              <a:extLst>
                <a:ext uri="{FF2B5EF4-FFF2-40B4-BE49-F238E27FC236}">
                  <a16:creationId xmlns:a16="http://schemas.microsoft.com/office/drawing/2014/main" id="{A10A1ABF-3F7F-CF83-D316-5A5A6D03C6EF}"/>
                </a:ext>
              </a:extLst>
            </p:cNvPr>
            <p:cNvSpPr txBox="1"/>
            <p:nvPr/>
          </p:nvSpPr>
          <p:spPr bwMode="gray">
            <a:xfrm>
              <a:off x="5645751" y="1687007"/>
              <a:ext cx="420491" cy="92151"/>
            </a:xfrm>
            <a:prstGeom prst="rect">
              <a:avLst/>
            </a:prstGeom>
            <a:noFill/>
          </p:spPr>
          <p:txBody>
            <a:bodyPr wrap="square" lIns="0" tIns="0" rIns="0" bIns="0" rtlCol="0">
              <a:spAutoFit/>
            </a:bodyPr>
            <a:lstStyle/>
            <a:p>
              <a:pPr defTabSz="685800">
                <a:spcBef>
                  <a:spcPts val="600"/>
                </a:spcBef>
              </a:pPr>
              <a:r>
                <a:rPr lang="en-US" sz="900" baseline="30000" dirty="0">
                  <a:solidFill>
                    <a:srgbClr val="262729"/>
                  </a:solidFill>
                  <a:latin typeface="Century Gothic"/>
                </a:rPr>
                <a:t>2</a:t>
              </a:r>
            </a:p>
          </p:txBody>
        </p:sp>
      </p:grpSp>
      <p:sp>
        <p:nvSpPr>
          <p:cNvPr id="13" name="TextBox 12">
            <a:extLst>
              <a:ext uri="{FF2B5EF4-FFF2-40B4-BE49-F238E27FC236}">
                <a16:creationId xmlns:a16="http://schemas.microsoft.com/office/drawing/2014/main" id="{ED6D4B95-4828-A77B-3D63-E0560DB5520F}"/>
              </a:ext>
            </a:extLst>
          </p:cNvPr>
          <p:cNvSpPr txBox="1"/>
          <p:nvPr/>
        </p:nvSpPr>
        <p:spPr bwMode="gray">
          <a:xfrm>
            <a:off x="7013373" y="1637199"/>
            <a:ext cx="3090590" cy="482889"/>
          </a:xfrm>
          <a:prstGeom prst="rect">
            <a:avLst/>
          </a:prstGeom>
          <a:noFill/>
        </p:spPr>
        <p:txBody>
          <a:bodyPr wrap="none" lIns="0" tIns="0" rIns="0" bIns="0" rtlCol="0">
            <a:spAutoFit/>
          </a:bodyPr>
          <a:lstStyle/>
          <a:p>
            <a:pPr defTabSz="685800">
              <a:spcBef>
                <a:spcPts val="600"/>
              </a:spcBef>
            </a:pPr>
            <a:r>
              <a:rPr lang="en-US" sz="1050" b="1" dirty="0">
                <a:solidFill>
                  <a:srgbClr val="262729"/>
                </a:solidFill>
                <a:latin typeface="Century Gothic"/>
              </a:rPr>
              <a:t>Select Health System Reimbursement Methods, </a:t>
            </a:r>
            <a:br>
              <a:rPr lang="en-US" sz="1050" b="1" dirty="0">
                <a:solidFill>
                  <a:srgbClr val="262729"/>
                </a:solidFill>
                <a:latin typeface="Century Gothic"/>
              </a:rPr>
            </a:br>
            <a:r>
              <a:rPr lang="en-US" sz="1050" b="1" dirty="0">
                <a:solidFill>
                  <a:srgbClr val="262729"/>
                </a:solidFill>
                <a:latin typeface="Century Gothic"/>
              </a:rPr>
              <a:t>by Median Percent of Net Patient Revenue</a:t>
            </a:r>
            <a:r>
              <a:rPr lang="en-US" sz="1050" b="1" baseline="30000" dirty="0">
                <a:solidFill>
                  <a:srgbClr val="262729"/>
                </a:solidFill>
                <a:latin typeface="Century Gothic"/>
              </a:rPr>
              <a:t>3</a:t>
            </a:r>
            <a:endParaRPr lang="en-US" sz="1050" b="1" dirty="0">
              <a:solidFill>
                <a:srgbClr val="262729"/>
              </a:solidFill>
              <a:latin typeface="Century Gothic"/>
            </a:endParaRPr>
          </a:p>
          <a:p>
            <a:pPr defTabSz="685800">
              <a:spcBef>
                <a:spcPts val="300"/>
              </a:spcBef>
            </a:pPr>
            <a:r>
              <a:rPr lang="en-US" sz="788" b="1" dirty="0">
                <a:solidFill>
                  <a:srgbClr val="555759"/>
                </a:solidFill>
                <a:latin typeface="Century Gothic"/>
              </a:rPr>
              <a:t>n = 259 health systems</a:t>
            </a:r>
          </a:p>
        </p:txBody>
      </p:sp>
      <p:grpSp>
        <p:nvGrpSpPr>
          <p:cNvPr id="12" name="Group 11">
            <a:extLst>
              <a:ext uri="{FF2B5EF4-FFF2-40B4-BE49-F238E27FC236}">
                <a16:creationId xmlns:a16="http://schemas.microsoft.com/office/drawing/2014/main" id="{BBCB819E-EFDF-2270-62A7-B87B56228FD7}"/>
              </a:ext>
            </a:extLst>
          </p:cNvPr>
          <p:cNvGrpSpPr/>
          <p:nvPr/>
        </p:nvGrpSpPr>
        <p:grpSpPr>
          <a:xfrm>
            <a:off x="2880209" y="3902798"/>
            <a:ext cx="3193472" cy="692725"/>
            <a:chOff x="1660043" y="4884536"/>
            <a:chExt cx="4257963" cy="923633"/>
          </a:xfrm>
        </p:grpSpPr>
        <p:sp>
          <p:nvSpPr>
            <p:cNvPr id="4" name="Rectangle 3">
              <a:extLst>
                <a:ext uri="{FF2B5EF4-FFF2-40B4-BE49-F238E27FC236}">
                  <a16:creationId xmlns:a16="http://schemas.microsoft.com/office/drawing/2014/main" id="{F91D31CC-584A-DFA5-3468-DB28C1309392}"/>
                </a:ext>
              </a:extLst>
            </p:cNvPr>
            <p:cNvSpPr/>
            <p:nvPr/>
          </p:nvSpPr>
          <p:spPr bwMode="gray">
            <a:xfrm>
              <a:off x="1771803" y="5047096"/>
              <a:ext cx="4146203" cy="761073"/>
            </a:xfrm>
            <a:prstGeom prst="rect">
              <a:avLst/>
            </a:prstGeom>
            <a:solidFill>
              <a:schemeClr val="bg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a:solidFill>
                  <a:srgbClr val="FFFFFF"/>
                </a:solidFill>
                <a:latin typeface="Century Gothic"/>
              </a:endParaRPr>
            </a:p>
          </p:txBody>
        </p:sp>
        <p:sp>
          <p:nvSpPr>
            <p:cNvPr id="5" name="TextBox 4">
              <a:extLst>
                <a:ext uri="{FF2B5EF4-FFF2-40B4-BE49-F238E27FC236}">
                  <a16:creationId xmlns:a16="http://schemas.microsoft.com/office/drawing/2014/main" id="{987597C1-72E4-03EF-334B-BEC924A9377E}"/>
                </a:ext>
              </a:extLst>
            </p:cNvPr>
            <p:cNvSpPr txBox="1"/>
            <p:nvPr/>
          </p:nvSpPr>
          <p:spPr bwMode="gray">
            <a:xfrm>
              <a:off x="2046290" y="5242967"/>
              <a:ext cx="869897" cy="369332"/>
            </a:xfrm>
            <a:prstGeom prst="rect">
              <a:avLst/>
            </a:prstGeom>
            <a:noFill/>
          </p:spPr>
          <p:txBody>
            <a:bodyPr wrap="none" lIns="0" tIns="0" rIns="0" bIns="0" rtlCol="0">
              <a:spAutoFit/>
            </a:bodyPr>
            <a:lstStyle/>
            <a:p>
              <a:pPr defTabSz="685800">
                <a:spcBef>
                  <a:spcPts val="600"/>
                </a:spcBef>
              </a:pPr>
              <a:r>
                <a:rPr lang="en-US" b="1" dirty="0">
                  <a:solidFill>
                    <a:srgbClr val="1B7BA4"/>
                  </a:solidFill>
                  <a:latin typeface="Century Gothic"/>
                </a:rPr>
                <a:t>0.06%</a:t>
              </a:r>
            </a:p>
          </p:txBody>
        </p:sp>
        <p:sp>
          <p:nvSpPr>
            <p:cNvPr id="6" name="TextBox 5">
              <a:extLst>
                <a:ext uri="{FF2B5EF4-FFF2-40B4-BE49-F238E27FC236}">
                  <a16:creationId xmlns:a16="http://schemas.microsoft.com/office/drawing/2014/main" id="{48BB8286-88C7-2A81-8D06-015A801E33AD}"/>
                </a:ext>
              </a:extLst>
            </p:cNvPr>
            <p:cNvSpPr txBox="1"/>
            <p:nvPr/>
          </p:nvSpPr>
          <p:spPr bwMode="gray">
            <a:xfrm>
              <a:off x="3191207" y="5150633"/>
              <a:ext cx="2472799" cy="553997"/>
            </a:xfrm>
            <a:prstGeom prst="rect">
              <a:avLst/>
            </a:prstGeom>
            <a:noFill/>
          </p:spPr>
          <p:txBody>
            <a:bodyPr wrap="square" lIns="0" tIns="0" rIns="0" bIns="0" rtlCol="0">
              <a:spAutoFit/>
            </a:bodyPr>
            <a:lstStyle/>
            <a:p>
              <a:pPr defTabSz="685800">
                <a:spcBef>
                  <a:spcPts val="600"/>
                </a:spcBef>
              </a:pPr>
              <a:r>
                <a:rPr lang="en-US" sz="900" b="1" dirty="0">
                  <a:solidFill>
                    <a:srgbClr val="1B7BA4"/>
                  </a:solidFill>
                  <a:latin typeface="Century Gothic"/>
                </a:rPr>
                <a:t>Cumulative savings from MSSP </a:t>
              </a:r>
              <a:br>
                <a:rPr lang="en-US" sz="900" b="1" dirty="0">
                  <a:solidFill>
                    <a:srgbClr val="1B7BA4"/>
                  </a:solidFill>
                  <a:latin typeface="Century Gothic"/>
                </a:rPr>
              </a:br>
              <a:r>
                <a:rPr lang="en-US" sz="900" dirty="0">
                  <a:solidFill>
                    <a:srgbClr val="262729"/>
                  </a:solidFill>
                  <a:latin typeface="Century Gothic"/>
                </a:rPr>
                <a:t>as a percentage of total Medicare spending, 2013-2019</a:t>
              </a:r>
            </a:p>
          </p:txBody>
        </p:sp>
        <p:pic>
          <p:nvPicPr>
            <p:cNvPr id="7" name="Google Shape;587;p14">
              <a:extLst>
                <a:ext uri="{FF2B5EF4-FFF2-40B4-BE49-F238E27FC236}">
                  <a16:creationId xmlns:a16="http://schemas.microsoft.com/office/drawing/2014/main" id="{77DB5425-8758-A486-B0A0-826E537FE3DD}"/>
                </a:ext>
              </a:extLst>
            </p:cNvPr>
            <p:cNvPicPr preferRelativeResize="0">
              <a:picLocks noChangeAspect="1"/>
            </p:cNvPicPr>
            <p:nvPr/>
          </p:nvPicPr>
          <p:blipFill rotWithShape="1">
            <a:blip r:embed="rId4">
              <a:alphaModFix/>
            </a:blip>
            <a:srcRect/>
            <a:stretch/>
          </p:blipFill>
          <p:spPr>
            <a:xfrm>
              <a:off x="1660043" y="4884536"/>
              <a:ext cx="272288" cy="365760"/>
            </a:xfrm>
            <a:prstGeom prst="rect">
              <a:avLst/>
            </a:prstGeom>
            <a:noFill/>
            <a:ln>
              <a:noFill/>
            </a:ln>
          </p:spPr>
        </p:pic>
      </p:grpSp>
      <p:sp>
        <p:nvSpPr>
          <p:cNvPr id="16" name="Text Placeholder 2">
            <a:extLst>
              <a:ext uri="{FF2B5EF4-FFF2-40B4-BE49-F238E27FC236}">
                <a16:creationId xmlns:a16="http://schemas.microsoft.com/office/drawing/2014/main" id="{F5386C7B-A780-49D4-16C6-D15AD84F2A57}"/>
              </a:ext>
            </a:extLst>
          </p:cNvPr>
          <p:cNvSpPr txBox="1">
            <a:spLocks/>
          </p:cNvSpPr>
          <p:nvPr/>
        </p:nvSpPr>
        <p:spPr bwMode="gray">
          <a:xfrm>
            <a:off x="1994150" y="1103461"/>
            <a:ext cx="7331835" cy="196208"/>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275" b="1" dirty="0">
                <a:solidFill>
                  <a:srgbClr val="262729"/>
                </a:solidFill>
                <a:latin typeface="Century Gothic"/>
              </a:rPr>
              <a:t>Largest Medicare Risk Program Failing to Ignite Volume-to-Value Transition </a:t>
            </a:r>
          </a:p>
        </p:txBody>
      </p:sp>
      <p:sp>
        <p:nvSpPr>
          <p:cNvPr id="18" name="Text Placeholder 2">
            <a:extLst>
              <a:ext uri="{FF2B5EF4-FFF2-40B4-BE49-F238E27FC236}">
                <a16:creationId xmlns:a16="http://schemas.microsoft.com/office/drawing/2014/main" id="{9A197B55-160F-8290-779A-F684A11B62C4}"/>
              </a:ext>
            </a:extLst>
          </p:cNvPr>
          <p:cNvSpPr txBox="1">
            <a:spLocks/>
          </p:cNvSpPr>
          <p:nvPr/>
        </p:nvSpPr>
        <p:spPr bwMode="gray">
          <a:xfrm>
            <a:off x="1994150" y="1326140"/>
            <a:ext cx="7528329" cy="173124"/>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125" i="1" dirty="0">
                <a:solidFill>
                  <a:srgbClr val="262729"/>
                </a:solidFill>
                <a:latin typeface="Century Gothic"/>
              </a:rPr>
              <a:t>Value-Based Care Still Only Marginal Fraction of Revenue at Health Systems and Physician Groups</a:t>
            </a:r>
          </a:p>
        </p:txBody>
      </p:sp>
      <p:sp>
        <p:nvSpPr>
          <p:cNvPr id="21" name="Text Placeholder 4">
            <a:extLst>
              <a:ext uri="{FF2B5EF4-FFF2-40B4-BE49-F238E27FC236}">
                <a16:creationId xmlns:a16="http://schemas.microsoft.com/office/drawing/2014/main" id="{539DD2F5-112B-FEF9-8DD1-B42F9FF56282}"/>
              </a:ext>
            </a:extLst>
          </p:cNvPr>
          <p:cNvSpPr txBox="1">
            <a:spLocks/>
          </p:cNvSpPr>
          <p:nvPr/>
        </p:nvSpPr>
        <p:spPr bwMode="gray">
          <a:xfrm>
            <a:off x="7290435" y="5386371"/>
            <a:ext cx="3190040" cy="553998"/>
          </a:xfrm>
          <a:prstGeom prst="rect">
            <a:avLst/>
          </a:prstGeom>
        </p:spPr>
        <p:txBody>
          <a:bodyPr wrap="square" lIns="0" tIns="0" rIns="0" bIns="0">
            <a:spAutoFit/>
          </a:bodyPr>
          <a:lstStyle>
            <a:defPPr>
              <a:defRPr lang="en-US"/>
            </a:defPPr>
            <a:lvl1pPr marL="0" algn="l" defTabSz="914400" rtl="0" eaLnBrk="1" latinLnBrk="0" hangingPunct="1">
              <a:defRPr sz="8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en-US" sz="600" dirty="0">
                <a:solidFill>
                  <a:srgbClr val="A6A7A7"/>
                </a:solidFill>
                <a:latin typeface="Century Gothic"/>
              </a:rPr>
              <a:t>Source: Office of the Actuary, National Health Expenditure Projections, CMS, March 2022; National Association of ACOs, ”Highlights of the 2020 Medicare ACO Program Results,” ND; National Association of ACOs, “Estimates of Savings by Medicare Shared Savings Program ACOs” August 30, 2018; Moody’s Investors Service. “Sector Profile: Not-for-Profit and Public Healthcare.” 9 Sep. 2021; MGMA. “Patient Access and Value-Based Outcomes Amid the Great Attrition.” Aug. 2022; Gist Healthcare analysis.</a:t>
            </a:r>
          </a:p>
        </p:txBody>
      </p:sp>
      <p:sp>
        <p:nvSpPr>
          <p:cNvPr id="22" name="Text Placeholder 5">
            <a:extLst>
              <a:ext uri="{FF2B5EF4-FFF2-40B4-BE49-F238E27FC236}">
                <a16:creationId xmlns:a16="http://schemas.microsoft.com/office/drawing/2014/main" id="{3ECE6D50-855B-956C-4D7F-409B0BF147DA}"/>
              </a:ext>
            </a:extLst>
          </p:cNvPr>
          <p:cNvSpPr txBox="1">
            <a:spLocks/>
          </p:cNvSpPr>
          <p:nvPr/>
        </p:nvSpPr>
        <p:spPr bwMode="gray">
          <a:xfrm>
            <a:off x="3705479" y="5545236"/>
            <a:ext cx="1910074" cy="422936"/>
          </a:xfrm>
          <a:prstGeom prst="rect">
            <a:avLst/>
          </a:prstGeom>
        </p:spPr>
        <p:txBody>
          <a:bodyPr vert="horz" wrap="square" lIns="0" tIns="0" rIns="0" bIns="48006" rtlCol="0" anchor="b" anchorCtr="0">
            <a:spAutoFit/>
          </a:bodyPr>
          <a:lstStyle>
            <a:lvl1pPr marL="115888" indent="-115888" algn="l" defTabSz="914400" rtl="0" eaLnBrk="1" latinLnBrk="0" hangingPunct="1">
              <a:lnSpc>
                <a:spcPct val="100000"/>
              </a:lnSpc>
              <a:spcBef>
                <a:spcPts val="200"/>
              </a:spcBef>
              <a:buClr>
                <a:schemeClr val="accent1"/>
              </a:buClr>
              <a:buFont typeface="+mj-lt"/>
              <a:buAutoNum type="arabicPeriod"/>
              <a:defRPr sz="700" kern="1200" baseline="0">
                <a:solidFill>
                  <a:schemeClr val="accent1"/>
                </a:solidFill>
                <a:latin typeface="+mn-lt"/>
                <a:ea typeface="+mn-ea"/>
                <a:cs typeface="+mn-cs"/>
              </a:defRPr>
            </a:lvl1pPr>
            <a:lvl2pPr marL="4572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6916" indent="-86916" defTabSz="685800">
              <a:spcBef>
                <a:spcPts val="150"/>
              </a:spcBef>
              <a:buClr>
                <a:srgbClr val="A6A7A7"/>
              </a:buClr>
            </a:pPr>
            <a:r>
              <a:rPr lang="en-US" sz="525" dirty="0">
                <a:solidFill>
                  <a:srgbClr val="A6A7A7"/>
                </a:solidFill>
                <a:latin typeface="Century Gothic"/>
              </a:rPr>
              <a:t>Medicare Shared Savings Program.</a:t>
            </a:r>
          </a:p>
          <a:p>
            <a:pPr marL="86916" indent="-86916" defTabSz="685800">
              <a:spcBef>
                <a:spcPts val="150"/>
              </a:spcBef>
              <a:buClr>
                <a:srgbClr val="A6A7A7"/>
              </a:buClr>
            </a:pPr>
            <a:r>
              <a:rPr lang="en-US" sz="525" dirty="0">
                <a:solidFill>
                  <a:srgbClr val="A6A7A7"/>
                </a:solidFill>
                <a:latin typeface="Century Gothic"/>
              </a:rPr>
              <a:t>Savings to Medicare after bonus payments.</a:t>
            </a:r>
          </a:p>
          <a:p>
            <a:pPr marL="86916" indent="-86916" defTabSz="685800">
              <a:spcBef>
                <a:spcPts val="150"/>
              </a:spcBef>
              <a:buClr>
                <a:srgbClr val="A6A7A7"/>
              </a:buClr>
            </a:pPr>
            <a:r>
              <a:rPr lang="en-US" sz="525" dirty="0">
                <a:solidFill>
                  <a:srgbClr val="A6A7A7"/>
                </a:solidFill>
                <a:latin typeface="Century Gothic"/>
              </a:rPr>
              <a:t>Median values calculated separately for each metric; full profile does not sum to 100 percent.</a:t>
            </a:r>
          </a:p>
        </p:txBody>
      </p:sp>
      <p:graphicFrame>
        <p:nvGraphicFramePr>
          <p:cNvPr id="26" name="Chart 25">
            <a:extLst>
              <a:ext uri="{FF2B5EF4-FFF2-40B4-BE49-F238E27FC236}">
                <a16:creationId xmlns:a16="http://schemas.microsoft.com/office/drawing/2014/main" id="{EBB82F24-F457-FABC-E2A8-98BB5BE60858}"/>
              </a:ext>
            </a:extLst>
          </p:cNvPr>
          <p:cNvGraphicFramePr/>
          <p:nvPr/>
        </p:nvGraphicFramePr>
        <p:xfrm>
          <a:off x="6995371" y="4024717"/>
          <a:ext cx="3503654" cy="1255720"/>
        </p:xfrm>
        <a:graphic>
          <a:graphicData uri="http://schemas.openxmlformats.org/drawingml/2006/chart">
            <c:chart xmlns:c="http://schemas.openxmlformats.org/drawingml/2006/chart" xmlns:r="http://schemas.openxmlformats.org/officeDocument/2006/relationships" r:id="rId5"/>
          </a:graphicData>
        </a:graphic>
      </p:graphicFrame>
      <p:sp>
        <p:nvSpPr>
          <p:cNvPr id="27" name="TextBox 26">
            <a:extLst>
              <a:ext uri="{FF2B5EF4-FFF2-40B4-BE49-F238E27FC236}">
                <a16:creationId xmlns:a16="http://schemas.microsoft.com/office/drawing/2014/main" id="{D745FFA5-D18E-1919-BE35-FB7D479D6BA5}"/>
              </a:ext>
            </a:extLst>
          </p:cNvPr>
          <p:cNvSpPr txBox="1"/>
          <p:nvPr/>
        </p:nvSpPr>
        <p:spPr bwMode="gray">
          <a:xfrm>
            <a:off x="7013374" y="3526138"/>
            <a:ext cx="2919069" cy="482889"/>
          </a:xfrm>
          <a:prstGeom prst="rect">
            <a:avLst/>
          </a:prstGeom>
          <a:noFill/>
        </p:spPr>
        <p:txBody>
          <a:bodyPr wrap="none" lIns="0" tIns="0" rIns="0" bIns="0" rtlCol="0">
            <a:spAutoFit/>
          </a:bodyPr>
          <a:lstStyle/>
          <a:p>
            <a:pPr defTabSz="685800">
              <a:spcBef>
                <a:spcPts val="600"/>
              </a:spcBef>
            </a:pPr>
            <a:r>
              <a:rPr lang="en-US" sz="1050" b="1" dirty="0">
                <a:solidFill>
                  <a:srgbClr val="262729"/>
                </a:solidFill>
                <a:latin typeface="Century Gothic"/>
              </a:rPr>
              <a:t>Percentage of Revenue Tied to Value-Based </a:t>
            </a:r>
            <a:br>
              <a:rPr lang="en-US" sz="1050" b="1" dirty="0">
                <a:solidFill>
                  <a:srgbClr val="262729"/>
                </a:solidFill>
                <a:latin typeface="Century Gothic"/>
              </a:rPr>
            </a:br>
            <a:r>
              <a:rPr lang="en-US" sz="1050" b="1" dirty="0">
                <a:solidFill>
                  <a:srgbClr val="262729"/>
                </a:solidFill>
                <a:latin typeface="Century Gothic"/>
              </a:rPr>
              <a:t>Contracts by Provider Type, 2021</a:t>
            </a:r>
          </a:p>
          <a:p>
            <a:pPr defTabSz="685800">
              <a:spcBef>
                <a:spcPts val="300"/>
              </a:spcBef>
            </a:pPr>
            <a:r>
              <a:rPr lang="en-US" sz="788" b="1" dirty="0">
                <a:solidFill>
                  <a:srgbClr val="555759"/>
                </a:solidFill>
                <a:latin typeface="Century Gothic"/>
              </a:rPr>
              <a:t>n = 2.3K physician groups</a:t>
            </a:r>
          </a:p>
        </p:txBody>
      </p:sp>
    </p:spTree>
    <p:extLst>
      <p:ext uri="{BB962C8B-B14F-4D97-AF65-F5344CB8AC3E}">
        <p14:creationId xmlns:p14="http://schemas.microsoft.com/office/powerpoint/2010/main" val="497291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graphicFrame>
        <p:nvGraphicFramePr>
          <p:cNvPr id="791" name="Google Shape;791;p15"/>
          <p:cNvGraphicFramePr/>
          <p:nvPr/>
        </p:nvGraphicFramePr>
        <p:xfrm>
          <a:off x="1974250" y="1963009"/>
          <a:ext cx="8300511" cy="3752654"/>
        </p:xfrm>
        <a:graphic>
          <a:graphicData uri="http://schemas.openxmlformats.org/drawingml/2006/chart">
            <c:chart xmlns:c="http://schemas.openxmlformats.org/drawingml/2006/chart" xmlns:r="http://schemas.openxmlformats.org/officeDocument/2006/relationships" r:id="rId3"/>
          </a:graphicData>
        </a:graphic>
      </p:graphicFrame>
      <p:sp>
        <p:nvSpPr>
          <p:cNvPr id="792" name="Google Shape;792;p15"/>
          <p:cNvSpPr/>
          <p:nvPr/>
        </p:nvSpPr>
        <p:spPr>
          <a:xfrm>
            <a:off x="1529284" y="713681"/>
            <a:ext cx="9190442" cy="782206"/>
          </a:xfrm>
          <a:prstGeom prst="rect">
            <a:avLst/>
          </a:prstGeom>
          <a:solidFill>
            <a:schemeClr val="lt1"/>
          </a:solidFill>
          <a:ln w="1905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sp>
        <p:nvSpPr>
          <p:cNvPr id="793" name="Google Shape;793;p15"/>
          <p:cNvSpPr txBox="1"/>
          <p:nvPr/>
        </p:nvSpPr>
        <p:spPr>
          <a:xfrm>
            <a:off x="1962183" y="1032590"/>
            <a:ext cx="5858573" cy="196208"/>
          </a:xfrm>
          <a:prstGeom prst="rect">
            <a:avLst/>
          </a:prstGeom>
          <a:noFill/>
          <a:ln>
            <a:noFill/>
          </a:ln>
        </p:spPr>
        <p:txBody>
          <a:bodyPr spcFirstLastPara="1" wrap="square" lIns="0" tIns="0" rIns="0" bIns="0" anchor="t" anchorCtr="0">
            <a:spAutoFit/>
          </a:bodyPr>
          <a:lstStyle/>
          <a:p>
            <a:pPr defTabSz="685800">
              <a:buClr>
                <a:srgbClr val="262729"/>
              </a:buClr>
              <a:buSzPts val="1700"/>
            </a:pPr>
            <a:r>
              <a:rPr lang="en-US" sz="1275" b="1">
                <a:solidFill>
                  <a:srgbClr val="262729"/>
                </a:solidFill>
                <a:latin typeface="Century Gothic"/>
                <a:ea typeface="Century Gothic"/>
                <a:cs typeface="Century Gothic"/>
                <a:sym typeface="Century Gothic"/>
              </a:rPr>
              <a:t>The New Competitive Landscape for Healthcare</a:t>
            </a:r>
            <a:endParaRPr sz="1350">
              <a:solidFill>
                <a:srgbClr val="262729"/>
              </a:solidFill>
              <a:latin typeface="Century Gothic"/>
            </a:endParaRPr>
          </a:p>
        </p:txBody>
      </p:sp>
      <p:sp>
        <p:nvSpPr>
          <p:cNvPr id="794" name="Google Shape;794;p15"/>
          <p:cNvSpPr txBox="1"/>
          <p:nvPr/>
        </p:nvSpPr>
        <p:spPr>
          <a:xfrm>
            <a:off x="1956148" y="1545853"/>
            <a:ext cx="4655120" cy="161583"/>
          </a:xfrm>
          <a:prstGeom prst="rect">
            <a:avLst/>
          </a:prstGeom>
          <a:noFill/>
          <a:ln>
            <a:noFill/>
          </a:ln>
        </p:spPr>
        <p:txBody>
          <a:bodyPr spcFirstLastPara="1" wrap="square" lIns="0" tIns="0" rIns="0" bIns="0" anchor="t" anchorCtr="0">
            <a:spAutoFit/>
          </a:bodyPr>
          <a:lstStyle/>
          <a:p>
            <a:pPr defTabSz="685800"/>
            <a:r>
              <a:rPr lang="en-US" sz="1050" b="1">
                <a:solidFill>
                  <a:srgbClr val="262729"/>
                </a:solidFill>
                <a:latin typeface="Century Gothic"/>
                <a:ea typeface="Century Gothic"/>
                <a:cs typeface="Century Gothic"/>
                <a:sym typeface="Century Gothic"/>
              </a:rPr>
              <a:t>Annual Revenue of Largest Healthcare Companies and Health Systems</a:t>
            </a:r>
            <a:endParaRPr sz="1050" b="1" baseline="30000">
              <a:solidFill>
                <a:srgbClr val="262729"/>
              </a:solidFill>
              <a:latin typeface="Century Gothic"/>
              <a:ea typeface="Century Gothic"/>
              <a:cs typeface="Century Gothic"/>
              <a:sym typeface="Century Gothic"/>
            </a:endParaRPr>
          </a:p>
        </p:txBody>
      </p:sp>
      <p:sp>
        <p:nvSpPr>
          <p:cNvPr id="795" name="Google Shape;795;p15"/>
          <p:cNvSpPr txBox="1"/>
          <p:nvPr/>
        </p:nvSpPr>
        <p:spPr>
          <a:xfrm>
            <a:off x="1962183" y="1723765"/>
            <a:ext cx="803105" cy="121252"/>
          </a:xfrm>
          <a:prstGeom prst="rect">
            <a:avLst/>
          </a:prstGeom>
          <a:noFill/>
          <a:ln>
            <a:noFill/>
          </a:ln>
        </p:spPr>
        <p:txBody>
          <a:bodyPr spcFirstLastPara="1" wrap="square" lIns="0" tIns="0" rIns="0" bIns="0" anchor="t" anchorCtr="0">
            <a:spAutoFit/>
          </a:bodyPr>
          <a:lstStyle/>
          <a:p>
            <a:pPr defTabSz="685800"/>
            <a:r>
              <a:rPr lang="en-US" sz="788" b="1" i="1">
                <a:solidFill>
                  <a:srgbClr val="A6A7A7"/>
                </a:solidFill>
                <a:latin typeface="Century Gothic"/>
                <a:ea typeface="Century Gothic"/>
                <a:cs typeface="Century Gothic"/>
                <a:sym typeface="Century Gothic"/>
              </a:rPr>
              <a:t>Billions of Dollars</a:t>
            </a:r>
            <a:endParaRPr sz="788" b="1" i="1" baseline="30000">
              <a:solidFill>
                <a:srgbClr val="A6A7A7"/>
              </a:solidFill>
              <a:latin typeface="Century Gothic"/>
              <a:ea typeface="Century Gothic"/>
              <a:cs typeface="Century Gothic"/>
              <a:sym typeface="Century Gothic"/>
            </a:endParaRPr>
          </a:p>
        </p:txBody>
      </p:sp>
      <p:sp>
        <p:nvSpPr>
          <p:cNvPr id="796" name="Google Shape;796;p15"/>
          <p:cNvSpPr txBox="1"/>
          <p:nvPr/>
        </p:nvSpPr>
        <p:spPr>
          <a:xfrm>
            <a:off x="2908794" y="5561374"/>
            <a:ext cx="2880122" cy="293670"/>
          </a:xfrm>
          <a:prstGeom prst="rect">
            <a:avLst/>
          </a:prstGeom>
          <a:noFill/>
          <a:ln>
            <a:noFill/>
          </a:ln>
        </p:spPr>
        <p:txBody>
          <a:bodyPr spcFirstLastPara="1" wrap="square" lIns="0" tIns="0" rIns="0" bIns="0" anchor="t" anchorCtr="0">
            <a:spAutoFit/>
          </a:bodyPr>
          <a:lstStyle/>
          <a:p>
            <a:pPr marL="85725" indent="-85725" defTabSz="685800">
              <a:buClr>
                <a:srgbClr val="A6A7A7"/>
              </a:buClr>
              <a:buSzPts val="700"/>
              <a:buFont typeface="Century Gothic"/>
              <a:buAutoNum type="arabicPeriod"/>
            </a:pPr>
            <a:r>
              <a:rPr lang="en-US" sz="525" dirty="0">
                <a:solidFill>
                  <a:srgbClr val="A6A7A7"/>
                </a:solidFill>
                <a:latin typeface="Century Gothic"/>
                <a:ea typeface="Century Gothic"/>
                <a:cs typeface="Century Gothic"/>
                <a:sym typeface="Century Gothic"/>
              </a:rPr>
              <a:t>Average revenue growth among top 3 companies in each segment.</a:t>
            </a:r>
            <a:endParaRPr sz="1350" dirty="0">
              <a:solidFill>
                <a:srgbClr val="262729"/>
              </a:solidFill>
              <a:latin typeface="Century Gothic"/>
            </a:endParaRPr>
          </a:p>
          <a:p>
            <a:pPr marL="85725" indent="-85725" defTabSz="685800">
              <a:spcBef>
                <a:spcPts val="150"/>
              </a:spcBef>
              <a:buClr>
                <a:srgbClr val="A6A7A7"/>
              </a:buClr>
              <a:buSzPts val="700"/>
              <a:buFont typeface="Century Gothic"/>
              <a:buAutoNum type="arabicPeriod"/>
            </a:pPr>
            <a:r>
              <a:rPr lang="en-US" sz="525" dirty="0">
                <a:solidFill>
                  <a:srgbClr val="A6A7A7"/>
                </a:solidFill>
                <a:latin typeface="Century Gothic"/>
                <a:ea typeface="Century Gothic"/>
                <a:cs typeface="Century Gothic"/>
                <a:sym typeface="Century Gothic"/>
              </a:rPr>
              <a:t>Excludes CARES Act funds.</a:t>
            </a:r>
          </a:p>
          <a:p>
            <a:pPr marL="85725" indent="-85725" defTabSz="685800">
              <a:spcBef>
                <a:spcPts val="150"/>
              </a:spcBef>
              <a:buClr>
                <a:srgbClr val="A6A7A7"/>
              </a:buClr>
              <a:buSzPts val="700"/>
              <a:buFont typeface="Century Gothic"/>
              <a:buAutoNum type="arabicPeriod"/>
            </a:pPr>
            <a:r>
              <a:rPr lang="en-US" sz="525" dirty="0">
                <a:solidFill>
                  <a:srgbClr val="A6A7A7"/>
                </a:solidFill>
                <a:latin typeface="Century Gothic"/>
                <a:ea typeface="Century Gothic"/>
                <a:cs typeface="Century Gothic"/>
                <a:sym typeface="Century Gothic"/>
              </a:rPr>
              <a:t>Fiscal year ended in June 2021.</a:t>
            </a:r>
            <a:endParaRPr sz="1350" dirty="0">
              <a:solidFill>
                <a:srgbClr val="262729"/>
              </a:solidFill>
              <a:latin typeface="Century Gothic"/>
            </a:endParaRPr>
          </a:p>
        </p:txBody>
      </p:sp>
      <p:sp>
        <p:nvSpPr>
          <p:cNvPr id="797" name="Google Shape;797;p15"/>
          <p:cNvSpPr txBox="1"/>
          <p:nvPr/>
        </p:nvSpPr>
        <p:spPr>
          <a:xfrm>
            <a:off x="7610619" y="5780951"/>
            <a:ext cx="2659294" cy="161583"/>
          </a:xfrm>
          <a:prstGeom prst="rect">
            <a:avLst/>
          </a:prstGeom>
          <a:noFill/>
          <a:ln>
            <a:noFill/>
          </a:ln>
        </p:spPr>
        <p:txBody>
          <a:bodyPr spcFirstLastPara="1" wrap="square" lIns="0" tIns="0" rIns="0" bIns="0" anchor="t" anchorCtr="0">
            <a:spAutoFit/>
          </a:bodyPr>
          <a:lstStyle/>
          <a:p>
            <a:pPr defTabSz="685800">
              <a:buClr>
                <a:srgbClr val="262729"/>
              </a:buClr>
              <a:buSzPts val="700"/>
            </a:pPr>
            <a:r>
              <a:rPr lang="en-US" sz="525" dirty="0">
                <a:solidFill>
                  <a:srgbClr val="A6A7A7"/>
                </a:solidFill>
                <a:latin typeface="Century Gothic"/>
                <a:ea typeface="Century Gothic"/>
                <a:cs typeface="Century Gothic"/>
                <a:sym typeface="Century Gothic"/>
              </a:rPr>
              <a:t>Source: “National Hospital Flash Report." Kaufman Hall, Jan. 2022;  Publicly-available financial statements and investor reports; Gist Healthcare analysis.</a:t>
            </a:r>
            <a:endParaRPr sz="1350" dirty="0">
              <a:solidFill>
                <a:srgbClr val="262729"/>
              </a:solidFill>
              <a:latin typeface="Century Gothic"/>
            </a:endParaRPr>
          </a:p>
        </p:txBody>
      </p:sp>
      <p:grpSp>
        <p:nvGrpSpPr>
          <p:cNvPr id="798" name="Google Shape;798;p15"/>
          <p:cNvGrpSpPr/>
          <p:nvPr/>
        </p:nvGrpSpPr>
        <p:grpSpPr>
          <a:xfrm>
            <a:off x="9274332" y="1576342"/>
            <a:ext cx="885551" cy="141319"/>
            <a:chOff x="431525" y="1328186"/>
            <a:chExt cx="1180735" cy="188424"/>
          </a:xfrm>
        </p:grpSpPr>
        <p:sp>
          <p:nvSpPr>
            <p:cNvPr id="799" name="Google Shape;799;p15"/>
            <p:cNvSpPr/>
            <p:nvPr/>
          </p:nvSpPr>
          <p:spPr>
            <a:xfrm>
              <a:off x="431525" y="1345632"/>
              <a:ext cx="137160" cy="137160"/>
            </a:xfrm>
            <a:prstGeom prst="rect">
              <a:avLst/>
            </a:prstGeom>
            <a:solidFill>
              <a:schemeClr val="accent1"/>
            </a:solidFill>
            <a:ln>
              <a:noFill/>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sp>
          <p:nvSpPr>
            <p:cNvPr id="800" name="Google Shape;800;p15"/>
            <p:cNvSpPr txBox="1"/>
            <p:nvPr/>
          </p:nvSpPr>
          <p:spPr>
            <a:xfrm>
              <a:off x="619820" y="1331945"/>
              <a:ext cx="339837" cy="184665"/>
            </a:xfrm>
            <a:prstGeom prst="rect">
              <a:avLst/>
            </a:prstGeom>
            <a:noFill/>
            <a:ln>
              <a:noFill/>
            </a:ln>
          </p:spPr>
          <p:txBody>
            <a:bodyPr spcFirstLastPara="1" wrap="square" lIns="0" tIns="0" rIns="0" bIns="0" anchor="t" anchorCtr="0">
              <a:spAutoFit/>
            </a:bodyPr>
            <a:lstStyle/>
            <a:p>
              <a:pPr defTabSz="685800"/>
              <a:r>
                <a:rPr lang="en-US" sz="900" dirty="0">
                  <a:solidFill>
                    <a:srgbClr val="262729"/>
                  </a:solidFill>
                  <a:latin typeface="Century Gothic"/>
                  <a:ea typeface="Century Gothic"/>
                  <a:cs typeface="Century Gothic"/>
                  <a:sym typeface="Century Gothic"/>
                </a:rPr>
                <a:t>2020</a:t>
              </a:r>
              <a:endParaRPr sz="1350" dirty="0">
                <a:solidFill>
                  <a:srgbClr val="262729"/>
                </a:solidFill>
                <a:latin typeface="Century Gothic"/>
              </a:endParaRPr>
            </a:p>
          </p:txBody>
        </p:sp>
        <p:sp>
          <p:nvSpPr>
            <p:cNvPr id="801" name="Google Shape;801;p15"/>
            <p:cNvSpPr txBox="1"/>
            <p:nvPr/>
          </p:nvSpPr>
          <p:spPr>
            <a:xfrm>
              <a:off x="1272423" y="1328186"/>
              <a:ext cx="339837" cy="184664"/>
            </a:xfrm>
            <a:prstGeom prst="rect">
              <a:avLst/>
            </a:prstGeom>
            <a:noFill/>
            <a:ln>
              <a:noFill/>
            </a:ln>
          </p:spPr>
          <p:txBody>
            <a:bodyPr spcFirstLastPara="1" wrap="square" lIns="0" tIns="0" rIns="0" bIns="0" anchor="t" anchorCtr="0">
              <a:spAutoFit/>
            </a:bodyPr>
            <a:lstStyle/>
            <a:p>
              <a:pPr defTabSz="685800"/>
              <a:r>
                <a:rPr lang="en-US" sz="900" dirty="0">
                  <a:solidFill>
                    <a:srgbClr val="262729"/>
                  </a:solidFill>
                  <a:latin typeface="Century Gothic"/>
                  <a:ea typeface="Century Gothic"/>
                  <a:cs typeface="Century Gothic"/>
                  <a:sym typeface="Century Gothic"/>
                </a:rPr>
                <a:t>2021</a:t>
              </a:r>
              <a:endParaRPr sz="1350" dirty="0">
                <a:solidFill>
                  <a:srgbClr val="262729"/>
                </a:solidFill>
                <a:latin typeface="Century Gothic"/>
              </a:endParaRPr>
            </a:p>
          </p:txBody>
        </p:sp>
      </p:grpSp>
      <p:sp>
        <p:nvSpPr>
          <p:cNvPr id="802" name="Google Shape;802;p15"/>
          <p:cNvSpPr txBox="1"/>
          <p:nvPr/>
        </p:nvSpPr>
        <p:spPr>
          <a:xfrm>
            <a:off x="10656844" y="5927549"/>
            <a:ext cx="49" cy="161583"/>
          </a:xfrm>
          <a:prstGeom prst="rect">
            <a:avLst/>
          </a:prstGeom>
          <a:noFill/>
          <a:ln>
            <a:noFill/>
          </a:ln>
        </p:spPr>
        <p:txBody>
          <a:bodyPr spcFirstLastPara="1" wrap="square" lIns="0" tIns="0" rIns="0" bIns="0" anchor="t" anchorCtr="0">
            <a:spAutoFit/>
          </a:bodyPr>
          <a:lstStyle/>
          <a:p>
            <a:pPr defTabSz="685800"/>
            <a:endParaRPr sz="1050">
              <a:solidFill>
                <a:srgbClr val="262729"/>
              </a:solidFill>
              <a:latin typeface="Century Gothic"/>
              <a:ea typeface="Century Gothic"/>
              <a:cs typeface="Century Gothic"/>
              <a:sym typeface="Century Gothic"/>
            </a:endParaRPr>
          </a:p>
        </p:txBody>
      </p:sp>
      <p:sp>
        <p:nvSpPr>
          <p:cNvPr id="803" name="Google Shape;803;p15"/>
          <p:cNvSpPr txBox="1"/>
          <p:nvPr/>
        </p:nvSpPr>
        <p:spPr>
          <a:xfrm>
            <a:off x="1962183" y="1251710"/>
            <a:ext cx="5121989" cy="173124"/>
          </a:xfrm>
          <a:prstGeom prst="rect">
            <a:avLst/>
          </a:prstGeom>
          <a:noFill/>
          <a:ln>
            <a:noFill/>
          </a:ln>
        </p:spPr>
        <p:txBody>
          <a:bodyPr spcFirstLastPara="1" wrap="square" lIns="0" tIns="0" rIns="0" bIns="0" anchor="t" anchorCtr="0">
            <a:spAutoFit/>
          </a:bodyPr>
          <a:lstStyle/>
          <a:p>
            <a:pPr defTabSz="685800">
              <a:buClr>
                <a:srgbClr val="555759"/>
              </a:buClr>
              <a:buSzPts val="1500"/>
            </a:pPr>
            <a:r>
              <a:rPr lang="en-US" sz="1125" i="1" dirty="0">
                <a:solidFill>
                  <a:srgbClr val="555759"/>
                </a:solidFill>
                <a:latin typeface="Century Gothic"/>
                <a:ea typeface="Century Gothic"/>
                <a:cs typeface="Century Gothic"/>
                <a:sym typeface="Century Gothic"/>
              </a:rPr>
              <a:t>Health Systems See Better Growth in 2021 Than Recent Years</a:t>
            </a:r>
            <a:endParaRPr sz="1350" dirty="0">
              <a:solidFill>
                <a:srgbClr val="262729"/>
              </a:solidFill>
              <a:latin typeface="Century Gothic"/>
            </a:endParaRPr>
          </a:p>
        </p:txBody>
      </p:sp>
      <p:sp>
        <p:nvSpPr>
          <p:cNvPr id="804" name="Google Shape;804;p15"/>
          <p:cNvSpPr/>
          <p:nvPr/>
        </p:nvSpPr>
        <p:spPr>
          <a:xfrm rot="-5400000">
            <a:off x="2878270" y="1371501"/>
            <a:ext cx="61793" cy="1317106"/>
          </a:xfrm>
          <a:prstGeom prst="rightBracket">
            <a:avLst>
              <a:gd name="adj" fmla="val 8333"/>
            </a:avLst>
          </a:prstGeom>
          <a:noFill/>
          <a:ln w="9525"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algn="ctr" defTabSz="685800"/>
            <a:endParaRPr sz="1350">
              <a:solidFill>
                <a:srgbClr val="262729"/>
              </a:solidFill>
              <a:latin typeface="Century Gothic"/>
              <a:ea typeface="Century Gothic"/>
              <a:cs typeface="Century Gothic"/>
              <a:sym typeface="Century Gothic"/>
            </a:endParaRPr>
          </a:p>
        </p:txBody>
      </p:sp>
      <p:sp>
        <p:nvSpPr>
          <p:cNvPr id="805" name="Google Shape;805;p15"/>
          <p:cNvSpPr txBox="1"/>
          <p:nvPr/>
        </p:nvSpPr>
        <p:spPr>
          <a:xfrm>
            <a:off x="2440792" y="1932250"/>
            <a:ext cx="936555" cy="138499"/>
          </a:xfrm>
          <a:prstGeom prst="rect">
            <a:avLst/>
          </a:prstGeom>
          <a:solidFill>
            <a:schemeClr val="lt1"/>
          </a:solidFill>
          <a:ln>
            <a:noFill/>
          </a:ln>
        </p:spPr>
        <p:txBody>
          <a:bodyPr spcFirstLastPara="1" wrap="square" lIns="0" tIns="0" rIns="0" bIns="0" anchor="t" anchorCtr="0">
            <a:spAutoFit/>
          </a:bodyPr>
          <a:lstStyle/>
          <a:p>
            <a:pPr defTabSz="685800"/>
            <a:r>
              <a:rPr lang="en-US" sz="900" dirty="0">
                <a:solidFill>
                  <a:srgbClr val="262729"/>
                </a:solidFill>
                <a:latin typeface="Century Gothic"/>
                <a:ea typeface="Century Gothic"/>
                <a:cs typeface="Century Gothic"/>
                <a:sym typeface="Century Gothic"/>
              </a:rPr>
              <a:t>Pharmacy/Retail</a:t>
            </a:r>
            <a:endParaRPr sz="900" baseline="30000" dirty="0">
              <a:solidFill>
                <a:srgbClr val="262729"/>
              </a:solidFill>
              <a:latin typeface="Century Gothic"/>
              <a:ea typeface="Century Gothic"/>
              <a:cs typeface="Century Gothic"/>
              <a:sym typeface="Century Gothic"/>
            </a:endParaRPr>
          </a:p>
        </p:txBody>
      </p:sp>
      <p:sp>
        <p:nvSpPr>
          <p:cNvPr id="806" name="Google Shape;806;p15"/>
          <p:cNvSpPr/>
          <p:nvPr/>
        </p:nvSpPr>
        <p:spPr>
          <a:xfrm rot="-5400000">
            <a:off x="4327328" y="1371501"/>
            <a:ext cx="61793" cy="1317106"/>
          </a:xfrm>
          <a:prstGeom prst="rightBracket">
            <a:avLst>
              <a:gd name="adj" fmla="val 8333"/>
            </a:avLst>
          </a:prstGeom>
          <a:noFill/>
          <a:ln w="9525"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algn="ctr" defTabSz="685800"/>
            <a:endParaRPr sz="1350">
              <a:solidFill>
                <a:srgbClr val="262729"/>
              </a:solidFill>
              <a:latin typeface="Century Gothic"/>
              <a:ea typeface="Century Gothic"/>
              <a:cs typeface="Century Gothic"/>
              <a:sym typeface="Century Gothic"/>
            </a:endParaRPr>
          </a:p>
        </p:txBody>
      </p:sp>
      <p:sp>
        <p:nvSpPr>
          <p:cNvPr id="807" name="Google Shape;807;p15"/>
          <p:cNvSpPr txBox="1"/>
          <p:nvPr/>
        </p:nvSpPr>
        <p:spPr>
          <a:xfrm>
            <a:off x="4153846" y="1932250"/>
            <a:ext cx="400350" cy="138499"/>
          </a:xfrm>
          <a:prstGeom prst="rect">
            <a:avLst/>
          </a:prstGeom>
          <a:solidFill>
            <a:schemeClr val="lt1"/>
          </a:solidFill>
          <a:ln>
            <a:noFill/>
          </a:ln>
        </p:spPr>
        <p:txBody>
          <a:bodyPr spcFirstLastPara="1" wrap="square" lIns="0" tIns="0" rIns="0" bIns="0" anchor="t" anchorCtr="0">
            <a:spAutoFit/>
          </a:bodyPr>
          <a:lstStyle/>
          <a:p>
            <a:pPr defTabSz="685800"/>
            <a:r>
              <a:rPr lang="en-US" sz="900">
                <a:solidFill>
                  <a:srgbClr val="262729"/>
                </a:solidFill>
                <a:latin typeface="Century Gothic"/>
                <a:ea typeface="Century Gothic"/>
                <a:cs typeface="Century Gothic"/>
                <a:sym typeface="Century Gothic"/>
              </a:rPr>
              <a:t>Insurers</a:t>
            </a:r>
            <a:endParaRPr sz="900" baseline="30000">
              <a:solidFill>
                <a:srgbClr val="262729"/>
              </a:solidFill>
              <a:latin typeface="Century Gothic"/>
              <a:ea typeface="Century Gothic"/>
              <a:cs typeface="Century Gothic"/>
              <a:sym typeface="Century Gothic"/>
            </a:endParaRPr>
          </a:p>
        </p:txBody>
      </p:sp>
      <p:sp>
        <p:nvSpPr>
          <p:cNvPr id="808" name="Google Shape;808;p15"/>
          <p:cNvSpPr/>
          <p:nvPr/>
        </p:nvSpPr>
        <p:spPr>
          <a:xfrm rot="-5400000">
            <a:off x="5761793" y="1376244"/>
            <a:ext cx="61793" cy="1317106"/>
          </a:xfrm>
          <a:prstGeom prst="rightBracket">
            <a:avLst>
              <a:gd name="adj" fmla="val 8333"/>
            </a:avLst>
          </a:prstGeom>
          <a:noFill/>
          <a:ln w="9525"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algn="ctr" defTabSz="685800"/>
            <a:endParaRPr sz="1350">
              <a:solidFill>
                <a:srgbClr val="262729"/>
              </a:solidFill>
              <a:latin typeface="Century Gothic"/>
              <a:ea typeface="Century Gothic"/>
              <a:cs typeface="Century Gothic"/>
              <a:sym typeface="Century Gothic"/>
            </a:endParaRPr>
          </a:p>
        </p:txBody>
      </p:sp>
      <p:sp>
        <p:nvSpPr>
          <p:cNvPr id="809" name="Google Shape;809;p15"/>
          <p:cNvSpPr txBox="1"/>
          <p:nvPr/>
        </p:nvSpPr>
        <p:spPr>
          <a:xfrm>
            <a:off x="5484637" y="1937127"/>
            <a:ext cx="592711" cy="138499"/>
          </a:xfrm>
          <a:prstGeom prst="rect">
            <a:avLst/>
          </a:prstGeom>
          <a:solidFill>
            <a:schemeClr val="lt1"/>
          </a:solidFill>
          <a:ln>
            <a:noFill/>
          </a:ln>
        </p:spPr>
        <p:txBody>
          <a:bodyPr spcFirstLastPara="1" wrap="square" lIns="0" tIns="0" rIns="0" bIns="0" anchor="t" anchorCtr="0">
            <a:spAutoFit/>
          </a:bodyPr>
          <a:lstStyle/>
          <a:p>
            <a:pPr defTabSz="685800"/>
            <a:r>
              <a:rPr lang="en-US" sz="900">
                <a:solidFill>
                  <a:srgbClr val="262729"/>
                </a:solidFill>
                <a:latin typeface="Century Gothic"/>
                <a:ea typeface="Century Gothic"/>
                <a:cs typeface="Century Gothic"/>
                <a:sym typeface="Century Gothic"/>
              </a:rPr>
              <a:t>Distributors</a:t>
            </a:r>
            <a:endParaRPr sz="900" baseline="30000">
              <a:solidFill>
                <a:srgbClr val="262729"/>
              </a:solidFill>
              <a:latin typeface="Century Gothic"/>
              <a:ea typeface="Century Gothic"/>
              <a:cs typeface="Century Gothic"/>
              <a:sym typeface="Century Gothic"/>
            </a:endParaRPr>
          </a:p>
        </p:txBody>
      </p:sp>
      <p:sp>
        <p:nvSpPr>
          <p:cNvPr id="810" name="Google Shape;810;p15"/>
          <p:cNvSpPr/>
          <p:nvPr/>
        </p:nvSpPr>
        <p:spPr>
          <a:xfrm rot="-5400000">
            <a:off x="7168328" y="1378719"/>
            <a:ext cx="61793" cy="1317106"/>
          </a:xfrm>
          <a:prstGeom prst="rightBracket">
            <a:avLst>
              <a:gd name="adj" fmla="val 8333"/>
            </a:avLst>
          </a:prstGeom>
          <a:noFill/>
          <a:ln w="9525"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algn="ctr" defTabSz="685800"/>
            <a:endParaRPr sz="1350">
              <a:solidFill>
                <a:srgbClr val="262729"/>
              </a:solidFill>
              <a:latin typeface="Century Gothic"/>
              <a:ea typeface="Century Gothic"/>
              <a:cs typeface="Century Gothic"/>
              <a:sym typeface="Century Gothic"/>
            </a:endParaRPr>
          </a:p>
        </p:txBody>
      </p:sp>
      <p:sp>
        <p:nvSpPr>
          <p:cNvPr id="811" name="Google Shape;811;p15"/>
          <p:cNvSpPr txBox="1"/>
          <p:nvPr/>
        </p:nvSpPr>
        <p:spPr>
          <a:xfrm>
            <a:off x="6960265" y="1933052"/>
            <a:ext cx="441227" cy="138499"/>
          </a:xfrm>
          <a:prstGeom prst="rect">
            <a:avLst/>
          </a:prstGeom>
          <a:solidFill>
            <a:schemeClr val="lt1"/>
          </a:solidFill>
          <a:ln>
            <a:noFill/>
          </a:ln>
        </p:spPr>
        <p:txBody>
          <a:bodyPr spcFirstLastPara="1" wrap="square" lIns="0" tIns="0" rIns="0" bIns="0" anchor="t" anchorCtr="0">
            <a:spAutoFit/>
          </a:bodyPr>
          <a:lstStyle/>
          <a:p>
            <a:pPr defTabSz="685800"/>
            <a:r>
              <a:rPr lang="en-US" sz="900">
                <a:solidFill>
                  <a:srgbClr val="262729"/>
                </a:solidFill>
                <a:latin typeface="Century Gothic"/>
                <a:ea typeface="Century Gothic"/>
                <a:cs typeface="Century Gothic"/>
                <a:sym typeface="Century Gothic"/>
              </a:rPr>
              <a:t>Pharma</a:t>
            </a:r>
            <a:endParaRPr sz="900" baseline="30000">
              <a:solidFill>
                <a:srgbClr val="262729"/>
              </a:solidFill>
              <a:latin typeface="Century Gothic"/>
              <a:ea typeface="Century Gothic"/>
              <a:cs typeface="Century Gothic"/>
              <a:sym typeface="Century Gothic"/>
            </a:endParaRPr>
          </a:p>
        </p:txBody>
      </p:sp>
      <p:sp>
        <p:nvSpPr>
          <p:cNvPr id="812" name="Google Shape;812;p15"/>
          <p:cNvSpPr/>
          <p:nvPr/>
        </p:nvSpPr>
        <p:spPr>
          <a:xfrm rot="-5400000">
            <a:off x="9028148" y="922752"/>
            <a:ext cx="67055" cy="2228937"/>
          </a:xfrm>
          <a:prstGeom prst="rightBracket">
            <a:avLst>
              <a:gd name="adj" fmla="val 8333"/>
            </a:avLst>
          </a:prstGeom>
          <a:noFill/>
          <a:ln w="9525" cap="flat" cmpd="sng">
            <a:solidFill>
              <a:schemeClr val="accent1"/>
            </a:solidFill>
            <a:prstDash val="solid"/>
            <a:round/>
            <a:headEnd type="none" w="sm" len="sm"/>
            <a:tailEnd type="none" w="sm" len="sm"/>
          </a:ln>
        </p:spPr>
        <p:txBody>
          <a:bodyPr spcFirstLastPara="1" wrap="square" lIns="68569" tIns="34275" rIns="68569" bIns="34275" anchor="ctr" anchorCtr="0">
            <a:noAutofit/>
          </a:bodyPr>
          <a:lstStyle/>
          <a:p>
            <a:pPr algn="ctr" defTabSz="685800"/>
            <a:endParaRPr sz="1350">
              <a:solidFill>
                <a:srgbClr val="262729"/>
              </a:solidFill>
              <a:latin typeface="Century Gothic"/>
              <a:ea typeface="Century Gothic"/>
              <a:cs typeface="Century Gothic"/>
              <a:sym typeface="Century Gothic"/>
            </a:endParaRPr>
          </a:p>
        </p:txBody>
      </p:sp>
      <p:sp>
        <p:nvSpPr>
          <p:cNvPr id="813" name="Google Shape;813;p15"/>
          <p:cNvSpPr txBox="1"/>
          <p:nvPr/>
        </p:nvSpPr>
        <p:spPr>
          <a:xfrm>
            <a:off x="8650471" y="1937720"/>
            <a:ext cx="873740" cy="138499"/>
          </a:xfrm>
          <a:prstGeom prst="rect">
            <a:avLst/>
          </a:prstGeom>
          <a:solidFill>
            <a:schemeClr val="lt1"/>
          </a:solidFill>
          <a:ln>
            <a:noFill/>
          </a:ln>
        </p:spPr>
        <p:txBody>
          <a:bodyPr spcFirstLastPara="1" wrap="square" lIns="0" tIns="0" rIns="0" bIns="0" anchor="t" anchorCtr="0">
            <a:spAutoFit/>
          </a:bodyPr>
          <a:lstStyle/>
          <a:p>
            <a:pPr defTabSz="685800"/>
            <a:r>
              <a:rPr lang="en-US" sz="900" b="1">
                <a:solidFill>
                  <a:srgbClr val="00AFAA"/>
                </a:solidFill>
                <a:latin typeface="Century Gothic"/>
                <a:ea typeface="Century Gothic"/>
                <a:cs typeface="Century Gothic"/>
                <a:sym typeface="Century Gothic"/>
              </a:rPr>
              <a:t>Health Systems</a:t>
            </a:r>
            <a:endParaRPr sz="900" b="1" baseline="30000">
              <a:solidFill>
                <a:srgbClr val="00AFAA"/>
              </a:solidFill>
              <a:latin typeface="Century Gothic"/>
              <a:ea typeface="Century Gothic"/>
              <a:cs typeface="Century Gothic"/>
              <a:sym typeface="Century Gothic"/>
            </a:endParaRPr>
          </a:p>
        </p:txBody>
      </p:sp>
      <p:sp>
        <p:nvSpPr>
          <p:cNvPr id="814" name="Google Shape;814;p15"/>
          <p:cNvSpPr/>
          <p:nvPr/>
        </p:nvSpPr>
        <p:spPr>
          <a:xfrm>
            <a:off x="7763443" y="2290425"/>
            <a:ext cx="2412701" cy="1482316"/>
          </a:xfrm>
          <a:prstGeom prst="rect">
            <a:avLst/>
          </a:prstGeom>
          <a:solidFill>
            <a:schemeClr val="lt2"/>
          </a:solidFill>
          <a:ln>
            <a:noFill/>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sp>
        <p:nvSpPr>
          <p:cNvPr id="815" name="Google Shape;815;p15"/>
          <p:cNvSpPr txBox="1"/>
          <p:nvPr/>
        </p:nvSpPr>
        <p:spPr>
          <a:xfrm>
            <a:off x="7877903" y="3098751"/>
            <a:ext cx="400978" cy="230832"/>
          </a:xfrm>
          <a:prstGeom prst="rect">
            <a:avLst/>
          </a:prstGeom>
          <a:noFill/>
          <a:ln>
            <a:noFill/>
          </a:ln>
        </p:spPr>
        <p:txBody>
          <a:bodyPr spcFirstLastPara="1" wrap="square" lIns="0" tIns="0" rIns="0" bIns="0" anchor="t" anchorCtr="0">
            <a:spAutoFit/>
          </a:bodyPr>
          <a:lstStyle/>
          <a:p>
            <a:pPr algn="r" defTabSz="685800"/>
            <a:r>
              <a:rPr lang="en-US" sz="1500" b="1" dirty="0">
                <a:solidFill>
                  <a:srgbClr val="00AFAA"/>
                </a:solidFill>
                <a:latin typeface="Century Gothic"/>
                <a:ea typeface="Century Gothic"/>
                <a:cs typeface="Century Gothic"/>
                <a:sym typeface="Century Gothic"/>
              </a:rPr>
              <a:t>8%</a:t>
            </a:r>
            <a:endParaRPr sz="1350" dirty="0">
              <a:solidFill>
                <a:srgbClr val="262729"/>
              </a:solidFill>
              <a:latin typeface="Century Gothic"/>
            </a:endParaRPr>
          </a:p>
        </p:txBody>
      </p:sp>
      <p:sp>
        <p:nvSpPr>
          <p:cNvPr id="816" name="Google Shape;816;p15"/>
          <p:cNvSpPr txBox="1"/>
          <p:nvPr/>
        </p:nvSpPr>
        <p:spPr>
          <a:xfrm>
            <a:off x="8448124" y="3106271"/>
            <a:ext cx="1604534" cy="253916"/>
          </a:xfrm>
          <a:prstGeom prst="rect">
            <a:avLst/>
          </a:prstGeom>
          <a:noFill/>
          <a:ln>
            <a:noFill/>
          </a:ln>
        </p:spPr>
        <p:txBody>
          <a:bodyPr spcFirstLastPara="1" wrap="square" lIns="0" tIns="0" rIns="0" bIns="0" anchor="t" anchorCtr="0">
            <a:spAutoFit/>
          </a:bodyPr>
          <a:lstStyle/>
          <a:p>
            <a:pPr defTabSz="685800"/>
            <a:r>
              <a:rPr lang="en-US" sz="825" dirty="0">
                <a:solidFill>
                  <a:srgbClr val="262729"/>
                </a:solidFill>
                <a:latin typeface="Century Gothic"/>
                <a:ea typeface="Century Gothic"/>
                <a:cs typeface="Century Gothic"/>
                <a:sym typeface="Century Gothic"/>
              </a:rPr>
              <a:t>Percentage growth in </a:t>
            </a:r>
            <a:br>
              <a:rPr lang="en-US" sz="825" dirty="0">
                <a:solidFill>
                  <a:srgbClr val="262729"/>
                </a:solidFill>
                <a:latin typeface="Century Gothic"/>
                <a:ea typeface="Century Gothic"/>
                <a:cs typeface="Century Gothic"/>
                <a:sym typeface="Century Gothic"/>
              </a:rPr>
            </a:br>
            <a:r>
              <a:rPr lang="en-US" sz="825" b="1" dirty="0">
                <a:solidFill>
                  <a:srgbClr val="262729"/>
                </a:solidFill>
                <a:latin typeface="Century Gothic"/>
                <a:ea typeface="Century Gothic"/>
                <a:cs typeface="Century Gothic"/>
                <a:sym typeface="Century Gothic"/>
              </a:rPr>
              <a:t>total expenses</a:t>
            </a:r>
            <a:endParaRPr sz="825" dirty="0">
              <a:solidFill>
                <a:srgbClr val="262729"/>
              </a:solidFill>
              <a:latin typeface="Century Gothic"/>
              <a:ea typeface="Century Gothic"/>
              <a:cs typeface="Century Gothic"/>
              <a:sym typeface="Century Gothic"/>
            </a:endParaRPr>
          </a:p>
        </p:txBody>
      </p:sp>
      <p:sp>
        <p:nvSpPr>
          <p:cNvPr id="817" name="Google Shape;817;p15"/>
          <p:cNvSpPr txBox="1"/>
          <p:nvPr/>
        </p:nvSpPr>
        <p:spPr>
          <a:xfrm>
            <a:off x="7887845" y="2746777"/>
            <a:ext cx="391037" cy="230832"/>
          </a:xfrm>
          <a:prstGeom prst="rect">
            <a:avLst/>
          </a:prstGeom>
          <a:noFill/>
          <a:ln>
            <a:noFill/>
          </a:ln>
        </p:spPr>
        <p:txBody>
          <a:bodyPr spcFirstLastPara="1" wrap="square" lIns="0" tIns="0" rIns="0" bIns="0" anchor="t" anchorCtr="0">
            <a:spAutoFit/>
          </a:bodyPr>
          <a:lstStyle/>
          <a:p>
            <a:pPr algn="r" defTabSz="685800"/>
            <a:r>
              <a:rPr lang="en-US" sz="1500" b="1" dirty="0">
                <a:solidFill>
                  <a:srgbClr val="00AFAA"/>
                </a:solidFill>
                <a:latin typeface="Century Gothic"/>
                <a:ea typeface="Century Gothic"/>
                <a:cs typeface="Century Gothic"/>
                <a:sym typeface="Century Gothic"/>
              </a:rPr>
              <a:t>10%</a:t>
            </a:r>
            <a:endParaRPr sz="1350" dirty="0">
              <a:solidFill>
                <a:srgbClr val="262729"/>
              </a:solidFill>
              <a:latin typeface="Century Gothic"/>
            </a:endParaRPr>
          </a:p>
        </p:txBody>
      </p:sp>
      <p:sp>
        <p:nvSpPr>
          <p:cNvPr id="818" name="Google Shape;818;p15"/>
          <p:cNvSpPr txBox="1"/>
          <p:nvPr/>
        </p:nvSpPr>
        <p:spPr>
          <a:xfrm>
            <a:off x="8448124" y="2755961"/>
            <a:ext cx="1604534" cy="253916"/>
          </a:xfrm>
          <a:prstGeom prst="rect">
            <a:avLst/>
          </a:prstGeom>
          <a:noFill/>
          <a:ln>
            <a:noFill/>
          </a:ln>
        </p:spPr>
        <p:txBody>
          <a:bodyPr spcFirstLastPara="1" wrap="square" lIns="0" tIns="0" rIns="0" bIns="0" anchor="t" anchorCtr="0">
            <a:spAutoFit/>
          </a:bodyPr>
          <a:lstStyle/>
          <a:p>
            <a:pPr defTabSz="685800"/>
            <a:r>
              <a:rPr lang="en-US" sz="825" dirty="0">
                <a:solidFill>
                  <a:srgbClr val="262729"/>
                </a:solidFill>
                <a:latin typeface="Century Gothic"/>
                <a:ea typeface="Century Gothic"/>
                <a:cs typeface="Century Gothic"/>
                <a:sym typeface="Century Gothic"/>
              </a:rPr>
              <a:t>Percentage growth in </a:t>
            </a:r>
            <a:br>
              <a:rPr lang="en-US" sz="825" dirty="0">
                <a:solidFill>
                  <a:srgbClr val="262729"/>
                </a:solidFill>
                <a:latin typeface="Century Gothic"/>
                <a:ea typeface="Century Gothic"/>
                <a:cs typeface="Century Gothic"/>
                <a:sym typeface="Century Gothic"/>
              </a:rPr>
            </a:br>
            <a:r>
              <a:rPr lang="en-US" sz="825" b="1" dirty="0">
                <a:solidFill>
                  <a:srgbClr val="262729"/>
                </a:solidFill>
                <a:latin typeface="Century Gothic"/>
                <a:ea typeface="Century Gothic"/>
                <a:cs typeface="Century Gothic"/>
                <a:sym typeface="Century Gothic"/>
              </a:rPr>
              <a:t>total revenues</a:t>
            </a:r>
            <a:r>
              <a:rPr lang="en-US" sz="825" b="1" baseline="30000" dirty="0">
                <a:solidFill>
                  <a:srgbClr val="262729"/>
                </a:solidFill>
                <a:latin typeface="Century Gothic"/>
                <a:ea typeface="Century Gothic"/>
                <a:cs typeface="Century Gothic"/>
                <a:sym typeface="Century Gothic"/>
              </a:rPr>
              <a:t>2</a:t>
            </a:r>
            <a:endParaRPr sz="825" dirty="0">
              <a:solidFill>
                <a:srgbClr val="262729"/>
              </a:solidFill>
              <a:latin typeface="Century Gothic"/>
              <a:ea typeface="Century Gothic"/>
              <a:cs typeface="Century Gothic"/>
              <a:sym typeface="Century Gothic"/>
            </a:endParaRPr>
          </a:p>
        </p:txBody>
      </p:sp>
      <p:sp>
        <p:nvSpPr>
          <p:cNvPr id="819" name="Google Shape;819;p15"/>
          <p:cNvSpPr txBox="1"/>
          <p:nvPr/>
        </p:nvSpPr>
        <p:spPr>
          <a:xfrm>
            <a:off x="7809139" y="2358357"/>
            <a:ext cx="2357617" cy="150041"/>
          </a:xfrm>
          <a:prstGeom prst="rect">
            <a:avLst/>
          </a:prstGeom>
          <a:noFill/>
          <a:ln>
            <a:noFill/>
          </a:ln>
        </p:spPr>
        <p:txBody>
          <a:bodyPr spcFirstLastPara="1" wrap="square" lIns="0" tIns="0" rIns="0" bIns="0" anchor="t" anchorCtr="0">
            <a:spAutoFit/>
          </a:bodyPr>
          <a:lstStyle/>
          <a:p>
            <a:pPr defTabSz="685800"/>
            <a:r>
              <a:rPr lang="en-US" sz="975" b="1" dirty="0">
                <a:solidFill>
                  <a:srgbClr val="262729"/>
                </a:solidFill>
                <a:latin typeface="Century Gothic"/>
                <a:ea typeface="Century Gothic"/>
                <a:cs typeface="Century Gothic"/>
                <a:sym typeface="Century Gothic"/>
              </a:rPr>
              <a:t>Overall Health System Annual Changes</a:t>
            </a:r>
            <a:endParaRPr sz="975" b="1" baseline="30000" dirty="0">
              <a:solidFill>
                <a:srgbClr val="262729"/>
              </a:solidFill>
              <a:latin typeface="Century Gothic"/>
              <a:ea typeface="Century Gothic"/>
              <a:cs typeface="Century Gothic"/>
              <a:sym typeface="Century Gothic"/>
            </a:endParaRPr>
          </a:p>
        </p:txBody>
      </p:sp>
      <p:sp>
        <p:nvSpPr>
          <p:cNvPr id="820" name="Google Shape;820;p15"/>
          <p:cNvSpPr txBox="1"/>
          <p:nvPr/>
        </p:nvSpPr>
        <p:spPr>
          <a:xfrm>
            <a:off x="7809138" y="2531390"/>
            <a:ext cx="1552108" cy="121252"/>
          </a:xfrm>
          <a:prstGeom prst="rect">
            <a:avLst/>
          </a:prstGeom>
          <a:noFill/>
          <a:ln>
            <a:noFill/>
          </a:ln>
        </p:spPr>
        <p:txBody>
          <a:bodyPr spcFirstLastPara="1" wrap="square" lIns="0" tIns="0" rIns="0" bIns="0" anchor="t" anchorCtr="0">
            <a:spAutoFit/>
          </a:bodyPr>
          <a:lstStyle/>
          <a:p>
            <a:pPr defTabSz="685800"/>
            <a:r>
              <a:rPr lang="en-US" sz="788" b="1" i="1" dirty="0">
                <a:solidFill>
                  <a:srgbClr val="A6A7A7"/>
                </a:solidFill>
                <a:latin typeface="Century Gothic"/>
                <a:ea typeface="Century Gothic"/>
                <a:cs typeface="Century Gothic"/>
                <a:sym typeface="Century Gothic"/>
              </a:rPr>
              <a:t>n = 900+ hospitals, 2020 to 2021</a:t>
            </a:r>
            <a:endParaRPr sz="788" b="1" i="1" baseline="30000" dirty="0">
              <a:solidFill>
                <a:srgbClr val="A6A7A7"/>
              </a:solidFill>
              <a:latin typeface="Century Gothic"/>
              <a:ea typeface="Century Gothic"/>
              <a:cs typeface="Century Gothic"/>
              <a:sym typeface="Century Gothic"/>
            </a:endParaRPr>
          </a:p>
        </p:txBody>
      </p:sp>
      <p:sp>
        <p:nvSpPr>
          <p:cNvPr id="821" name="Google Shape;821;p15"/>
          <p:cNvSpPr txBox="1"/>
          <p:nvPr/>
        </p:nvSpPr>
        <p:spPr>
          <a:xfrm>
            <a:off x="7868379" y="3441512"/>
            <a:ext cx="410503" cy="230832"/>
          </a:xfrm>
          <a:prstGeom prst="rect">
            <a:avLst/>
          </a:prstGeom>
          <a:noFill/>
          <a:ln>
            <a:noFill/>
          </a:ln>
        </p:spPr>
        <p:txBody>
          <a:bodyPr spcFirstLastPara="1" wrap="square" lIns="0" tIns="0" rIns="0" bIns="0" anchor="t" anchorCtr="0">
            <a:spAutoFit/>
          </a:bodyPr>
          <a:lstStyle/>
          <a:p>
            <a:pPr algn="r" defTabSz="685800"/>
            <a:r>
              <a:rPr lang="en-US" sz="1500" b="1" dirty="0">
                <a:solidFill>
                  <a:srgbClr val="00AFAA"/>
                </a:solidFill>
                <a:latin typeface="Century Gothic"/>
                <a:ea typeface="Century Gothic"/>
                <a:cs typeface="Century Gothic"/>
                <a:sym typeface="Century Gothic"/>
              </a:rPr>
              <a:t>14%</a:t>
            </a:r>
            <a:endParaRPr sz="1350" dirty="0">
              <a:solidFill>
                <a:srgbClr val="262729"/>
              </a:solidFill>
              <a:latin typeface="Century Gothic"/>
            </a:endParaRPr>
          </a:p>
        </p:txBody>
      </p:sp>
      <p:sp>
        <p:nvSpPr>
          <p:cNvPr id="822" name="Google Shape;822;p15"/>
          <p:cNvSpPr txBox="1"/>
          <p:nvPr/>
        </p:nvSpPr>
        <p:spPr>
          <a:xfrm>
            <a:off x="8448123" y="3441512"/>
            <a:ext cx="1522457" cy="253916"/>
          </a:xfrm>
          <a:prstGeom prst="rect">
            <a:avLst/>
          </a:prstGeom>
          <a:noFill/>
          <a:ln>
            <a:noFill/>
          </a:ln>
        </p:spPr>
        <p:txBody>
          <a:bodyPr spcFirstLastPara="1" wrap="square" lIns="0" tIns="0" rIns="0" bIns="0" anchor="t" anchorCtr="0">
            <a:spAutoFit/>
          </a:bodyPr>
          <a:lstStyle/>
          <a:p>
            <a:pPr defTabSz="685800"/>
            <a:r>
              <a:rPr lang="en-US" sz="825" dirty="0">
                <a:solidFill>
                  <a:srgbClr val="262729"/>
                </a:solidFill>
                <a:latin typeface="Century Gothic"/>
                <a:ea typeface="Century Gothic"/>
                <a:cs typeface="Century Gothic"/>
                <a:sym typeface="Century Gothic"/>
              </a:rPr>
              <a:t>Percentage growth in </a:t>
            </a:r>
            <a:r>
              <a:rPr lang="en-US" sz="825" b="1" dirty="0">
                <a:solidFill>
                  <a:srgbClr val="262729"/>
                </a:solidFill>
                <a:latin typeface="Century Gothic"/>
                <a:ea typeface="Century Gothic"/>
                <a:cs typeface="Century Gothic"/>
                <a:sym typeface="Century Gothic"/>
              </a:rPr>
              <a:t>operating margin</a:t>
            </a:r>
            <a:r>
              <a:rPr lang="en-US" sz="825" b="1" baseline="30000" dirty="0">
                <a:solidFill>
                  <a:srgbClr val="262729"/>
                </a:solidFill>
                <a:latin typeface="Century Gothic"/>
                <a:ea typeface="Century Gothic"/>
                <a:cs typeface="Century Gothic"/>
                <a:sym typeface="Century Gothic"/>
              </a:rPr>
              <a:t>2</a:t>
            </a:r>
            <a:endParaRPr sz="825" b="1" dirty="0">
              <a:solidFill>
                <a:srgbClr val="262729"/>
              </a:solidFill>
              <a:latin typeface="Century Gothic"/>
              <a:ea typeface="Century Gothic"/>
              <a:cs typeface="Century Gothic"/>
              <a:sym typeface="Century Gothic"/>
            </a:endParaRPr>
          </a:p>
        </p:txBody>
      </p:sp>
      <p:grpSp>
        <p:nvGrpSpPr>
          <p:cNvPr id="823" name="Google Shape;823;p15"/>
          <p:cNvGrpSpPr/>
          <p:nvPr/>
        </p:nvGrpSpPr>
        <p:grpSpPr>
          <a:xfrm>
            <a:off x="2246715" y="4443316"/>
            <a:ext cx="409707" cy="123400"/>
            <a:chOff x="8155400" y="-459735"/>
            <a:chExt cx="546276" cy="164533"/>
          </a:xfrm>
        </p:grpSpPr>
        <p:cxnSp>
          <p:nvCxnSpPr>
            <p:cNvPr id="824" name="Google Shape;824;p15"/>
            <p:cNvCxnSpPr/>
            <p:nvPr/>
          </p:nvCxnSpPr>
          <p:spPr>
            <a:xfrm>
              <a:off x="8158577" y="-459735"/>
              <a:ext cx="543099" cy="132605"/>
            </a:xfrm>
            <a:prstGeom prst="straightConnector1">
              <a:avLst/>
            </a:prstGeom>
            <a:noFill/>
            <a:ln w="19050" cap="flat" cmpd="sng">
              <a:solidFill>
                <a:schemeClr val="accent1"/>
              </a:solidFill>
              <a:prstDash val="solid"/>
              <a:miter lim="800000"/>
              <a:headEnd type="none" w="sm" len="sm"/>
              <a:tailEnd type="none" w="sm" len="sm"/>
            </a:ln>
          </p:spPr>
        </p:cxnSp>
        <p:cxnSp>
          <p:nvCxnSpPr>
            <p:cNvPr id="825" name="Google Shape;825;p15"/>
            <p:cNvCxnSpPr/>
            <p:nvPr/>
          </p:nvCxnSpPr>
          <p:spPr>
            <a:xfrm>
              <a:off x="8155401" y="-443771"/>
              <a:ext cx="543099" cy="132605"/>
            </a:xfrm>
            <a:prstGeom prst="straightConnector1">
              <a:avLst/>
            </a:prstGeom>
            <a:noFill/>
            <a:ln w="19050" cap="flat" cmpd="sng">
              <a:solidFill>
                <a:schemeClr val="lt1"/>
              </a:solidFill>
              <a:prstDash val="solid"/>
              <a:miter lim="800000"/>
              <a:headEnd type="none" w="sm" len="sm"/>
              <a:tailEnd type="none" w="sm" len="sm"/>
            </a:ln>
          </p:spPr>
        </p:cxnSp>
        <p:cxnSp>
          <p:nvCxnSpPr>
            <p:cNvPr id="826" name="Google Shape;826;p15"/>
            <p:cNvCxnSpPr/>
            <p:nvPr/>
          </p:nvCxnSpPr>
          <p:spPr>
            <a:xfrm>
              <a:off x="8155400" y="-427807"/>
              <a:ext cx="543099" cy="132605"/>
            </a:xfrm>
            <a:prstGeom prst="straightConnector1">
              <a:avLst/>
            </a:prstGeom>
            <a:noFill/>
            <a:ln w="19050" cap="flat" cmpd="sng">
              <a:solidFill>
                <a:schemeClr val="accent1"/>
              </a:solidFill>
              <a:prstDash val="solid"/>
              <a:miter lim="800000"/>
              <a:headEnd type="none" w="sm" len="sm"/>
              <a:tailEnd type="none" w="sm" len="sm"/>
            </a:ln>
          </p:spPr>
        </p:cxnSp>
      </p:grpSp>
      <p:grpSp>
        <p:nvGrpSpPr>
          <p:cNvPr id="827" name="Google Shape;827;p15"/>
          <p:cNvGrpSpPr/>
          <p:nvPr/>
        </p:nvGrpSpPr>
        <p:grpSpPr>
          <a:xfrm>
            <a:off x="2723880" y="4443316"/>
            <a:ext cx="409707" cy="123400"/>
            <a:chOff x="8155400" y="-459735"/>
            <a:chExt cx="546276" cy="164533"/>
          </a:xfrm>
        </p:grpSpPr>
        <p:cxnSp>
          <p:nvCxnSpPr>
            <p:cNvPr id="828" name="Google Shape;828;p15"/>
            <p:cNvCxnSpPr/>
            <p:nvPr/>
          </p:nvCxnSpPr>
          <p:spPr>
            <a:xfrm>
              <a:off x="8158577" y="-459735"/>
              <a:ext cx="543099" cy="132605"/>
            </a:xfrm>
            <a:prstGeom prst="straightConnector1">
              <a:avLst/>
            </a:prstGeom>
            <a:noFill/>
            <a:ln w="19050" cap="flat" cmpd="sng">
              <a:solidFill>
                <a:schemeClr val="accent1"/>
              </a:solidFill>
              <a:prstDash val="solid"/>
              <a:miter lim="800000"/>
              <a:headEnd type="none" w="sm" len="sm"/>
              <a:tailEnd type="none" w="sm" len="sm"/>
            </a:ln>
          </p:spPr>
        </p:cxnSp>
        <p:cxnSp>
          <p:nvCxnSpPr>
            <p:cNvPr id="829" name="Google Shape;829;p15"/>
            <p:cNvCxnSpPr/>
            <p:nvPr/>
          </p:nvCxnSpPr>
          <p:spPr>
            <a:xfrm>
              <a:off x="8155401" y="-443771"/>
              <a:ext cx="543099" cy="132605"/>
            </a:xfrm>
            <a:prstGeom prst="straightConnector1">
              <a:avLst/>
            </a:prstGeom>
            <a:noFill/>
            <a:ln w="19050" cap="flat" cmpd="sng">
              <a:solidFill>
                <a:schemeClr val="lt1"/>
              </a:solidFill>
              <a:prstDash val="solid"/>
              <a:miter lim="800000"/>
              <a:headEnd type="none" w="sm" len="sm"/>
              <a:tailEnd type="none" w="sm" len="sm"/>
            </a:ln>
          </p:spPr>
        </p:cxnSp>
        <p:cxnSp>
          <p:nvCxnSpPr>
            <p:cNvPr id="830" name="Google Shape;830;p15"/>
            <p:cNvCxnSpPr/>
            <p:nvPr/>
          </p:nvCxnSpPr>
          <p:spPr>
            <a:xfrm>
              <a:off x="8155400" y="-427807"/>
              <a:ext cx="543099" cy="132605"/>
            </a:xfrm>
            <a:prstGeom prst="straightConnector1">
              <a:avLst/>
            </a:prstGeom>
            <a:noFill/>
            <a:ln w="19050" cap="flat" cmpd="sng">
              <a:solidFill>
                <a:schemeClr val="accent1"/>
              </a:solidFill>
              <a:prstDash val="solid"/>
              <a:miter lim="800000"/>
              <a:headEnd type="none" w="sm" len="sm"/>
              <a:tailEnd type="none" w="sm" len="sm"/>
            </a:ln>
          </p:spPr>
        </p:cxnSp>
      </p:grpSp>
      <p:grpSp>
        <p:nvGrpSpPr>
          <p:cNvPr id="832" name="Google Shape;832;p15"/>
          <p:cNvGrpSpPr/>
          <p:nvPr/>
        </p:nvGrpSpPr>
        <p:grpSpPr>
          <a:xfrm>
            <a:off x="9770981" y="1589299"/>
            <a:ext cx="99221" cy="101867"/>
            <a:chOff x="10870863" y="899425"/>
            <a:chExt cx="132294" cy="135822"/>
          </a:xfrm>
        </p:grpSpPr>
        <p:sp>
          <p:nvSpPr>
            <p:cNvPr id="833" name="Google Shape;833;p15"/>
            <p:cNvSpPr/>
            <p:nvPr/>
          </p:nvSpPr>
          <p:spPr>
            <a:xfrm>
              <a:off x="10870863" y="928361"/>
              <a:ext cx="132294" cy="27432"/>
            </a:xfrm>
            <a:prstGeom prst="rect">
              <a:avLst/>
            </a:prstGeom>
            <a:solidFill>
              <a:schemeClr val="accent3"/>
            </a:solidFill>
            <a:ln>
              <a:noFill/>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sp>
          <p:nvSpPr>
            <p:cNvPr id="834" name="Google Shape;834;p15"/>
            <p:cNvSpPr/>
            <p:nvPr/>
          </p:nvSpPr>
          <p:spPr>
            <a:xfrm>
              <a:off x="10870863" y="1007815"/>
              <a:ext cx="132294" cy="27432"/>
            </a:xfrm>
            <a:prstGeom prst="rect">
              <a:avLst/>
            </a:prstGeom>
            <a:solidFill>
              <a:schemeClr val="accent4"/>
            </a:solidFill>
            <a:ln>
              <a:noFill/>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sp>
          <p:nvSpPr>
            <p:cNvPr id="835" name="Google Shape;835;p15"/>
            <p:cNvSpPr/>
            <p:nvPr/>
          </p:nvSpPr>
          <p:spPr>
            <a:xfrm>
              <a:off x="10870863" y="957230"/>
              <a:ext cx="132294" cy="27432"/>
            </a:xfrm>
            <a:prstGeom prst="rect">
              <a:avLst/>
            </a:prstGeom>
            <a:solidFill>
              <a:schemeClr val="accent5"/>
            </a:solidFill>
            <a:ln>
              <a:noFill/>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sp>
          <p:nvSpPr>
            <p:cNvPr id="836" name="Google Shape;836;p15"/>
            <p:cNvSpPr/>
            <p:nvPr/>
          </p:nvSpPr>
          <p:spPr>
            <a:xfrm>
              <a:off x="10870863" y="899425"/>
              <a:ext cx="132294" cy="27432"/>
            </a:xfrm>
            <a:prstGeom prst="rect">
              <a:avLst/>
            </a:prstGeom>
            <a:solidFill>
              <a:schemeClr val="dk2"/>
            </a:solidFill>
            <a:ln>
              <a:noFill/>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sp>
          <p:nvSpPr>
            <p:cNvPr id="837" name="Google Shape;837;p15"/>
            <p:cNvSpPr/>
            <p:nvPr/>
          </p:nvSpPr>
          <p:spPr>
            <a:xfrm>
              <a:off x="10870863" y="983522"/>
              <a:ext cx="132294" cy="27432"/>
            </a:xfrm>
            <a:prstGeom prst="rect">
              <a:avLst/>
            </a:prstGeom>
            <a:solidFill>
              <a:schemeClr val="accent6"/>
            </a:solidFill>
            <a:ln>
              <a:noFill/>
            </a:ln>
          </p:spPr>
          <p:txBody>
            <a:bodyPr spcFirstLastPara="1" wrap="square" lIns="68569" tIns="34275" rIns="68569" bIns="34275" anchor="ctr" anchorCtr="0">
              <a:noAutofit/>
            </a:bodyPr>
            <a:lstStyle/>
            <a:p>
              <a:pPr algn="ctr" defTabSz="685800"/>
              <a:endParaRPr sz="1350">
                <a:solidFill>
                  <a:srgbClr val="FFFFFF"/>
                </a:solidFill>
                <a:latin typeface="Century Gothic"/>
                <a:ea typeface="Century Gothic"/>
                <a:cs typeface="Century Gothic"/>
                <a:sym typeface="Century Gothic"/>
              </a:endParaRPr>
            </a:p>
          </p:txBody>
        </p:sp>
      </p:grpSp>
      <p:sp>
        <p:nvSpPr>
          <p:cNvPr id="838" name="Google Shape;838;p15"/>
          <p:cNvSpPr txBox="1"/>
          <p:nvPr/>
        </p:nvSpPr>
        <p:spPr>
          <a:xfrm rot="-2713849">
            <a:off x="9043793" y="4591683"/>
            <a:ext cx="314860" cy="80791"/>
          </a:xfrm>
          <a:prstGeom prst="rect">
            <a:avLst/>
          </a:prstGeom>
          <a:noFill/>
          <a:ln>
            <a:noFill/>
          </a:ln>
        </p:spPr>
        <p:txBody>
          <a:bodyPr spcFirstLastPara="1" wrap="square" lIns="0" tIns="0" rIns="0" bIns="0" anchor="t" anchorCtr="0">
            <a:spAutoFit/>
          </a:bodyPr>
          <a:lstStyle/>
          <a:p>
            <a:pPr defTabSz="685800">
              <a:buClr>
                <a:srgbClr val="A6A7A7"/>
              </a:buClr>
              <a:buSzPts val="700"/>
            </a:pPr>
            <a:r>
              <a:rPr lang="en-US" sz="525" dirty="0">
                <a:solidFill>
                  <a:srgbClr val="262729"/>
                </a:solidFill>
                <a:latin typeface="Century Gothic"/>
                <a:sym typeface="Century Gothic"/>
              </a:rPr>
              <a:t>3</a:t>
            </a:r>
            <a:endParaRPr sz="1350" dirty="0">
              <a:solidFill>
                <a:srgbClr val="262729"/>
              </a:solidFill>
              <a:latin typeface="Century Gothic"/>
            </a:endParaRPr>
          </a:p>
        </p:txBody>
      </p:sp>
      <p:sp>
        <p:nvSpPr>
          <p:cNvPr id="839" name="Google Shape;839;p15"/>
          <p:cNvSpPr txBox="1"/>
          <p:nvPr/>
        </p:nvSpPr>
        <p:spPr>
          <a:xfrm rot="-2713849">
            <a:off x="9506535" y="4591590"/>
            <a:ext cx="314860" cy="80791"/>
          </a:xfrm>
          <a:prstGeom prst="rect">
            <a:avLst/>
          </a:prstGeom>
          <a:noFill/>
          <a:ln>
            <a:noFill/>
          </a:ln>
        </p:spPr>
        <p:txBody>
          <a:bodyPr spcFirstLastPara="1" wrap="square" lIns="0" tIns="0" rIns="0" bIns="0" anchor="t" anchorCtr="0">
            <a:spAutoFit/>
          </a:bodyPr>
          <a:lstStyle/>
          <a:p>
            <a:pPr defTabSz="685800">
              <a:buClr>
                <a:srgbClr val="A6A7A7"/>
              </a:buClr>
              <a:buSzPts val="700"/>
            </a:pPr>
            <a:r>
              <a:rPr lang="en-US" sz="525" dirty="0">
                <a:solidFill>
                  <a:srgbClr val="262729"/>
                </a:solidFill>
                <a:latin typeface="Century Gothic"/>
                <a:sym typeface="Century Gothic"/>
              </a:rPr>
              <a:t>3</a:t>
            </a:r>
            <a:endParaRPr sz="1350" dirty="0">
              <a:solidFill>
                <a:srgbClr val="262729"/>
              </a:solidFill>
              <a:latin typeface="Century Gothic"/>
            </a:endParaRPr>
          </a:p>
        </p:txBody>
      </p:sp>
      <p:sp>
        <p:nvSpPr>
          <p:cNvPr id="840" name="Google Shape;840;p15"/>
          <p:cNvSpPr txBox="1"/>
          <p:nvPr/>
        </p:nvSpPr>
        <p:spPr>
          <a:xfrm>
            <a:off x="2839555" y="2082720"/>
            <a:ext cx="49" cy="76944"/>
          </a:xfrm>
          <a:prstGeom prst="rect">
            <a:avLst/>
          </a:prstGeom>
          <a:solidFill>
            <a:schemeClr val="lt1"/>
          </a:solidFill>
          <a:ln>
            <a:noFill/>
          </a:ln>
        </p:spPr>
        <p:txBody>
          <a:bodyPr spcFirstLastPara="1" wrap="square" lIns="0" tIns="0" rIns="0" bIns="0" anchor="t" anchorCtr="0">
            <a:spAutoFit/>
          </a:bodyPr>
          <a:lstStyle/>
          <a:p>
            <a:pPr defTabSz="685800"/>
            <a:endParaRPr sz="750" b="1" i="1" baseline="30000">
              <a:solidFill>
                <a:srgbClr val="262729"/>
              </a:solidFill>
              <a:latin typeface="Century Gothic"/>
              <a:ea typeface="Century Gothic"/>
              <a:cs typeface="Century Gothic"/>
              <a:sym typeface="Century Gothic"/>
            </a:endParaRPr>
          </a:p>
        </p:txBody>
      </p:sp>
      <p:sp>
        <p:nvSpPr>
          <p:cNvPr id="841" name="Google Shape;841;p15"/>
          <p:cNvSpPr txBox="1"/>
          <p:nvPr/>
        </p:nvSpPr>
        <p:spPr>
          <a:xfrm>
            <a:off x="4218829" y="2097564"/>
            <a:ext cx="229631" cy="138499"/>
          </a:xfrm>
          <a:prstGeom prst="rect">
            <a:avLst/>
          </a:prstGeom>
          <a:solidFill>
            <a:schemeClr val="lt1"/>
          </a:solidFill>
          <a:ln>
            <a:noFill/>
          </a:ln>
        </p:spPr>
        <p:txBody>
          <a:bodyPr spcFirstLastPara="1" wrap="square" lIns="0" tIns="0" rIns="0" bIns="0" anchor="t" anchorCtr="0">
            <a:spAutoFit/>
          </a:bodyPr>
          <a:lstStyle/>
          <a:p>
            <a:pPr defTabSz="685800"/>
            <a:r>
              <a:rPr lang="en-US" sz="900" b="1" i="1" dirty="0">
                <a:solidFill>
                  <a:srgbClr val="FFC843"/>
                </a:solidFill>
                <a:latin typeface="Century Gothic"/>
                <a:ea typeface="Century Gothic"/>
                <a:cs typeface="Century Gothic"/>
                <a:sym typeface="Century Gothic"/>
              </a:rPr>
              <a:t>11%</a:t>
            </a:r>
            <a:endParaRPr sz="900" b="1" i="1" baseline="30000" dirty="0">
              <a:solidFill>
                <a:srgbClr val="FFC843"/>
              </a:solidFill>
              <a:latin typeface="Century Gothic"/>
              <a:ea typeface="Century Gothic"/>
              <a:cs typeface="Century Gothic"/>
              <a:sym typeface="Century Gothic"/>
            </a:endParaRPr>
          </a:p>
        </p:txBody>
      </p:sp>
      <p:sp>
        <p:nvSpPr>
          <p:cNvPr id="842" name="Google Shape;842;p15"/>
          <p:cNvSpPr txBox="1"/>
          <p:nvPr/>
        </p:nvSpPr>
        <p:spPr>
          <a:xfrm>
            <a:off x="5716238" y="2097564"/>
            <a:ext cx="164709" cy="138499"/>
          </a:xfrm>
          <a:prstGeom prst="rect">
            <a:avLst/>
          </a:prstGeom>
          <a:solidFill>
            <a:schemeClr val="lt1"/>
          </a:solidFill>
          <a:ln>
            <a:noFill/>
          </a:ln>
        </p:spPr>
        <p:txBody>
          <a:bodyPr spcFirstLastPara="1" wrap="square" lIns="0" tIns="0" rIns="0" bIns="0" anchor="t" anchorCtr="0">
            <a:spAutoFit/>
          </a:bodyPr>
          <a:lstStyle/>
          <a:p>
            <a:pPr defTabSz="685800"/>
            <a:r>
              <a:rPr lang="en-US" sz="900" b="1" i="1" dirty="0">
                <a:solidFill>
                  <a:srgbClr val="1B7BA4"/>
                </a:solidFill>
                <a:latin typeface="Century Gothic"/>
                <a:ea typeface="Century Gothic"/>
                <a:cs typeface="Century Gothic"/>
                <a:sym typeface="Century Gothic"/>
              </a:rPr>
              <a:t>7%</a:t>
            </a:r>
            <a:endParaRPr sz="1350" dirty="0">
              <a:solidFill>
                <a:srgbClr val="262729"/>
              </a:solidFill>
              <a:latin typeface="Century Gothic"/>
            </a:endParaRPr>
          </a:p>
        </p:txBody>
      </p:sp>
      <p:sp>
        <p:nvSpPr>
          <p:cNvPr id="843" name="Google Shape;843;p15"/>
          <p:cNvSpPr txBox="1"/>
          <p:nvPr/>
        </p:nvSpPr>
        <p:spPr>
          <a:xfrm>
            <a:off x="7104426" y="2097564"/>
            <a:ext cx="251271" cy="138499"/>
          </a:xfrm>
          <a:prstGeom prst="rect">
            <a:avLst/>
          </a:prstGeom>
          <a:solidFill>
            <a:schemeClr val="lt1"/>
          </a:solidFill>
          <a:ln>
            <a:noFill/>
          </a:ln>
        </p:spPr>
        <p:txBody>
          <a:bodyPr spcFirstLastPara="1" wrap="square" lIns="0" tIns="0" rIns="0" bIns="0" anchor="t" anchorCtr="0">
            <a:spAutoFit/>
          </a:bodyPr>
          <a:lstStyle/>
          <a:p>
            <a:pPr defTabSz="685800"/>
            <a:r>
              <a:rPr lang="en-US" sz="900" b="1" i="1" dirty="0">
                <a:solidFill>
                  <a:srgbClr val="E07C37"/>
                </a:solidFill>
                <a:latin typeface="Century Gothic"/>
                <a:ea typeface="Century Gothic"/>
                <a:cs typeface="Century Gothic"/>
                <a:sym typeface="Century Gothic"/>
              </a:rPr>
              <a:t>30%</a:t>
            </a:r>
            <a:endParaRPr sz="900" b="1" i="1" baseline="30000" dirty="0">
              <a:solidFill>
                <a:srgbClr val="E07C37"/>
              </a:solidFill>
              <a:latin typeface="Century Gothic"/>
              <a:ea typeface="Century Gothic"/>
              <a:cs typeface="Century Gothic"/>
              <a:sym typeface="Century Gothic"/>
            </a:endParaRPr>
          </a:p>
        </p:txBody>
      </p:sp>
      <p:sp>
        <p:nvSpPr>
          <p:cNvPr id="844" name="Google Shape;844;p15"/>
          <p:cNvSpPr/>
          <p:nvPr/>
        </p:nvSpPr>
        <p:spPr>
          <a:xfrm>
            <a:off x="1819465" y="2062939"/>
            <a:ext cx="739966" cy="207749"/>
          </a:xfrm>
          <a:prstGeom prst="rect">
            <a:avLst/>
          </a:prstGeom>
          <a:noFill/>
          <a:ln>
            <a:noFill/>
          </a:ln>
        </p:spPr>
        <p:txBody>
          <a:bodyPr spcFirstLastPara="1" wrap="square" lIns="0" tIns="0" rIns="0" bIns="0" anchor="t" anchorCtr="0">
            <a:spAutoFit/>
          </a:bodyPr>
          <a:lstStyle/>
          <a:p>
            <a:pPr algn="ctr" defTabSz="685800"/>
            <a:r>
              <a:rPr lang="en-US" sz="675" i="1">
                <a:solidFill>
                  <a:srgbClr val="262729"/>
                </a:solidFill>
                <a:latin typeface="Century Gothic"/>
                <a:ea typeface="Century Gothic"/>
                <a:cs typeface="Century Gothic"/>
                <a:sym typeface="Century Gothic"/>
              </a:rPr>
              <a:t>Average revenue growth</a:t>
            </a:r>
            <a:r>
              <a:rPr lang="en-US" sz="675" i="1" baseline="30000">
                <a:solidFill>
                  <a:srgbClr val="262729"/>
                </a:solidFill>
                <a:latin typeface="Century Gothic"/>
                <a:ea typeface="Century Gothic"/>
                <a:cs typeface="Century Gothic"/>
                <a:sym typeface="Century Gothic"/>
              </a:rPr>
              <a:t>1</a:t>
            </a:r>
            <a:endParaRPr sz="675">
              <a:solidFill>
                <a:srgbClr val="262729"/>
              </a:solidFill>
              <a:latin typeface="Century Gothic"/>
              <a:ea typeface="Century Gothic"/>
              <a:cs typeface="Century Gothic"/>
              <a:sym typeface="Century Gothic"/>
            </a:endParaRPr>
          </a:p>
        </p:txBody>
      </p:sp>
      <p:sp>
        <p:nvSpPr>
          <p:cNvPr id="845" name="Google Shape;845;p15"/>
          <p:cNvSpPr txBox="1"/>
          <p:nvPr/>
        </p:nvSpPr>
        <p:spPr>
          <a:xfrm>
            <a:off x="2854586" y="2068168"/>
            <a:ext cx="49" cy="76944"/>
          </a:xfrm>
          <a:prstGeom prst="rect">
            <a:avLst/>
          </a:prstGeom>
          <a:solidFill>
            <a:schemeClr val="lt1"/>
          </a:solidFill>
          <a:ln>
            <a:noFill/>
          </a:ln>
        </p:spPr>
        <p:txBody>
          <a:bodyPr spcFirstLastPara="1" wrap="square" lIns="0" tIns="0" rIns="0" bIns="0" anchor="t" anchorCtr="0">
            <a:spAutoFit/>
          </a:bodyPr>
          <a:lstStyle/>
          <a:p>
            <a:pPr defTabSz="685800"/>
            <a:endParaRPr sz="750" b="1" i="1" baseline="30000">
              <a:solidFill>
                <a:srgbClr val="262729"/>
              </a:solidFill>
              <a:latin typeface="Century Gothic"/>
              <a:ea typeface="Century Gothic"/>
              <a:cs typeface="Century Gothic"/>
              <a:sym typeface="Century Gothic"/>
            </a:endParaRPr>
          </a:p>
        </p:txBody>
      </p:sp>
      <p:sp>
        <p:nvSpPr>
          <p:cNvPr id="846" name="Google Shape;846;p15"/>
          <p:cNvSpPr txBox="1"/>
          <p:nvPr/>
        </p:nvSpPr>
        <p:spPr>
          <a:xfrm>
            <a:off x="2793979" y="2097564"/>
            <a:ext cx="229631" cy="138499"/>
          </a:xfrm>
          <a:prstGeom prst="rect">
            <a:avLst/>
          </a:prstGeom>
          <a:solidFill>
            <a:schemeClr val="lt1"/>
          </a:solidFill>
          <a:ln>
            <a:noFill/>
          </a:ln>
        </p:spPr>
        <p:txBody>
          <a:bodyPr spcFirstLastPara="1" wrap="square" lIns="0" tIns="0" rIns="0" bIns="0" anchor="t" anchorCtr="0">
            <a:spAutoFit/>
          </a:bodyPr>
          <a:lstStyle/>
          <a:p>
            <a:pPr defTabSz="685800"/>
            <a:r>
              <a:rPr lang="en-US" sz="900" b="1" i="1" dirty="0">
                <a:solidFill>
                  <a:srgbClr val="003E52"/>
                </a:solidFill>
                <a:latin typeface="Century Gothic"/>
                <a:ea typeface="Century Gothic"/>
                <a:cs typeface="Century Gothic"/>
                <a:sym typeface="Century Gothic"/>
              </a:rPr>
              <a:t>10%</a:t>
            </a:r>
            <a:endParaRPr sz="900" b="1" i="1" baseline="30000" dirty="0">
              <a:solidFill>
                <a:srgbClr val="003E52"/>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127848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34"/>
        <p:cNvGrpSpPr/>
        <p:nvPr/>
      </p:nvGrpSpPr>
      <p:grpSpPr>
        <a:xfrm>
          <a:off x="0" y="0"/>
          <a:ext cx="0" cy="0"/>
          <a:chOff x="0" y="0"/>
          <a:chExt cx="0" cy="0"/>
        </a:xfrm>
      </p:grpSpPr>
      <p:sp>
        <p:nvSpPr>
          <p:cNvPr id="1035" name="Google Shape;1035;p20"/>
          <p:cNvSpPr txBox="1">
            <a:spLocks noGrp="1"/>
          </p:cNvSpPr>
          <p:nvPr>
            <p:ph type="title"/>
          </p:nvPr>
        </p:nvSpPr>
        <p:spPr>
          <a:prstGeom prst="rect">
            <a:avLst/>
          </a:prstGeom>
          <a:noFill/>
          <a:ln>
            <a:noFill/>
          </a:ln>
        </p:spPr>
        <p:txBody>
          <a:bodyPr spcFirstLastPara="1" vert="horz" wrap="square" lIns="0" tIns="0" rIns="0" bIns="0" rtlCol="0" anchor="t" anchorCtr="0">
            <a:spAutoFit/>
          </a:bodyPr>
          <a:lstStyle/>
          <a:p>
            <a:pPr>
              <a:spcBef>
                <a:spcPts val="0"/>
              </a:spcBef>
              <a:buClr>
                <a:schemeClr val="dk1"/>
              </a:buClr>
              <a:buSzPts val="3200"/>
            </a:pPr>
            <a:r>
              <a:rPr lang="en-US" dirty="0"/>
              <a:t>Assembling a Health System Without Hospitals</a:t>
            </a:r>
            <a:endParaRPr dirty="0"/>
          </a:p>
        </p:txBody>
      </p:sp>
      <p:sp>
        <p:nvSpPr>
          <p:cNvPr id="1036" name="Google Shape;1036;p20"/>
          <p:cNvSpPr txBox="1">
            <a:spLocks noGrp="1"/>
          </p:cNvSpPr>
          <p:nvPr>
            <p:ph type="body" sz="quarter" idx="10"/>
          </p:nvPr>
        </p:nvSpPr>
        <p:spPr>
          <a:xfrm>
            <a:off x="1951133" y="3860373"/>
            <a:ext cx="1849255" cy="1131079"/>
          </a:xfrm>
          <a:prstGeom prst="rect">
            <a:avLst/>
          </a:prstGeom>
          <a:noFill/>
          <a:ln>
            <a:noFill/>
          </a:ln>
        </p:spPr>
        <p:txBody>
          <a:bodyPr spcFirstLastPara="1" vert="horz" wrap="square" lIns="0" tIns="0" rIns="0" bIns="0" rtlCol="0" anchor="t" anchorCtr="0">
            <a:spAutoFit/>
          </a:bodyPr>
          <a:lstStyle/>
          <a:p>
            <a:pPr>
              <a:spcBef>
                <a:spcPts val="0"/>
              </a:spcBef>
              <a:buSzPts val="1400"/>
            </a:pPr>
            <a:r>
              <a:rPr lang="en-US" dirty="0"/>
              <a:t>Optum is close to operating as a “system without hospitals” in several markets with its aggregation of physicians and ambulatory care, along with virtual and home-based care solutions</a:t>
            </a:r>
            <a:endParaRPr dirty="0"/>
          </a:p>
        </p:txBody>
      </p:sp>
      <p:sp>
        <p:nvSpPr>
          <p:cNvPr id="10" name="Text Placeholder 9">
            <a:extLst>
              <a:ext uri="{FF2B5EF4-FFF2-40B4-BE49-F238E27FC236}">
                <a16:creationId xmlns:a16="http://schemas.microsoft.com/office/drawing/2014/main" id="{C963A643-6360-894F-B2BC-FFA1D33D1A8E}"/>
              </a:ext>
            </a:extLst>
          </p:cNvPr>
          <p:cNvSpPr>
            <a:spLocks noGrp="1"/>
          </p:cNvSpPr>
          <p:nvPr>
            <p:ph type="body" sz="quarter" idx="13"/>
          </p:nvPr>
        </p:nvSpPr>
        <p:spPr/>
        <p:txBody>
          <a:bodyPr>
            <a:normAutofit/>
          </a:bodyPr>
          <a:lstStyle/>
          <a:p>
            <a:endParaRPr lang="en-US" dirty="0"/>
          </a:p>
        </p:txBody>
      </p:sp>
      <p:sp>
        <p:nvSpPr>
          <p:cNvPr id="2" name="Text Placeholder 1">
            <a:extLst>
              <a:ext uri="{FF2B5EF4-FFF2-40B4-BE49-F238E27FC236}">
                <a16:creationId xmlns:a16="http://schemas.microsoft.com/office/drawing/2014/main" id="{8359FF2A-EA75-6F43-9F77-747CD2CD3618}"/>
              </a:ext>
            </a:extLst>
          </p:cNvPr>
          <p:cNvSpPr>
            <a:spLocks noGrp="1"/>
          </p:cNvSpPr>
          <p:nvPr>
            <p:ph type="body" sz="quarter" idx="11"/>
          </p:nvPr>
        </p:nvSpPr>
        <p:spPr>
          <a:xfrm>
            <a:off x="6974985" y="5370578"/>
            <a:ext cx="3693017" cy="630173"/>
          </a:xfrm>
        </p:spPr>
        <p:txBody>
          <a:bodyPr/>
          <a:lstStyle/>
          <a:p>
            <a:r>
              <a:rPr lang="en-US" dirty="0"/>
              <a:t>Source: Dyrda, Laura. “Optum Has 50,000 Employed, Affiliated Physicians and a Vision for the Future.” </a:t>
            </a:r>
            <a:r>
              <a:rPr lang="en-US" i="1" dirty="0"/>
              <a:t>Becker's ASC Review</a:t>
            </a:r>
            <a:r>
              <a:rPr lang="en-US" dirty="0"/>
              <a:t>, 17 Sept. 2019; “Portfolio.” </a:t>
            </a:r>
            <a:r>
              <a:rPr lang="en-US" i="1" dirty="0"/>
              <a:t>Optum Ventures</a:t>
            </a:r>
            <a:r>
              <a:rPr lang="en-US" dirty="0"/>
              <a:t>, Nov. 2020; “Top 5 Largest Health Insurance Payers in the United States.” </a:t>
            </a:r>
            <a:r>
              <a:rPr lang="en-US" i="1" dirty="0"/>
              <a:t>HealthPayerIntelligence</a:t>
            </a:r>
            <a:r>
              <a:rPr lang="en-US" dirty="0"/>
              <a:t>, 13 Apr. 2017; Dyrda, Laura. “SCA Centers Added 1,000+ New Surgeons in 2020 so Far: 5 Things to Know.” </a:t>
            </a:r>
            <a:r>
              <a:rPr lang="en-US" i="1" dirty="0"/>
              <a:t>Becker's ASC Review</a:t>
            </a:r>
            <a:r>
              <a:rPr lang="en-US" dirty="0"/>
              <a:t>, 15 Oct. 2020; Japsen, Bruce. “Urgent Care Centers Eclipse 9,200 Driven By Optum And Hospital Systems.” </a:t>
            </a:r>
            <a:r>
              <a:rPr lang="en-US" i="1" dirty="0"/>
              <a:t>Forbes</a:t>
            </a:r>
            <a:r>
              <a:rPr lang="en-US" dirty="0"/>
              <a:t>, Forbes Magazine, 12 Dec. 2019; “Our Growing Presence.” </a:t>
            </a:r>
            <a:r>
              <a:rPr lang="en-US" i="1" dirty="0"/>
              <a:t>See Our Growing OptumCare Presence: Interactive Map</a:t>
            </a:r>
            <a:r>
              <a:rPr lang="en-US" dirty="0"/>
              <a:t>, UnitedHealth Group, Nov. 2020; Gist Healthcare analysis.</a:t>
            </a:r>
          </a:p>
        </p:txBody>
      </p:sp>
      <p:pic>
        <p:nvPicPr>
          <p:cNvPr id="1046" name="Google Shape;1046;p20"/>
          <p:cNvPicPr preferRelativeResize="0"/>
          <p:nvPr/>
        </p:nvPicPr>
        <p:blipFill rotWithShape="1">
          <a:blip r:embed="rId3">
            <a:alphaModFix/>
          </a:blip>
          <a:srcRect l="38085" t="-1" b="1662"/>
          <a:stretch/>
        </p:blipFill>
        <p:spPr>
          <a:xfrm>
            <a:off x="7990150" y="2320448"/>
            <a:ext cx="1332533" cy="502723"/>
          </a:xfrm>
          <a:prstGeom prst="rect">
            <a:avLst/>
          </a:prstGeom>
          <a:noFill/>
          <a:ln>
            <a:noFill/>
          </a:ln>
        </p:spPr>
      </p:pic>
      <p:cxnSp>
        <p:nvCxnSpPr>
          <p:cNvPr id="1047" name="Google Shape;1047;p20"/>
          <p:cNvCxnSpPr>
            <a:cxnSpLocks/>
          </p:cNvCxnSpPr>
          <p:nvPr/>
        </p:nvCxnSpPr>
        <p:spPr>
          <a:xfrm flipV="1">
            <a:off x="7283208" y="1211157"/>
            <a:ext cx="0" cy="3532294"/>
          </a:xfrm>
          <a:prstGeom prst="straightConnector1">
            <a:avLst/>
          </a:prstGeom>
          <a:noFill/>
          <a:ln w="6350" cap="flat" cmpd="sng">
            <a:solidFill>
              <a:schemeClr val="dk2"/>
            </a:solidFill>
            <a:prstDash val="solid"/>
            <a:miter lim="800000"/>
            <a:headEnd type="none" w="sm" len="sm"/>
            <a:tailEnd type="none" w="sm" len="sm"/>
          </a:ln>
        </p:spPr>
      </p:cxnSp>
      <p:cxnSp>
        <p:nvCxnSpPr>
          <p:cNvPr id="1048" name="Google Shape;1048;p20"/>
          <p:cNvCxnSpPr>
            <a:cxnSpLocks/>
          </p:cNvCxnSpPr>
          <p:nvPr/>
        </p:nvCxnSpPr>
        <p:spPr>
          <a:xfrm rot="10800000">
            <a:off x="4041602" y="2971118"/>
            <a:ext cx="6483215" cy="0"/>
          </a:xfrm>
          <a:prstGeom prst="straightConnector1">
            <a:avLst/>
          </a:prstGeom>
          <a:noFill/>
          <a:ln w="6350" cap="flat" cmpd="sng">
            <a:solidFill>
              <a:schemeClr val="dk2"/>
            </a:solidFill>
            <a:prstDash val="solid"/>
            <a:miter lim="800000"/>
            <a:headEnd type="none" w="sm" len="sm"/>
            <a:tailEnd type="none" w="sm" len="sm"/>
          </a:ln>
        </p:spPr>
      </p:cxnSp>
      <p:sp>
        <p:nvSpPr>
          <p:cNvPr id="1049" name="Google Shape;1049;p20"/>
          <p:cNvSpPr txBox="1"/>
          <p:nvPr/>
        </p:nvSpPr>
        <p:spPr>
          <a:xfrm>
            <a:off x="4143928" y="1431318"/>
            <a:ext cx="2486258" cy="173124"/>
          </a:xfrm>
          <a:prstGeom prst="rect">
            <a:avLst/>
          </a:prstGeom>
          <a:noFill/>
          <a:ln>
            <a:noFill/>
          </a:ln>
        </p:spPr>
        <p:txBody>
          <a:bodyPr spcFirstLastPara="1" wrap="square" lIns="0" tIns="0" rIns="0" bIns="0" anchor="t" anchorCtr="0">
            <a:spAutoFit/>
          </a:bodyPr>
          <a:lstStyle/>
          <a:p>
            <a:pPr defTabSz="685800"/>
            <a:r>
              <a:rPr lang="en-US" sz="1125" b="1" dirty="0">
                <a:solidFill>
                  <a:srgbClr val="003E52"/>
                </a:solidFill>
                <a:latin typeface="Century Gothic"/>
                <a:ea typeface="Century Gothic"/>
                <a:cs typeface="Century Gothic"/>
                <a:sym typeface="Century Gothic"/>
              </a:rPr>
              <a:t>Aggregating Physicians Nationwide</a:t>
            </a:r>
            <a:endParaRPr sz="1350" dirty="0">
              <a:solidFill>
                <a:srgbClr val="262729"/>
              </a:solidFill>
              <a:latin typeface="Century Gothic"/>
            </a:endParaRPr>
          </a:p>
        </p:txBody>
      </p:sp>
      <p:cxnSp>
        <p:nvCxnSpPr>
          <p:cNvPr id="1050" name="Google Shape;1050;p20"/>
          <p:cNvCxnSpPr>
            <a:stCxn id="1051" idx="0"/>
            <a:endCxn id="1052" idx="4"/>
          </p:cNvCxnSpPr>
          <p:nvPr/>
        </p:nvCxnSpPr>
        <p:spPr>
          <a:xfrm>
            <a:off x="4926155" y="1968149"/>
            <a:ext cx="1959750" cy="14625"/>
          </a:xfrm>
          <a:prstGeom prst="straightConnector1">
            <a:avLst/>
          </a:prstGeom>
          <a:noFill/>
          <a:ln w="38100" cap="flat" cmpd="sng">
            <a:solidFill>
              <a:schemeClr val="dk2"/>
            </a:solidFill>
            <a:prstDash val="solid"/>
            <a:miter lim="800000"/>
            <a:headEnd type="none" w="sm" len="sm"/>
            <a:tailEnd type="none" w="sm" len="sm"/>
          </a:ln>
        </p:spPr>
      </p:cxnSp>
      <p:sp>
        <p:nvSpPr>
          <p:cNvPr id="1053" name="Google Shape;1053;p20"/>
          <p:cNvSpPr/>
          <p:nvPr/>
        </p:nvSpPr>
        <p:spPr>
          <a:xfrm rot="-5400000">
            <a:off x="5359736" y="1901001"/>
            <a:ext cx="137160" cy="137160"/>
          </a:xfrm>
          <a:prstGeom prst="ellipse">
            <a:avLst/>
          </a:prstGeom>
          <a:solidFill>
            <a:schemeClr val="dk2"/>
          </a:solidFill>
          <a:ln w="2540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endParaRPr sz="1350" dirty="0">
              <a:solidFill>
                <a:srgbClr val="FFFFFF"/>
              </a:solidFill>
              <a:latin typeface="Century Gothic"/>
              <a:ea typeface="Century Gothic"/>
              <a:cs typeface="Century Gothic"/>
              <a:sym typeface="Century Gothic"/>
            </a:endParaRPr>
          </a:p>
        </p:txBody>
      </p:sp>
      <p:sp>
        <p:nvSpPr>
          <p:cNvPr id="1051" name="Google Shape;1051;p20"/>
          <p:cNvSpPr/>
          <p:nvPr/>
        </p:nvSpPr>
        <p:spPr>
          <a:xfrm rot="-5400000">
            <a:off x="4926155" y="1927000"/>
            <a:ext cx="82296" cy="82296"/>
          </a:xfrm>
          <a:prstGeom prst="ellipse">
            <a:avLst/>
          </a:prstGeom>
          <a:solidFill>
            <a:schemeClr val="accent4"/>
          </a:solidFill>
          <a:ln w="2540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endParaRPr sz="1350" dirty="0">
              <a:solidFill>
                <a:srgbClr val="FFFFFF"/>
              </a:solidFill>
              <a:latin typeface="Century Gothic"/>
              <a:ea typeface="Century Gothic"/>
              <a:cs typeface="Century Gothic"/>
              <a:sym typeface="Century Gothic"/>
            </a:endParaRPr>
          </a:p>
        </p:txBody>
      </p:sp>
      <p:sp>
        <p:nvSpPr>
          <p:cNvPr id="1052" name="Google Shape;1052;p20"/>
          <p:cNvSpPr/>
          <p:nvPr/>
        </p:nvSpPr>
        <p:spPr>
          <a:xfrm rot="-5400000">
            <a:off x="6659555" y="1869632"/>
            <a:ext cx="226314" cy="226314"/>
          </a:xfrm>
          <a:prstGeom prst="ellipse">
            <a:avLst/>
          </a:prstGeom>
          <a:solidFill>
            <a:schemeClr val="accent4"/>
          </a:solidFill>
          <a:ln w="2540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endParaRPr sz="1350" dirty="0">
              <a:solidFill>
                <a:srgbClr val="FFFFFF"/>
              </a:solidFill>
              <a:latin typeface="Century Gothic"/>
              <a:ea typeface="Century Gothic"/>
              <a:cs typeface="Century Gothic"/>
              <a:sym typeface="Century Gothic"/>
            </a:endParaRPr>
          </a:p>
        </p:txBody>
      </p:sp>
      <p:sp>
        <p:nvSpPr>
          <p:cNvPr id="1054" name="Google Shape;1054;p20"/>
          <p:cNvSpPr txBox="1"/>
          <p:nvPr/>
        </p:nvSpPr>
        <p:spPr>
          <a:xfrm>
            <a:off x="4841397" y="2067268"/>
            <a:ext cx="303519" cy="126958"/>
          </a:xfrm>
          <a:prstGeom prst="rect">
            <a:avLst/>
          </a:prstGeom>
          <a:noFill/>
          <a:ln>
            <a:noFill/>
          </a:ln>
        </p:spPr>
        <p:txBody>
          <a:bodyPr spcFirstLastPara="1" wrap="square" lIns="0" tIns="0" rIns="0" bIns="0" anchor="t" anchorCtr="0">
            <a:spAutoFit/>
          </a:bodyPr>
          <a:lstStyle/>
          <a:p>
            <a:pPr defTabSz="685800">
              <a:buClr>
                <a:srgbClr val="262729"/>
              </a:buClr>
              <a:buSzPts val="1100"/>
            </a:pPr>
            <a:r>
              <a:rPr lang="en-US" sz="825" dirty="0">
                <a:solidFill>
                  <a:srgbClr val="262729"/>
                </a:solidFill>
                <a:latin typeface="Century Gothic"/>
                <a:ea typeface="Century Gothic"/>
                <a:cs typeface="Century Gothic"/>
                <a:sym typeface="Century Gothic"/>
              </a:rPr>
              <a:t>2016</a:t>
            </a:r>
            <a:endParaRPr sz="1350" dirty="0">
              <a:solidFill>
                <a:srgbClr val="262729"/>
              </a:solidFill>
              <a:latin typeface="Century Gothic"/>
            </a:endParaRPr>
          </a:p>
        </p:txBody>
      </p:sp>
      <p:sp>
        <p:nvSpPr>
          <p:cNvPr id="1055" name="Google Shape;1055;p20"/>
          <p:cNvSpPr/>
          <p:nvPr/>
        </p:nvSpPr>
        <p:spPr>
          <a:xfrm rot="-5400000">
            <a:off x="5799320" y="1886786"/>
            <a:ext cx="180389" cy="180389"/>
          </a:xfrm>
          <a:prstGeom prst="ellipse">
            <a:avLst/>
          </a:prstGeom>
          <a:solidFill>
            <a:schemeClr val="dk2"/>
          </a:solidFill>
          <a:ln w="2540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endParaRPr sz="1350" dirty="0">
              <a:solidFill>
                <a:srgbClr val="FFFFFF"/>
              </a:solidFill>
              <a:latin typeface="Century Gothic"/>
              <a:ea typeface="Century Gothic"/>
              <a:cs typeface="Century Gothic"/>
              <a:sym typeface="Century Gothic"/>
            </a:endParaRPr>
          </a:p>
        </p:txBody>
      </p:sp>
      <p:sp>
        <p:nvSpPr>
          <p:cNvPr id="1056" name="Google Shape;1056;p20"/>
          <p:cNvSpPr txBox="1"/>
          <p:nvPr/>
        </p:nvSpPr>
        <p:spPr>
          <a:xfrm>
            <a:off x="5291964" y="2069747"/>
            <a:ext cx="303519" cy="126958"/>
          </a:xfrm>
          <a:prstGeom prst="rect">
            <a:avLst/>
          </a:prstGeom>
          <a:noFill/>
          <a:ln>
            <a:noFill/>
          </a:ln>
        </p:spPr>
        <p:txBody>
          <a:bodyPr spcFirstLastPara="1" wrap="square" lIns="0" tIns="0" rIns="0" bIns="0" anchor="t" anchorCtr="0">
            <a:spAutoFit/>
          </a:bodyPr>
          <a:lstStyle/>
          <a:p>
            <a:pPr defTabSz="685800">
              <a:buClr>
                <a:srgbClr val="262729"/>
              </a:buClr>
              <a:buSzPts val="1100"/>
            </a:pPr>
            <a:r>
              <a:rPr lang="en-US" sz="825" dirty="0">
                <a:solidFill>
                  <a:srgbClr val="262729"/>
                </a:solidFill>
                <a:latin typeface="Century Gothic"/>
                <a:ea typeface="Century Gothic"/>
                <a:cs typeface="Century Gothic"/>
                <a:sym typeface="Century Gothic"/>
              </a:rPr>
              <a:t>2017</a:t>
            </a:r>
            <a:endParaRPr sz="1350" dirty="0">
              <a:solidFill>
                <a:srgbClr val="262729"/>
              </a:solidFill>
              <a:latin typeface="Century Gothic"/>
            </a:endParaRPr>
          </a:p>
        </p:txBody>
      </p:sp>
      <p:sp>
        <p:nvSpPr>
          <p:cNvPr id="1057" name="Google Shape;1057;p20"/>
          <p:cNvSpPr txBox="1"/>
          <p:nvPr/>
        </p:nvSpPr>
        <p:spPr>
          <a:xfrm>
            <a:off x="5743233" y="2078968"/>
            <a:ext cx="303519" cy="126958"/>
          </a:xfrm>
          <a:prstGeom prst="rect">
            <a:avLst/>
          </a:prstGeom>
          <a:noFill/>
          <a:ln>
            <a:noFill/>
          </a:ln>
        </p:spPr>
        <p:txBody>
          <a:bodyPr spcFirstLastPara="1" wrap="square" lIns="0" tIns="0" rIns="0" bIns="0" anchor="t" anchorCtr="0">
            <a:spAutoFit/>
          </a:bodyPr>
          <a:lstStyle/>
          <a:p>
            <a:pPr defTabSz="685800">
              <a:buClr>
                <a:srgbClr val="262729"/>
              </a:buClr>
              <a:buSzPts val="1100"/>
            </a:pPr>
            <a:r>
              <a:rPr lang="en-US" sz="825" dirty="0">
                <a:solidFill>
                  <a:srgbClr val="262729"/>
                </a:solidFill>
                <a:latin typeface="Century Gothic"/>
                <a:ea typeface="Century Gothic"/>
                <a:cs typeface="Century Gothic"/>
                <a:sym typeface="Century Gothic"/>
              </a:rPr>
              <a:t>2018</a:t>
            </a:r>
            <a:endParaRPr sz="1350" dirty="0">
              <a:solidFill>
                <a:srgbClr val="262729"/>
              </a:solidFill>
              <a:latin typeface="Century Gothic"/>
            </a:endParaRPr>
          </a:p>
        </p:txBody>
      </p:sp>
      <p:sp>
        <p:nvSpPr>
          <p:cNvPr id="1058" name="Google Shape;1058;p20"/>
          <p:cNvSpPr txBox="1"/>
          <p:nvPr/>
        </p:nvSpPr>
        <p:spPr>
          <a:xfrm>
            <a:off x="6660213" y="2077909"/>
            <a:ext cx="303519" cy="126958"/>
          </a:xfrm>
          <a:prstGeom prst="rect">
            <a:avLst/>
          </a:prstGeom>
          <a:noFill/>
          <a:ln>
            <a:noFill/>
          </a:ln>
        </p:spPr>
        <p:txBody>
          <a:bodyPr spcFirstLastPara="1" wrap="square" lIns="0" tIns="0" rIns="0" bIns="0" anchor="t" anchorCtr="0">
            <a:spAutoFit/>
          </a:bodyPr>
          <a:lstStyle/>
          <a:p>
            <a:pPr defTabSz="685800">
              <a:buClr>
                <a:srgbClr val="262729"/>
              </a:buClr>
              <a:buSzPts val="1100"/>
            </a:pPr>
            <a:r>
              <a:rPr lang="en-US" sz="825" dirty="0">
                <a:solidFill>
                  <a:srgbClr val="262729"/>
                </a:solidFill>
                <a:latin typeface="Century Gothic"/>
                <a:ea typeface="Century Gothic"/>
                <a:cs typeface="Century Gothic"/>
                <a:sym typeface="Century Gothic"/>
              </a:rPr>
              <a:t>2020</a:t>
            </a:r>
            <a:endParaRPr sz="1350" dirty="0">
              <a:solidFill>
                <a:srgbClr val="262729"/>
              </a:solidFill>
              <a:latin typeface="Century Gothic"/>
            </a:endParaRPr>
          </a:p>
        </p:txBody>
      </p:sp>
      <p:sp>
        <p:nvSpPr>
          <p:cNvPr id="1059" name="Google Shape;1059;p20"/>
          <p:cNvSpPr txBox="1"/>
          <p:nvPr/>
        </p:nvSpPr>
        <p:spPr>
          <a:xfrm>
            <a:off x="5796120" y="1745293"/>
            <a:ext cx="387932" cy="138499"/>
          </a:xfrm>
          <a:prstGeom prst="rect">
            <a:avLst/>
          </a:prstGeom>
          <a:noFill/>
          <a:ln>
            <a:noFill/>
          </a:ln>
        </p:spPr>
        <p:txBody>
          <a:bodyPr spcFirstLastPara="1" wrap="square" lIns="0" tIns="0" rIns="0" bIns="0" anchor="t" anchorCtr="0">
            <a:spAutoFit/>
          </a:bodyPr>
          <a:lstStyle/>
          <a:p>
            <a:pPr defTabSz="685800">
              <a:buClr>
                <a:srgbClr val="262729"/>
              </a:buClr>
              <a:buSzPts val="1200"/>
            </a:pPr>
            <a:r>
              <a:rPr lang="en-US" sz="900" b="1" dirty="0">
                <a:solidFill>
                  <a:srgbClr val="262729"/>
                </a:solidFill>
                <a:latin typeface="Century Gothic"/>
                <a:ea typeface="Century Gothic"/>
                <a:cs typeface="Century Gothic"/>
                <a:sym typeface="Century Gothic"/>
              </a:rPr>
              <a:t>40K</a:t>
            </a:r>
            <a:endParaRPr sz="1350" dirty="0">
              <a:solidFill>
                <a:srgbClr val="262729"/>
              </a:solidFill>
              <a:latin typeface="Century Gothic"/>
            </a:endParaRPr>
          </a:p>
        </p:txBody>
      </p:sp>
      <p:sp>
        <p:nvSpPr>
          <p:cNvPr id="1060" name="Google Shape;1060;p20"/>
          <p:cNvSpPr txBox="1"/>
          <p:nvPr/>
        </p:nvSpPr>
        <p:spPr>
          <a:xfrm>
            <a:off x="6676642" y="1743923"/>
            <a:ext cx="209228" cy="138499"/>
          </a:xfrm>
          <a:prstGeom prst="rect">
            <a:avLst/>
          </a:prstGeom>
          <a:noFill/>
          <a:ln>
            <a:noFill/>
          </a:ln>
        </p:spPr>
        <p:txBody>
          <a:bodyPr spcFirstLastPara="1" wrap="square" lIns="0" tIns="0" rIns="0" bIns="0" anchor="t" anchorCtr="0">
            <a:spAutoFit/>
          </a:bodyPr>
          <a:lstStyle/>
          <a:p>
            <a:pPr defTabSz="685800">
              <a:buClr>
                <a:srgbClr val="262729"/>
              </a:buClr>
              <a:buSzPts val="1200"/>
            </a:pPr>
            <a:r>
              <a:rPr lang="en-US" sz="900" b="1" dirty="0">
                <a:solidFill>
                  <a:srgbClr val="262729"/>
                </a:solidFill>
                <a:latin typeface="Century Gothic"/>
                <a:ea typeface="Century Gothic"/>
                <a:cs typeface="Century Gothic"/>
                <a:sym typeface="Century Gothic"/>
              </a:rPr>
              <a:t>53K</a:t>
            </a:r>
            <a:endParaRPr sz="1350" dirty="0">
              <a:solidFill>
                <a:srgbClr val="262729"/>
              </a:solidFill>
              <a:latin typeface="Century Gothic"/>
            </a:endParaRPr>
          </a:p>
        </p:txBody>
      </p:sp>
      <p:sp>
        <p:nvSpPr>
          <p:cNvPr id="1061" name="Google Shape;1061;p20"/>
          <p:cNvSpPr txBox="1"/>
          <p:nvPr/>
        </p:nvSpPr>
        <p:spPr>
          <a:xfrm>
            <a:off x="5327712" y="1743509"/>
            <a:ext cx="271638" cy="138499"/>
          </a:xfrm>
          <a:prstGeom prst="rect">
            <a:avLst/>
          </a:prstGeom>
          <a:noFill/>
          <a:ln>
            <a:noFill/>
          </a:ln>
        </p:spPr>
        <p:txBody>
          <a:bodyPr spcFirstLastPara="1" wrap="square" lIns="0" tIns="0" rIns="0" bIns="0" anchor="t" anchorCtr="0">
            <a:spAutoFit/>
          </a:bodyPr>
          <a:lstStyle/>
          <a:p>
            <a:pPr defTabSz="685800">
              <a:buClr>
                <a:srgbClr val="262729"/>
              </a:buClr>
              <a:buSzPts val="1200"/>
            </a:pPr>
            <a:r>
              <a:rPr lang="en-US" sz="900" b="1" dirty="0">
                <a:solidFill>
                  <a:srgbClr val="262729"/>
                </a:solidFill>
                <a:latin typeface="Century Gothic"/>
                <a:ea typeface="Century Gothic"/>
                <a:cs typeface="Century Gothic"/>
                <a:sym typeface="Century Gothic"/>
              </a:rPr>
              <a:t>30K</a:t>
            </a:r>
            <a:endParaRPr sz="1350" dirty="0">
              <a:solidFill>
                <a:srgbClr val="262729"/>
              </a:solidFill>
              <a:latin typeface="Century Gothic"/>
            </a:endParaRPr>
          </a:p>
        </p:txBody>
      </p:sp>
      <p:cxnSp>
        <p:nvCxnSpPr>
          <p:cNvPr id="1062" name="Google Shape;1062;p20"/>
          <p:cNvCxnSpPr>
            <a:stCxn id="1054" idx="2"/>
            <a:endCxn id="1058" idx="2"/>
          </p:cNvCxnSpPr>
          <p:nvPr/>
        </p:nvCxnSpPr>
        <p:spPr>
          <a:xfrm rot="16200000" flipH="1">
            <a:off x="5897245" y="1290138"/>
            <a:ext cx="10641" cy="1818816"/>
          </a:xfrm>
          <a:prstGeom prst="bentConnector3">
            <a:avLst>
              <a:gd name="adj1" fmla="val 2248294"/>
            </a:avLst>
          </a:prstGeom>
          <a:noFill/>
          <a:ln w="19050" cap="flat" cmpd="sng">
            <a:solidFill>
              <a:schemeClr val="accent4"/>
            </a:solidFill>
            <a:prstDash val="solid"/>
            <a:miter lim="800000"/>
            <a:headEnd type="none" w="sm" len="sm"/>
            <a:tailEnd type="none" w="sm" len="sm"/>
          </a:ln>
        </p:spPr>
      </p:cxnSp>
      <p:sp>
        <p:nvSpPr>
          <p:cNvPr id="1063" name="Google Shape;1063;p20"/>
          <p:cNvSpPr txBox="1"/>
          <p:nvPr/>
        </p:nvSpPr>
        <p:spPr>
          <a:xfrm>
            <a:off x="5122863" y="2259878"/>
            <a:ext cx="1574512" cy="126958"/>
          </a:xfrm>
          <a:prstGeom prst="rect">
            <a:avLst/>
          </a:prstGeom>
          <a:solidFill>
            <a:schemeClr val="bg1"/>
          </a:solidFill>
          <a:ln>
            <a:noFill/>
          </a:ln>
        </p:spPr>
        <p:txBody>
          <a:bodyPr spcFirstLastPara="1" wrap="square" lIns="0" tIns="0" rIns="0" bIns="0" anchor="t" anchorCtr="0">
            <a:spAutoFit/>
          </a:bodyPr>
          <a:lstStyle/>
          <a:p>
            <a:pPr algn="r" defTabSz="685800"/>
            <a:r>
              <a:rPr lang="en-US" sz="825" b="1" i="1" dirty="0">
                <a:solidFill>
                  <a:srgbClr val="00AFAA"/>
                </a:solidFill>
                <a:latin typeface="Century Gothic"/>
                <a:ea typeface="Century Gothic"/>
                <a:cs typeface="Century Gothic"/>
                <a:sym typeface="Century Gothic"/>
              </a:rPr>
              <a:t>231% growth rate in four years</a:t>
            </a:r>
            <a:endParaRPr sz="1350" dirty="0">
              <a:solidFill>
                <a:srgbClr val="262729"/>
              </a:solidFill>
              <a:latin typeface="Century Gothic"/>
            </a:endParaRPr>
          </a:p>
        </p:txBody>
      </p:sp>
      <p:sp>
        <p:nvSpPr>
          <p:cNvPr id="1064" name="Google Shape;1064;p20"/>
          <p:cNvSpPr txBox="1"/>
          <p:nvPr/>
        </p:nvSpPr>
        <p:spPr>
          <a:xfrm>
            <a:off x="4873064" y="1737722"/>
            <a:ext cx="271638" cy="138499"/>
          </a:xfrm>
          <a:prstGeom prst="rect">
            <a:avLst/>
          </a:prstGeom>
          <a:noFill/>
          <a:ln>
            <a:noFill/>
          </a:ln>
        </p:spPr>
        <p:txBody>
          <a:bodyPr spcFirstLastPara="1" wrap="square" lIns="0" tIns="0" rIns="0" bIns="0" anchor="t" anchorCtr="0">
            <a:spAutoFit/>
          </a:bodyPr>
          <a:lstStyle/>
          <a:p>
            <a:pPr defTabSz="685800">
              <a:buClr>
                <a:srgbClr val="262729"/>
              </a:buClr>
              <a:buSzPts val="1200"/>
            </a:pPr>
            <a:r>
              <a:rPr lang="en-US" sz="900" b="1" dirty="0">
                <a:solidFill>
                  <a:srgbClr val="262729"/>
                </a:solidFill>
                <a:latin typeface="Century Gothic"/>
                <a:ea typeface="Century Gothic"/>
                <a:cs typeface="Century Gothic"/>
                <a:sym typeface="Century Gothic"/>
              </a:rPr>
              <a:t>16K</a:t>
            </a:r>
            <a:endParaRPr sz="1350" dirty="0">
              <a:solidFill>
                <a:srgbClr val="262729"/>
              </a:solidFill>
              <a:latin typeface="Century Gothic"/>
            </a:endParaRPr>
          </a:p>
        </p:txBody>
      </p:sp>
      <p:sp>
        <p:nvSpPr>
          <p:cNvPr id="1065" name="Google Shape;1065;p20"/>
          <p:cNvSpPr txBox="1"/>
          <p:nvPr/>
        </p:nvSpPr>
        <p:spPr>
          <a:xfrm>
            <a:off x="4157202" y="1817844"/>
            <a:ext cx="650980" cy="276999"/>
          </a:xfrm>
          <a:prstGeom prst="rect">
            <a:avLst/>
          </a:prstGeom>
          <a:noFill/>
          <a:ln>
            <a:noFill/>
          </a:ln>
        </p:spPr>
        <p:txBody>
          <a:bodyPr spcFirstLastPara="1" wrap="square" lIns="0" tIns="0" rIns="0" bIns="0" anchor="t" anchorCtr="0">
            <a:spAutoFit/>
          </a:bodyPr>
          <a:lstStyle/>
          <a:p>
            <a:pPr defTabSz="685800"/>
            <a:r>
              <a:rPr lang="en-US" sz="900" i="1" dirty="0">
                <a:solidFill>
                  <a:srgbClr val="262729"/>
                </a:solidFill>
                <a:latin typeface="Century Gothic"/>
                <a:ea typeface="Century Gothic"/>
                <a:cs typeface="Century Gothic"/>
                <a:sym typeface="Century Gothic"/>
              </a:rPr>
              <a:t>Number of physicians:</a:t>
            </a:r>
            <a:endParaRPr sz="1350" dirty="0">
              <a:solidFill>
                <a:srgbClr val="262729"/>
              </a:solidFill>
              <a:latin typeface="Century Gothic"/>
            </a:endParaRPr>
          </a:p>
        </p:txBody>
      </p:sp>
      <p:sp>
        <p:nvSpPr>
          <p:cNvPr id="1066" name="Google Shape;1066;p20"/>
          <p:cNvSpPr txBox="1"/>
          <p:nvPr/>
        </p:nvSpPr>
        <p:spPr>
          <a:xfrm>
            <a:off x="7614029" y="3136778"/>
            <a:ext cx="2895888" cy="173124"/>
          </a:xfrm>
          <a:prstGeom prst="rect">
            <a:avLst/>
          </a:prstGeom>
          <a:noFill/>
          <a:ln>
            <a:noFill/>
          </a:ln>
        </p:spPr>
        <p:txBody>
          <a:bodyPr spcFirstLastPara="1" wrap="square" lIns="0" tIns="0" rIns="0" bIns="0" anchor="t" anchorCtr="0">
            <a:spAutoFit/>
          </a:bodyPr>
          <a:lstStyle/>
          <a:p>
            <a:pPr defTabSz="685800"/>
            <a:r>
              <a:rPr lang="en-US" sz="1125" b="1" dirty="0">
                <a:solidFill>
                  <a:srgbClr val="003E52"/>
                </a:solidFill>
                <a:latin typeface="Century Gothic"/>
                <a:ea typeface="Century Gothic"/>
                <a:cs typeface="Century Gothic"/>
                <a:sym typeface="Century Gothic"/>
              </a:rPr>
              <a:t>Creating a Business Services Vertical</a:t>
            </a:r>
            <a:endParaRPr sz="1350" dirty="0">
              <a:solidFill>
                <a:srgbClr val="262729"/>
              </a:solidFill>
              <a:latin typeface="Century Gothic"/>
            </a:endParaRPr>
          </a:p>
        </p:txBody>
      </p:sp>
      <p:sp>
        <p:nvSpPr>
          <p:cNvPr id="1067" name="Google Shape;1067;p20"/>
          <p:cNvSpPr/>
          <p:nvPr/>
        </p:nvSpPr>
        <p:spPr>
          <a:xfrm>
            <a:off x="7461736" y="3365077"/>
            <a:ext cx="2895888" cy="484718"/>
          </a:xfrm>
          <a:prstGeom prst="rect">
            <a:avLst/>
          </a:prstGeom>
          <a:noFill/>
          <a:ln>
            <a:noFill/>
          </a:ln>
        </p:spPr>
        <p:txBody>
          <a:bodyPr spcFirstLastPara="1" wrap="square" lIns="68569" tIns="34275" rIns="68569" bIns="34275" anchor="t" anchorCtr="0">
            <a:spAutoFit/>
          </a:bodyPr>
          <a:lstStyle/>
          <a:p>
            <a:pPr defTabSz="685800"/>
            <a:r>
              <a:rPr lang="en-US" sz="900" i="1" dirty="0">
                <a:solidFill>
                  <a:srgbClr val="262729"/>
                </a:solidFill>
                <a:latin typeface="Century Gothic"/>
                <a:ea typeface="Century Gothic"/>
                <a:cs typeface="Century Gothic"/>
                <a:sym typeface="Century Gothic"/>
              </a:rPr>
              <a:t>Providers population health management, pharmacy benefit management, analytics, consulting and other services</a:t>
            </a:r>
            <a:endParaRPr sz="1350" dirty="0">
              <a:solidFill>
                <a:srgbClr val="262729"/>
              </a:solidFill>
              <a:latin typeface="Century Gothic"/>
            </a:endParaRPr>
          </a:p>
        </p:txBody>
      </p:sp>
      <p:sp>
        <p:nvSpPr>
          <p:cNvPr id="1068" name="Google Shape;1068;p20"/>
          <p:cNvSpPr txBox="1"/>
          <p:nvPr/>
        </p:nvSpPr>
        <p:spPr>
          <a:xfrm>
            <a:off x="7637349" y="1431318"/>
            <a:ext cx="2592056" cy="173124"/>
          </a:xfrm>
          <a:prstGeom prst="rect">
            <a:avLst/>
          </a:prstGeom>
          <a:noFill/>
          <a:ln>
            <a:noFill/>
          </a:ln>
        </p:spPr>
        <p:txBody>
          <a:bodyPr spcFirstLastPara="1" wrap="square" lIns="0" tIns="0" rIns="0" bIns="0" anchor="t" anchorCtr="0">
            <a:spAutoFit/>
          </a:bodyPr>
          <a:lstStyle/>
          <a:p>
            <a:pPr defTabSz="685800"/>
            <a:r>
              <a:rPr lang="en-US" sz="1125" b="1" dirty="0">
                <a:solidFill>
                  <a:srgbClr val="003E52"/>
                </a:solidFill>
                <a:latin typeface="Century Gothic"/>
                <a:ea typeface="Century Gothic"/>
                <a:cs typeface="Century Gothic"/>
                <a:sym typeface="Century Gothic"/>
              </a:rPr>
              <a:t>Diversifying Care Settings, Specialties</a:t>
            </a:r>
            <a:endParaRPr sz="1350" dirty="0">
              <a:solidFill>
                <a:srgbClr val="262729"/>
              </a:solidFill>
              <a:latin typeface="Century Gothic"/>
            </a:endParaRPr>
          </a:p>
        </p:txBody>
      </p:sp>
      <p:pic>
        <p:nvPicPr>
          <p:cNvPr id="1069" name="Google Shape;1069;p20" descr="Jobs with OptumCare Cancer Center"/>
          <p:cNvPicPr preferRelativeResize="0"/>
          <p:nvPr/>
        </p:nvPicPr>
        <p:blipFill rotWithShape="1">
          <a:blip r:embed="rId4">
            <a:alphaModFix/>
          </a:blip>
          <a:srcRect/>
          <a:stretch/>
        </p:blipFill>
        <p:spPr>
          <a:xfrm>
            <a:off x="9389527" y="2369151"/>
            <a:ext cx="770850" cy="405317"/>
          </a:xfrm>
          <a:prstGeom prst="rect">
            <a:avLst/>
          </a:prstGeom>
          <a:noFill/>
          <a:ln>
            <a:noFill/>
          </a:ln>
        </p:spPr>
      </p:pic>
      <p:sp>
        <p:nvSpPr>
          <p:cNvPr id="1070" name="Google Shape;1070;p20"/>
          <p:cNvSpPr txBox="1"/>
          <p:nvPr/>
        </p:nvSpPr>
        <p:spPr>
          <a:xfrm>
            <a:off x="7450676" y="1880506"/>
            <a:ext cx="770851" cy="276999"/>
          </a:xfrm>
          <a:prstGeom prst="rect">
            <a:avLst/>
          </a:prstGeom>
          <a:noFill/>
          <a:ln>
            <a:noFill/>
          </a:ln>
        </p:spPr>
        <p:txBody>
          <a:bodyPr spcFirstLastPara="1" wrap="square" lIns="0" tIns="0" rIns="0" bIns="0" anchor="t" anchorCtr="0">
            <a:spAutoFit/>
          </a:bodyPr>
          <a:lstStyle/>
          <a:p>
            <a:pPr defTabSz="685800"/>
            <a:r>
              <a:rPr lang="en-US" b="1" dirty="0">
                <a:solidFill>
                  <a:srgbClr val="003E52"/>
                </a:solidFill>
                <a:latin typeface="Century Gothic"/>
                <a:ea typeface="Century Gothic"/>
                <a:cs typeface="Century Gothic"/>
                <a:sym typeface="Century Gothic"/>
              </a:rPr>
              <a:t>70%</a:t>
            </a:r>
            <a:endParaRPr sz="1350" dirty="0">
              <a:solidFill>
                <a:srgbClr val="262729"/>
              </a:solidFill>
              <a:latin typeface="Century Gothic"/>
            </a:endParaRPr>
          </a:p>
        </p:txBody>
      </p:sp>
      <p:sp>
        <p:nvSpPr>
          <p:cNvPr id="1071" name="Google Shape;1071;p20"/>
          <p:cNvSpPr txBox="1"/>
          <p:nvPr/>
        </p:nvSpPr>
        <p:spPr>
          <a:xfrm>
            <a:off x="7972352" y="1731724"/>
            <a:ext cx="982854" cy="553998"/>
          </a:xfrm>
          <a:prstGeom prst="rect">
            <a:avLst/>
          </a:prstGeom>
          <a:noFill/>
          <a:ln>
            <a:noFill/>
          </a:ln>
        </p:spPr>
        <p:txBody>
          <a:bodyPr spcFirstLastPara="1" wrap="square" lIns="0" tIns="0" rIns="0" bIns="0" anchor="t" anchorCtr="0">
            <a:spAutoFit/>
          </a:bodyPr>
          <a:lstStyle/>
          <a:p>
            <a:pPr defTabSz="685800"/>
            <a:r>
              <a:rPr lang="en-US" sz="900" dirty="0">
                <a:solidFill>
                  <a:srgbClr val="262729"/>
                </a:solidFill>
                <a:latin typeface="Century Gothic"/>
                <a:ea typeface="Century Gothic"/>
                <a:cs typeface="Century Gothic"/>
                <a:sym typeface="Century Gothic"/>
              </a:rPr>
              <a:t>Urgent care center growth over past 5 years, to more than 250</a:t>
            </a:r>
            <a:endParaRPr sz="900" b="1" dirty="0">
              <a:solidFill>
                <a:srgbClr val="262729"/>
              </a:solidFill>
              <a:latin typeface="Century Gothic"/>
              <a:ea typeface="Century Gothic"/>
              <a:cs typeface="Century Gothic"/>
              <a:sym typeface="Century Gothic"/>
            </a:endParaRPr>
          </a:p>
        </p:txBody>
      </p:sp>
      <p:sp>
        <p:nvSpPr>
          <p:cNvPr id="1072" name="Google Shape;1072;p20"/>
          <p:cNvSpPr txBox="1"/>
          <p:nvPr/>
        </p:nvSpPr>
        <p:spPr>
          <a:xfrm>
            <a:off x="9040798" y="1880506"/>
            <a:ext cx="770851" cy="276999"/>
          </a:xfrm>
          <a:prstGeom prst="rect">
            <a:avLst/>
          </a:prstGeom>
          <a:noFill/>
          <a:ln>
            <a:noFill/>
          </a:ln>
        </p:spPr>
        <p:txBody>
          <a:bodyPr spcFirstLastPara="1" wrap="square" lIns="0" tIns="0" rIns="0" bIns="0" anchor="t" anchorCtr="0">
            <a:spAutoFit/>
          </a:bodyPr>
          <a:lstStyle/>
          <a:p>
            <a:pPr defTabSz="685800"/>
            <a:r>
              <a:rPr lang="en-US" b="1" dirty="0">
                <a:solidFill>
                  <a:srgbClr val="003E52"/>
                </a:solidFill>
                <a:latin typeface="Century Gothic"/>
                <a:ea typeface="Century Gothic"/>
                <a:cs typeface="Century Gothic"/>
                <a:sym typeface="Century Gothic"/>
              </a:rPr>
              <a:t>25%</a:t>
            </a:r>
            <a:endParaRPr sz="1350" dirty="0">
              <a:solidFill>
                <a:srgbClr val="262729"/>
              </a:solidFill>
              <a:latin typeface="Century Gothic"/>
            </a:endParaRPr>
          </a:p>
        </p:txBody>
      </p:sp>
      <p:sp>
        <p:nvSpPr>
          <p:cNvPr id="1073" name="Google Shape;1073;p20"/>
          <p:cNvSpPr txBox="1"/>
          <p:nvPr/>
        </p:nvSpPr>
        <p:spPr>
          <a:xfrm>
            <a:off x="9544911" y="1742005"/>
            <a:ext cx="1067295" cy="553998"/>
          </a:xfrm>
          <a:prstGeom prst="rect">
            <a:avLst/>
          </a:prstGeom>
          <a:noFill/>
          <a:ln>
            <a:noFill/>
          </a:ln>
        </p:spPr>
        <p:txBody>
          <a:bodyPr spcFirstLastPara="1" wrap="square" lIns="0" tIns="0" rIns="0" bIns="0" anchor="t" anchorCtr="0">
            <a:spAutoFit/>
          </a:bodyPr>
          <a:lstStyle/>
          <a:p>
            <a:pPr defTabSz="685800"/>
            <a:r>
              <a:rPr lang="en-US" sz="900" dirty="0">
                <a:solidFill>
                  <a:srgbClr val="262729"/>
                </a:solidFill>
                <a:latin typeface="Century Gothic"/>
                <a:ea typeface="Century Gothic"/>
                <a:cs typeface="Century Gothic"/>
                <a:sym typeface="Century Gothic"/>
              </a:rPr>
              <a:t>Percentage increase in new surgeon affiliations in 2020</a:t>
            </a:r>
            <a:endParaRPr sz="900" b="1" dirty="0">
              <a:solidFill>
                <a:srgbClr val="262729"/>
              </a:solidFill>
              <a:latin typeface="Century Gothic"/>
              <a:ea typeface="Century Gothic"/>
              <a:cs typeface="Century Gothic"/>
              <a:sym typeface="Century Gothic"/>
            </a:endParaRPr>
          </a:p>
        </p:txBody>
      </p:sp>
      <p:sp>
        <p:nvSpPr>
          <p:cNvPr id="1074" name="Google Shape;1074;p20"/>
          <p:cNvSpPr txBox="1"/>
          <p:nvPr/>
        </p:nvSpPr>
        <p:spPr>
          <a:xfrm>
            <a:off x="4141302" y="3114284"/>
            <a:ext cx="2833683" cy="173124"/>
          </a:xfrm>
          <a:prstGeom prst="rect">
            <a:avLst/>
          </a:prstGeom>
          <a:noFill/>
          <a:ln>
            <a:noFill/>
          </a:ln>
        </p:spPr>
        <p:txBody>
          <a:bodyPr spcFirstLastPara="1" wrap="square" lIns="0" tIns="0" rIns="0" bIns="0" anchor="t" anchorCtr="0">
            <a:spAutoFit/>
          </a:bodyPr>
          <a:lstStyle/>
          <a:p>
            <a:pPr defTabSz="685800"/>
            <a:r>
              <a:rPr lang="en-US" sz="1125" b="1" dirty="0">
                <a:solidFill>
                  <a:srgbClr val="003E52"/>
                </a:solidFill>
                <a:latin typeface="Century Gothic"/>
                <a:ea typeface="Century Gothic"/>
                <a:cs typeface="Century Gothic"/>
                <a:sym typeface="Century Gothic"/>
              </a:rPr>
              <a:t>Investing in Virtual, Home Care Solutions</a:t>
            </a:r>
            <a:endParaRPr sz="1350" dirty="0">
              <a:solidFill>
                <a:srgbClr val="262729"/>
              </a:solidFill>
              <a:latin typeface="Century Gothic"/>
            </a:endParaRPr>
          </a:p>
        </p:txBody>
      </p:sp>
      <p:pic>
        <p:nvPicPr>
          <p:cNvPr id="1075" name="Google Shape;1075;p20" descr="AbleTo Launches Full Suite of Mental Health Solutions to Address the Great  and Growing Demand for Care"/>
          <p:cNvPicPr preferRelativeResize="0"/>
          <p:nvPr/>
        </p:nvPicPr>
        <p:blipFill rotWithShape="1">
          <a:blip r:embed="rId5">
            <a:alphaModFix/>
          </a:blip>
          <a:srcRect/>
          <a:stretch/>
        </p:blipFill>
        <p:spPr>
          <a:xfrm>
            <a:off x="4533111" y="3964944"/>
            <a:ext cx="542405" cy="283775"/>
          </a:xfrm>
          <a:prstGeom prst="rect">
            <a:avLst/>
          </a:prstGeom>
          <a:noFill/>
          <a:ln>
            <a:noFill/>
          </a:ln>
        </p:spPr>
      </p:pic>
      <p:pic>
        <p:nvPicPr>
          <p:cNvPr id="1076" name="Google Shape;1076;p20" descr="PatientsLikeMe - Crunchbase Company Profile &amp; Funding"/>
          <p:cNvPicPr preferRelativeResize="0"/>
          <p:nvPr/>
        </p:nvPicPr>
        <p:blipFill rotWithShape="1">
          <a:blip r:embed="rId6">
            <a:alphaModFix/>
          </a:blip>
          <a:srcRect t="34111" b="36438"/>
          <a:stretch/>
        </p:blipFill>
        <p:spPr>
          <a:xfrm>
            <a:off x="5595186" y="4353661"/>
            <a:ext cx="963541" cy="283775"/>
          </a:xfrm>
          <a:prstGeom prst="rect">
            <a:avLst/>
          </a:prstGeom>
          <a:noFill/>
          <a:ln>
            <a:noFill/>
          </a:ln>
        </p:spPr>
      </p:pic>
      <p:pic>
        <p:nvPicPr>
          <p:cNvPr id="1077" name="Google Shape;1077;p20" descr="Vivify Health Archives - Page 2 of 2 - UPMC Enterprises"/>
          <p:cNvPicPr preferRelativeResize="0"/>
          <p:nvPr/>
        </p:nvPicPr>
        <p:blipFill rotWithShape="1">
          <a:blip r:embed="rId7">
            <a:alphaModFix/>
          </a:blip>
          <a:srcRect/>
          <a:stretch/>
        </p:blipFill>
        <p:spPr>
          <a:xfrm>
            <a:off x="5372998" y="3927775"/>
            <a:ext cx="1355332" cy="388529"/>
          </a:xfrm>
          <a:prstGeom prst="rect">
            <a:avLst/>
          </a:prstGeom>
          <a:noFill/>
          <a:ln>
            <a:noFill/>
          </a:ln>
        </p:spPr>
      </p:pic>
      <p:sp>
        <p:nvSpPr>
          <p:cNvPr id="1078" name="Google Shape;1078;p20"/>
          <p:cNvSpPr/>
          <p:nvPr/>
        </p:nvSpPr>
        <p:spPr>
          <a:xfrm>
            <a:off x="4129488" y="3365077"/>
            <a:ext cx="2833684" cy="484718"/>
          </a:xfrm>
          <a:prstGeom prst="rect">
            <a:avLst/>
          </a:prstGeom>
          <a:noFill/>
          <a:ln>
            <a:noFill/>
          </a:ln>
        </p:spPr>
        <p:txBody>
          <a:bodyPr spcFirstLastPara="1" wrap="square" lIns="68569" tIns="34275" rIns="68569" bIns="34275" anchor="t" anchorCtr="0">
            <a:spAutoFit/>
          </a:bodyPr>
          <a:lstStyle/>
          <a:p>
            <a:pPr defTabSz="685800"/>
            <a:r>
              <a:rPr lang="en-US" sz="900" i="1" dirty="0">
                <a:solidFill>
                  <a:srgbClr val="262729"/>
                </a:solidFill>
                <a:latin typeface="Century Gothic"/>
                <a:ea typeface="Century Gothic"/>
                <a:cs typeface="Century Gothic"/>
                <a:sym typeface="Century Gothic"/>
              </a:rPr>
              <a:t>Investing in virtual behavioral health, remote monitoring tools, patient community platforms, and home care solutions</a:t>
            </a:r>
            <a:endParaRPr sz="1350" dirty="0">
              <a:solidFill>
                <a:srgbClr val="262729"/>
              </a:solidFill>
              <a:latin typeface="Century Gothic"/>
            </a:endParaRPr>
          </a:p>
        </p:txBody>
      </p:sp>
      <p:pic>
        <p:nvPicPr>
          <p:cNvPr id="1079" name="Google Shape;1079;p20" descr="Davita healthcare partners Logos"/>
          <p:cNvPicPr preferRelativeResize="0"/>
          <p:nvPr/>
        </p:nvPicPr>
        <p:blipFill rotWithShape="1">
          <a:blip r:embed="rId8">
            <a:alphaModFix/>
          </a:blip>
          <a:srcRect/>
          <a:stretch/>
        </p:blipFill>
        <p:spPr>
          <a:xfrm>
            <a:off x="4028477" y="2481100"/>
            <a:ext cx="2113570" cy="331175"/>
          </a:xfrm>
          <a:prstGeom prst="rect">
            <a:avLst/>
          </a:prstGeom>
          <a:noFill/>
          <a:ln>
            <a:noFill/>
          </a:ln>
        </p:spPr>
      </p:pic>
      <p:pic>
        <p:nvPicPr>
          <p:cNvPr id="1080" name="Google Shape;1080;p20" descr="wellmed-logo-final - WellMed Medical Group"/>
          <p:cNvPicPr preferRelativeResize="0"/>
          <p:nvPr/>
        </p:nvPicPr>
        <p:blipFill rotWithShape="1">
          <a:blip r:embed="rId9">
            <a:alphaModFix/>
          </a:blip>
          <a:srcRect/>
          <a:stretch/>
        </p:blipFill>
        <p:spPr>
          <a:xfrm>
            <a:off x="6231756" y="2543082"/>
            <a:ext cx="880172" cy="207211"/>
          </a:xfrm>
          <a:prstGeom prst="rect">
            <a:avLst/>
          </a:prstGeom>
          <a:noFill/>
          <a:ln>
            <a:noFill/>
          </a:ln>
        </p:spPr>
      </p:pic>
      <p:sp>
        <p:nvSpPr>
          <p:cNvPr id="1081" name="Google Shape;1081;p20"/>
          <p:cNvSpPr txBox="1"/>
          <p:nvPr/>
        </p:nvSpPr>
        <p:spPr>
          <a:xfrm>
            <a:off x="7511248" y="4094154"/>
            <a:ext cx="770851" cy="276999"/>
          </a:xfrm>
          <a:prstGeom prst="rect">
            <a:avLst/>
          </a:prstGeom>
          <a:noFill/>
          <a:ln>
            <a:noFill/>
          </a:ln>
        </p:spPr>
        <p:txBody>
          <a:bodyPr spcFirstLastPara="1" wrap="square" lIns="0" tIns="0" rIns="0" bIns="0" anchor="t" anchorCtr="0">
            <a:spAutoFit/>
          </a:bodyPr>
          <a:lstStyle/>
          <a:p>
            <a:pPr defTabSz="685800"/>
            <a:r>
              <a:rPr lang="en-US" b="1" dirty="0">
                <a:solidFill>
                  <a:srgbClr val="003E52"/>
                </a:solidFill>
                <a:latin typeface="Century Gothic"/>
                <a:ea typeface="Century Gothic"/>
                <a:cs typeface="Century Gothic"/>
                <a:sym typeface="Century Gothic"/>
              </a:rPr>
              <a:t>80%</a:t>
            </a:r>
            <a:endParaRPr sz="1350" dirty="0">
              <a:solidFill>
                <a:srgbClr val="262729"/>
              </a:solidFill>
              <a:latin typeface="Century Gothic"/>
            </a:endParaRPr>
          </a:p>
        </p:txBody>
      </p:sp>
      <p:sp>
        <p:nvSpPr>
          <p:cNvPr id="1082" name="Google Shape;1082;p20"/>
          <p:cNvSpPr txBox="1"/>
          <p:nvPr/>
        </p:nvSpPr>
        <p:spPr>
          <a:xfrm>
            <a:off x="8037889" y="3955653"/>
            <a:ext cx="922265" cy="553998"/>
          </a:xfrm>
          <a:prstGeom prst="rect">
            <a:avLst/>
          </a:prstGeom>
          <a:noFill/>
          <a:ln>
            <a:noFill/>
          </a:ln>
        </p:spPr>
        <p:txBody>
          <a:bodyPr spcFirstLastPara="1" wrap="square" lIns="0" tIns="0" rIns="0" bIns="0" anchor="t" anchorCtr="0">
            <a:spAutoFit/>
          </a:bodyPr>
          <a:lstStyle/>
          <a:p>
            <a:pPr defTabSz="685800"/>
            <a:r>
              <a:rPr lang="en-US" sz="900" dirty="0">
                <a:solidFill>
                  <a:srgbClr val="262729"/>
                </a:solidFill>
                <a:latin typeface="Century Gothic"/>
                <a:ea typeface="Century Gothic"/>
                <a:cs typeface="Century Gothic"/>
                <a:sym typeface="Century Gothic"/>
              </a:rPr>
              <a:t>US hospitals using at least one Optum solution</a:t>
            </a:r>
            <a:endParaRPr sz="900" b="1" dirty="0">
              <a:solidFill>
                <a:srgbClr val="262729"/>
              </a:solidFill>
              <a:latin typeface="Century Gothic"/>
              <a:ea typeface="Century Gothic"/>
              <a:cs typeface="Century Gothic"/>
              <a:sym typeface="Century Gothic"/>
            </a:endParaRPr>
          </a:p>
        </p:txBody>
      </p:sp>
      <p:sp>
        <p:nvSpPr>
          <p:cNvPr id="1083" name="Google Shape;1083;p20"/>
          <p:cNvSpPr txBox="1"/>
          <p:nvPr/>
        </p:nvSpPr>
        <p:spPr>
          <a:xfrm>
            <a:off x="9004927" y="4083438"/>
            <a:ext cx="770851" cy="276999"/>
          </a:xfrm>
          <a:prstGeom prst="rect">
            <a:avLst/>
          </a:prstGeom>
          <a:noFill/>
          <a:ln>
            <a:noFill/>
          </a:ln>
        </p:spPr>
        <p:txBody>
          <a:bodyPr spcFirstLastPara="1" wrap="square" lIns="0" tIns="0" rIns="0" bIns="0" anchor="t" anchorCtr="0">
            <a:spAutoFit/>
          </a:bodyPr>
          <a:lstStyle/>
          <a:p>
            <a:pPr defTabSz="685800"/>
            <a:r>
              <a:rPr lang="en-US" b="1" dirty="0">
                <a:solidFill>
                  <a:srgbClr val="003E52"/>
                </a:solidFill>
                <a:latin typeface="Century Gothic"/>
                <a:ea typeface="Century Gothic"/>
                <a:cs typeface="Century Gothic"/>
                <a:sym typeface="Century Gothic"/>
              </a:rPr>
              <a:t>75%</a:t>
            </a:r>
            <a:endParaRPr sz="1350" dirty="0">
              <a:solidFill>
                <a:srgbClr val="262729"/>
              </a:solidFill>
              <a:latin typeface="Century Gothic"/>
            </a:endParaRPr>
          </a:p>
        </p:txBody>
      </p:sp>
      <p:sp>
        <p:nvSpPr>
          <p:cNvPr id="1084" name="Google Shape;1084;p20"/>
          <p:cNvSpPr txBox="1"/>
          <p:nvPr/>
        </p:nvSpPr>
        <p:spPr>
          <a:xfrm>
            <a:off x="9527576" y="3944938"/>
            <a:ext cx="999491" cy="692497"/>
          </a:xfrm>
          <a:prstGeom prst="rect">
            <a:avLst/>
          </a:prstGeom>
          <a:noFill/>
          <a:ln>
            <a:noFill/>
          </a:ln>
        </p:spPr>
        <p:txBody>
          <a:bodyPr spcFirstLastPara="1" wrap="square" lIns="0" tIns="0" rIns="0" bIns="0" anchor="t" anchorCtr="0">
            <a:spAutoFit/>
          </a:bodyPr>
          <a:lstStyle/>
          <a:p>
            <a:pPr defTabSz="685800"/>
            <a:r>
              <a:rPr lang="en-US" sz="900" dirty="0">
                <a:solidFill>
                  <a:srgbClr val="262729"/>
                </a:solidFill>
                <a:latin typeface="Century Gothic"/>
                <a:ea typeface="Century Gothic"/>
                <a:cs typeface="Century Gothic"/>
                <a:sym typeface="Century Gothic"/>
              </a:rPr>
              <a:t>US health insurance companies using at least one Optum solution</a:t>
            </a:r>
            <a:endParaRPr sz="900" b="1" dirty="0">
              <a:solidFill>
                <a:srgbClr val="262729"/>
              </a:solidFill>
              <a:latin typeface="Century Gothic"/>
              <a:ea typeface="Century Gothic"/>
              <a:cs typeface="Century Gothic"/>
              <a:sym typeface="Century Gothic"/>
            </a:endParaRPr>
          </a:p>
        </p:txBody>
      </p:sp>
      <p:pic>
        <p:nvPicPr>
          <p:cNvPr id="1087" name="Google Shape;1087;p20"/>
          <p:cNvPicPr preferRelativeResize="0"/>
          <p:nvPr/>
        </p:nvPicPr>
        <p:blipFill rotWithShape="1">
          <a:blip r:embed="rId10">
            <a:alphaModFix/>
          </a:blip>
          <a:srcRect/>
          <a:stretch/>
        </p:blipFill>
        <p:spPr>
          <a:xfrm>
            <a:off x="4524873" y="4401499"/>
            <a:ext cx="615891" cy="188099"/>
          </a:xfrm>
          <a:prstGeom prst="rect">
            <a:avLst/>
          </a:prstGeom>
          <a:noFill/>
          <a:ln>
            <a:noFill/>
          </a:ln>
        </p:spPr>
      </p:pic>
      <p:sp>
        <p:nvSpPr>
          <p:cNvPr id="48" name="Google Shape;1055;p20">
            <a:extLst>
              <a:ext uri="{FF2B5EF4-FFF2-40B4-BE49-F238E27FC236}">
                <a16:creationId xmlns:a16="http://schemas.microsoft.com/office/drawing/2014/main" id="{69FA06F8-CB99-D041-9CEC-0735672D6360}"/>
              </a:ext>
            </a:extLst>
          </p:cNvPr>
          <p:cNvSpPr/>
          <p:nvPr/>
        </p:nvSpPr>
        <p:spPr>
          <a:xfrm rot="-5400000">
            <a:off x="6238361" y="1869881"/>
            <a:ext cx="226314" cy="226314"/>
          </a:xfrm>
          <a:prstGeom prst="ellipse">
            <a:avLst/>
          </a:prstGeom>
          <a:solidFill>
            <a:schemeClr val="dk2"/>
          </a:solidFill>
          <a:ln w="2540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defTabSz="685800"/>
            <a:endParaRPr sz="1350" dirty="0">
              <a:solidFill>
                <a:srgbClr val="FFFFFF"/>
              </a:solidFill>
              <a:latin typeface="Century Gothic"/>
              <a:ea typeface="Century Gothic"/>
              <a:cs typeface="Century Gothic"/>
              <a:sym typeface="Century Gothic"/>
            </a:endParaRPr>
          </a:p>
        </p:txBody>
      </p:sp>
      <p:sp>
        <p:nvSpPr>
          <p:cNvPr id="50" name="Google Shape;1058;p20">
            <a:extLst>
              <a:ext uri="{FF2B5EF4-FFF2-40B4-BE49-F238E27FC236}">
                <a16:creationId xmlns:a16="http://schemas.microsoft.com/office/drawing/2014/main" id="{8DA79163-6E21-7049-86A7-3AAA4B29AA3F}"/>
              </a:ext>
            </a:extLst>
          </p:cNvPr>
          <p:cNvSpPr txBox="1"/>
          <p:nvPr/>
        </p:nvSpPr>
        <p:spPr>
          <a:xfrm>
            <a:off x="6242289" y="2077495"/>
            <a:ext cx="303519" cy="126958"/>
          </a:xfrm>
          <a:prstGeom prst="rect">
            <a:avLst/>
          </a:prstGeom>
          <a:noFill/>
          <a:ln>
            <a:noFill/>
          </a:ln>
        </p:spPr>
        <p:txBody>
          <a:bodyPr spcFirstLastPara="1" wrap="square" lIns="0" tIns="0" rIns="0" bIns="0" anchor="t" anchorCtr="0">
            <a:spAutoFit/>
          </a:bodyPr>
          <a:lstStyle/>
          <a:p>
            <a:pPr defTabSz="685800">
              <a:buClr>
                <a:srgbClr val="262729"/>
              </a:buClr>
              <a:buSzPts val="1100"/>
            </a:pPr>
            <a:r>
              <a:rPr lang="en-US" sz="825" dirty="0">
                <a:solidFill>
                  <a:srgbClr val="262729"/>
                </a:solidFill>
                <a:latin typeface="Century Gothic"/>
                <a:ea typeface="Century Gothic"/>
                <a:cs typeface="Century Gothic"/>
                <a:sym typeface="Century Gothic"/>
              </a:rPr>
              <a:t>2019</a:t>
            </a:r>
            <a:endParaRPr sz="1350" dirty="0">
              <a:solidFill>
                <a:srgbClr val="262729"/>
              </a:solidFill>
              <a:latin typeface="Century Gothic"/>
            </a:endParaRPr>
          </a:p>
        </p:txBody>
      </p:sp>
      <p:sp>
        <p:nvSpPr>
          <p:cNvPr id="51" name="Google Shape;1060;p20">
            <a:extLst>
              <a:ext uri="{FF2B5EF4-FFF2-40B4-BE49-F238E27FC236}">
                <a16:creationId xmlns:a16="http://schemas.microsoft.com/office/drawing/2014/main" id="{7E3B05BB-9E51-8A48-9A84-273705657FFA}"/>
              </a:ext>
            </a:extLst>
          </p:cNvPr>
          <p:cNvSpPr txBox="1"/>
          <p:nvPr/>
        </p:nvSpPr>
        <p:spPr>
          <a:xfrm>
            <a:off x="6258718" y="1743509"/>
            <a:ext cx="209228" cy="138499"/>
          </a:xfrm>
          <a:prstGeom prst="rect">
            <a:avLst/>
          </a:prstGeom>
          <a:noFill/>
          <a:ln>
            <a:noFill/>
          </a:ln>
        </p:spPr>
        <p:txBody>
          <a:bodyPr spcFirstLastPara="1" wrap="square" lIns="0" tIns="0" rIns="0" bIns="0" anchor="t" anchorCtr="0">
            <a:spAutoFit/>
          </a:bodyPr>
          <a:lstStyle/>
          <a:p>
            <a:pPr defTabSz="685800">
              <a:buClr>
                <a:srgbClr val="262729"/>
              </a:buClr>
              <a:buSzPts val="1200"/>
            </a:pPr>
            <a:r>
              <a:rPr lang="en-US" sz="900" b="1" dirty="0">
                <a:solidFill>
                  <a:srgbClr val="262729"/>
                </a:solidFill>
                <a:latin typeface="Century Gothic"/>
                <a:ea typeface="Century Gothic"/>
                <a:cs typeface="Century Gothic"/>
                <a:sym typeface="Century Gothic"/>
              </a:rPr>
              <a:t>50K</a:t>
            </a:r>
            <a:endParaRPr sz="1350" dirty="0">
              <a:solidFill>
                <a:srgbClr val="262729"/>
              </a:solidFill>
              <a:latin typeface="Century Gothic"/>
            </a:endParaRPr>
          </a:p>
        </p:txBody>
      </p:sp>
      <p:grpSp>
        <p:nvGrpSpPr>
          <p:cNvPr id="58" name="Google Shape;1098;p21">
            <a:extLst>
              <a:ext uri="{FF2B5EF4-FFF2-40B4-BE49-F238E27FC236}">
                <a16:creationId xmlns:a16="http://schemas.microsoft.com/office/drawing/2014/main" id="{F87C9EA8-2EBB-EF4A-8A49-10571D90ED7F}"/>
              </a:ext>
            </a:extLst>
          </p:cNvPr>
          <p:cNvGrpSpPr/>
          <p:nvPr/>
        </p:nvGrpSpPr>
        <p:grpSpPr>
          <a:xfrm>
            <a:off x="9689420" y="4714820"/>
            <a:ext cx="648835" cy="547421"/>
            <a:chOff x="4846" y="1764"/>
            <a:chExt cx="1190" cy="1004"/>
          </a:xfrm>
        </p:grpSpPr>
        <p:sp>
          <p:nvSpPr>
            <p:cNvPr id="59" name="Google Shape;1099;p21">
              <a:extLst>
                <a:ext uri="{FF2B5EF4-FFF2-40B4-BE49-F238E27FC236}">
                  <a16:creationId xmlns:a16="http://schemas.microsoft.com/office/drawing/2014/main" id="{BE2F785A-E641-2B44-9067-5F043F6CEF76}"/>
                </a:ext>
              </a:extLst>
            </p:cNvPr>
            <p:cNvSpPr/>
            <p:nvPr/>
          </p:nvSpPr>
          <p:spPr>
            <a:xfrm>
              <a:off x="5295" y="1764"/>
              <a:ext cx="240" cy="241"/>
            </a:xfrm>
            <a:custGeom>
              <a:avLst/>
              <a:gdLst/>
              <a:ahLst/>
              <a:cxnLst/>
              <a:rect l="l" t="t" r="r" b="b"/>
              <a:pathLst>
                <a:path w="527" h="527" extrusionOk="0">
                  <a:moveTo>
                    <a:pt x="213" y="28"/>
                  </a:moveTo>
                  <a:lnTo>
                    <a:pt x="213" y="28"/>
                  </a:lnTo>
                  <a:cubicBezTo>
                    <a:pt x="83" y="56"/>
                    <a:pt x="0" y="184"/>
                    <a:pt x="28" y="314"/>
                  </a:cubicBezTo>
                  <a:cubicBezTo>
                    <a:pt x="56" y="444"/>
                    <a:pt x="184" y="527"/>
                    <a:pt x="314" y="499"/>
                  </a:cubicBezTo>
                  <a:cubicBezTo>
                    <a:pt x="444" y="471"/>
                    <a:pt x="527" y="343"/>
                    <a:pt x="499" y="213"/>
                  </a:cubicBezTo>
                  <a:cubicBezTo>
                    <a:pt x="472" y="83"/>
                    <a:pt x="343" y="0"/>
                    <a:pt x="213" y="28"/>
                  </a:cubicBezTo>
                  <a:close/>
                </a:path>
              </a:pathLst>
            </a:custGeom>
            <a:solidFill>
              <a:schemeClr val="accent4"/>
            </a:solidFill>
            <a:ln>
              <a:noFill/>
            </a:ln>
          </p:spPr>
          <p:txBody>
            <a:bodyPr spcFirstLastPara="1" wrap="square" lIns="68569" tIns="34275" rIns="68569" bIns="34275" anchor="t" anchorCtr="0">
              <a:noAutofit/>
            </a:bodyPr>
            <a:lstStyle/>
            <a:p>
              <a:pPr defTabSz="685800"/>
              <a:endParaRPr sz="1350" dirty="0">
                <a:solidFill>
                  <a:srgbClr val="262729"/>
                </a:solidFill>
                <a:latin typeface="Century Gothic"/>
                <a:ea typeface="Century Gothic"/>
                <a:cs typeface="Century Gothic"/>
                <a:sym typeface="Century Gothic"/>
              </a:endParaRPr>
            </a:p>
          </p:txBody>
        </p:sp>
        <p:sp>
          <p:nvSpPr>
            <p:cNvPr id="60" name="Google Shape;1100;p21">
              <a:extLst>
                <a:ext uri="{FF2B5EF4-FFF2-40B4-BE49-F238E27FC236}">
                  <a16:creationId xmlns:a16="http://schemas.microsoft.com/office/drawing/2014/main" id="{73CA3EE2-1118-FE47-916F-463E6559F847}"/>
                </a:ext>
              </a:extLst>
            </p:cNvPr>
            <p:cNvSpPr/>
            <p:nvPr/>
          </p:nvSpPr>
          <p:spPr>
            <a:xfrm>
              <a:off x="4846" y="1779"/>
              <a:ext cx="468" cy="468"/>
            </a:xfrm>
            <a:custGeom>
              <a:avLst/>
              <a:gdLst/>
              <a:ahLst/>
              <a:cxnLst/>
              <a:rect l="l" t="t" r="r" b="b"/>
              <a:pathLst>
                <a:path w="1026" h="1026" extrusionOk="0">
                  <a:moveTo>
                    <a:pt x="1026" y="513"/>
                  </a:moveTo>
                  <a:lnTo>
                    <a:pt x="1026" y="513"/>
                  </a:lnTo>
                  <a:cubicBezTo>
                    <a:pt x="1026" y="796"/>
                    <a:pt x="796" y="1026"/>
                    <a:pt x="513" y="1026"/>
                  </a:cubicBezTo>
                  <a:cubicBezTo>
                    <a:pt x="230" y="1026"/>
                    <a:pt x="0" y="796"/>
                    <a:pt x="0" y="513"/>
                  </a:cubicBezTo>
                  <a:cubicBezTo>
                    <a:pt x="0" y="230"/>
                    <a:pt x="230" y="0"/>
                    <a:pt x="513" y="0"/>
                  </a:cubicBezTo>
                  <a:cubicBezTo>
                    <a:pt x="796" y="0"/>
                    <a:pt x="1026" y="230"/>
                    <a:pt x="1026" y="513"/>
                  </a:cubicBezTo>
                  <a:close/>
                </a:path>
              </a:pathLst>
            </a:custGeom>
            <a:solidFill>
              <a:schemeClr val="accent4"/>
            </a:solidFill>
            <a:ln>
              <a:noFill/>
            </a:ln>
          </p:spPr>
          <p:txBody>
            <a:bodyPr spcFirstLastPara="1" wrap="square" lIns="68569" tIns="34275" rIns="68569" bIns="34275" anchor="t" anchorCtr="0">
              <a:noAutofit/>
            </a:bodyPr>
            <a:lstStyle/>
            <a:p>
              <a:pPr defTabSz="685800"/>
              <a:endParaRPr sz="1350" dirty="0">
                <a:solidFill>
                  <a:srgbClr val="262729"/>
                </a:solidFill>
                <a:latin typeface="Century Gothic"/>
                <a:ea typeface="Century Gothic"/>
                <a:cs typeface="Century Gothic"/>
                <a:sym typeface="Century Gothic"/>
              </a:endParaRPr>
            </a:p>
          </p:txBody>
        </p:sp>
        <p:sp>
          <p:nvSpPr>
            <p:cNvPr id="61" name="Google Shape;1101;p21">
              <a:extLst>
                <a:ext uri="{FF2B5EF4-FFF2-40B4-BE49-F238E27FC236}">
                  <a16:creationId xmlns:a16="http://schemas.microsoft.com/office/drawing/2014/main" id="{14E51CB6-3115-4144-8624-F4AE04FC10EB}"/>
                </a:ext>
              </a:extLst>
            </p:cNvPr>
            <p:cNvSpPr/>
            <p:nvPr/>
          </p:nvSpPr>
          <p:spPr>
            <a:xfrm>
              <a:off x="5586" y="2313"/>
              <a:ext cx="450" cy="382"/>
            </a:xfrm>
            <a:custGeom>
              <a:avLst/>
              <a:gdLst/>
              <a:ahLst/>
              <a:cxnLst/>
              <a:rect l="l" t="t" r="r" b="b"/>
              <a:pathLst>
                <a:path w="985" h="837" extrusionOk="0">
                  <a:moveTo>
                    <a:pt x="949" y="379"/>
                  </a:moveTo>
                  <a:lnTo>
                    <a:pt x="949" y="379"/>
                  </a:lnTo>
                  <a:cubicBezTo>
                    <a:pt x="968" y="316"/>
                    <a:pt x="980" y="251"/>
                    <a:pt x="985" y="184"/>
                  </a:cubicBezTo>
                  <a:lnTo>
                    <a:pt x="699" y="184"/>
                  </a:lnTo>
                  <a:cubicBezTo>
                    <a:pt x="644" y="84"/>
                    <a:pt x="540" y="0"/>
                    <a:pt x="387" y="0"/>
                  </a:cubicBezTo>
                  <a:cubicBezTo>
                    <a:pt x="209" y="0"/>
                    <a:pt x="0" y="132"/>
                    <a:pt x="0" y="412"/>
                  </a:cubicBezTo>
                  <a:cubicBezTo>
                    <a:pt x="0" y="708"/>
                    <a:pt x="211" y="837"/>
                    <a:pt x="389" y="837"/>
                  </a:cubicBezTo>
                  <a:cubicBezTo>
                    <a:pt x="569" y="837"/>
                    <a:pt x="690" y="747"/>
                    <a:pt x="728" y="609"/>
                  </a:cubicBezTo>
                  <a:lnTo>
                    <a:pt x="405" y="609"/>
                  </a:lnTo>
                  <a:lnTo>
                    <a:pt x="405" y="379"/>
                  </a:lnTo>
                  <a:lnTo>
                    <a:pt x="949" y="379"/>
                  </a:lnTo>
                  <a:close/>
                </a:path>
              </a:pathLst>
            </a:custGeom>
            <a:solidFill>
              <a:schemeClr val="accent4"/>
            </a:solidFill>
            <a:ln>
              <a:noFill/>
            </a:ln>
          </p:spPr>
          <p:txBody>
            <a:bodyPr spcFirstLastPara="1" wrap="square" lIns="68569" tIns="34275" rIns="68569" bIns="34275" anchor="t" anchorCtr="0">
              <a:noAutofit/>
            </a:bodyPr>
            <a:lstStyle/>
            <a:p>
              <a:pPr defTabSz="685800"/>
              <a:endParaRPr sz="1350" dirty="0">
                <a:solidFill>
                  <a:srgbClr val="262729"/>
                </a:solidFill>
                <a:latin typeface="Century Gothic"/>
                <a:ea typeface="Century Gothic"/>
                <a:cs typeface="Century Gothic"/>
                <a:sym typeface="Century Gothic"/>
              </a:endParaRPr>
            </a:p>
          </p:txBody>
        </p:sp>
        <p:sp>
          <p:nvSpPr>
            <p:cNvPr id="62" name="Google Shape;1102;p21">
              <a:extLst>
                <a:ext uri="{FF2B5EF4-FFF2-40B4-BE49-F238E27FC236}">
                  <a16:creationId xmlns:a16="http://schemas.microsoft.com/office/drawing/2014/main" id="{D20A4F27-6E7C-6C40-95FF-73CB76B12536}"/>
                </a:ext>
              </a:extLst>
            </p:cNvPr>
            <p:cNvSpPr/>
            <p:nvPr/>
          </p:nvSpPr>
          <p:spPr>
            <a:xfrm>
              <a:off x="5265" y="2552"/>
              <a:ext cx="287" cy="216"/>
            </a:xfrm>
            <a:custGeom>
              <a:avLst/>
              <a:gdLst/>
              <a:ahLst/>
              <a:cxnLst/>
              <a:rect l="l" t="t" r="r" b="b"/>
              <a:pathLst>
                <a:path w="630" h="473" extrusionOk="0">
                  <a:moveTo>
                    <a:pt x="352" y="0"/>
                  </a:moveTo>
                  <a:lnTo>
                    <a:pt x="352" y="0"/>
                  </a:lnTo>
                  <a:lnTo>
                    <a:pt x="0" y="0"/>
                  </a:lnTo>
                  <a:cubicBezTo>
                    <a:pt x="124" y="242"/>
                    <a:pt x="354" y="420"/>
                    <a:pt x="630" y="473"/>
                  </a:cubicBezTo>
                  <a:cubicBezTo>
                    <a:pt x="482" y="359"/>
                    <a:pt x="381" y="191"/>
                    <a:pt x="352" y="0"/>
                  </a:cubicBezTo>
                  <a:close/>
                </a:path>
              </a:pathLst>
            </a:custGeom>
            <a:solidFill>
              <a:schemeClr val="accent4"/>
            </a:solidFill>
            <a:ln>
              <a:noFill/>
            </a:ln>
          </p:spPr>
          <p:txBody>
            <a:bodyPr spcFirstLastPara="1" wrap="square" lIns="68569" tIns="34275" rIns="68569" bIns="34275" anchor="t" anchorCtr="0">
              <a:noAutofit/>
            </a:bodyPr>
            <a:lstStyle/>
            <a:p>
              <a:pPr defTabSz="685800"/>
              <a:endParaRPr sz="1350" dirty="0">
                <a:solidFill>
                  <a:srgbClr val="262729"/>
                </a:solidFill>
                <a:latin typeface="Century Gothic"/>
                <a:ea typeface="Century Gothic"/>
                <a:cs typeface="Century Gothic"/>
                <a:sym typeface="Century Gothic"/>
              </a:endParaRPr>
            </a:p>
          </p:txBody>
        </p:sp>
        <p:sp>
          <p:nvSpPr>
            <p:cNvPr id="63" name="Google Shape;1103;p21">
              <a:extLst>
                <a:ext uri="{FF2B5EF4-FFF2-40B4-BE49-F238E27FC236}">
                  <a16:creationId xmlns:a16="http://schemas.microsoft.com/office/drawing/2014/main" id="{DD2AAB0A-1BB2-0740-921D-6EAB9D4F7EC8}"/>
                </a:ext>
              </a:extLst>
            </p:cNvPr>
            <p:cNvSpPr/>
            <p:nvPr/>
          </p:nvSpPr>
          <p:spPr>
            <a:xfrm>
              <a:off x="5220" y="1959"/>
              <a:ext cx="809" cy="567"/>
            </a:xfrm>
            <a:custGeom>
              <a:avLst/>
              <a:gdLst/>
              <a:ahLst/>
              <a:cxnLst/>
              <a:rect l="l" t="t" r="r" b="b"/>
              <a:pathLst>
                <a:path w="1773" h="1242" extrusionOk="0">
                  <a:moveTo>
                    <a:pt x="441" y="1188"/>
                  </a:moveTo>
                  <a:lnTo>
                    <a:pt x="441" y="1188"/>
                  </a:lnTo>
                  <a:cubicBezTo>
                    <a:pt x="441" y="764"/>
                    <a:pt x="782" y="458"/>
                    <a:pt x="1199" y="458"/>
                  </a:cubicBezTo>
                  <a:cubicBezTo>
                    <a:pt x="1430" y="458"/>
                    <a:pt x="1639" y="564"/>
                    <a:pt x="1773" y="717"/>
                  </a:cubicBezTo>
                  <a:cubicBezTo>
                    <a:pt x="1691" y="308"/>
                    <a:pt x="1329" y="0"/>
                    <a:pt x="895" y="0"/>
                  </a:cubicBezTo>
                  <a:cubicBezTo>
                    <a:pt x="401" y="0"/>
                    <a:pt x="0" y="400"/>
                    <a:pt x="0" y="895"/>
                  </a:cubicBezTo>
                  <a:cubicBezTo>
                    <a:pt x="0" y="1018"/>
                    <a:pt x="25" y="1135"/>
                    <a:pt x="70" y="1242"/>
                  </a:cubicBezTo>
                  <a:lnTo>
                    <a:pt x="444" y="1242"/>
                  </a:lnTo>
                  <a:cubicBezTo>
                    <a:pt x="442" y="1224"/>
                    <a:pt x="441" y="1206"/>
                    <a:pt x="441" y="1188"/>
                  </a:cubicBezTo>
                  <a:close/>
                </a:path>
              </a:pathLst>
            </a:custGeom>
            <a:solidFill>
              <a:schemeClr val="accent4"/>
            </a:solidFill>
            <a:ln>
              <a:noFill/>
            </a:ln>
          </p:spPr>
          <p:txBody>
            <a:bodyPr spcFirstLastPara="1" wrap="square" lIns="68569" tIns="34275" rIns="68569" bIns="34275" anchor="t" anchorCtr="0">
              <a:noAutofit/>
            </a:bodyPr>
            <a:lstStyle/>
            <a:p>
              <a:pPr defTabSz="685800"/>
              <a:endParaRPr sz="1350" dirty="0">
                <a:solidFill>
                  <a:srgbClr val="262729"/>
                </a:solidFill>
                <a:latin typeface="Century Gothic"/>
                <a:ea typeface="Century Gothic"/>
                <a:cs typeface="Century Gothic"/>
                <a:sym typeface="Century Gothic"/>
              </a:endParaRPr>
            </a:p>
          </p:txBody>
        </p:sp>
      </p:grpSp>
      <p:cxnSp>
        <p:nvCxnSpPr>
          <p:cNvPr id="64" name="Google Shape;1104;p21">
            <a:extLst>
              <a:ext uri="{FF2B5EF4-FFF2-40B4-BE49-F238E27FC236}">
                <a16:creationId xmlns:a16="http://schemas.microsoft.com/office/drawing/2014/main" id="{592CD547-A30D-8D4B-8BB2-3C5AE55427E4}"/>
              </a:ext>
            </a:extLst>
          </p:cNvPr>
          <p:cNvCxnSpPr/>
          <p:nvPr/>
        </p:nvCxnSpPr>
        <p:spPr>
          <a:xfrm>
            <a:off x="7059987" y="5137380"/>
            <a:ext cx="2776348" cy="0"/>
          </a:xfrm>
          <a:prstGeom prst="straightConnector1">
            <a:avLst/>
          </a:prstGeom>
          <a:noFill/>
          <a:ln w="19050" cap="flat" cmpd="sng">
            <a:solidFill>
              <a:schemeClr val="accent4"/>
            </a:solidFill>
            <a:prstDash val="solid"/>
            <a:miter lim="800000"/>
            <a:headEnd type="none" w="sm" len="sm"/>
            <a:tailEnd type="none" w="sm" len="sm"/>
          </a:ln>
        </p:spPr>
      </p:cxnSp>
      <p:sp>
        <p:nvSpPr>
          <p:cNvPr id="65" name="Google Shape;1118;p21">
            <a:extLst>
              <a:ext uri="{FF2B5EF4-FFF2-40B4-BE49-F238E27FC236}">
                <a16:creationId xmlns:a16="http://schemas.microsoft.com/office/drawing/2014/main" id="{37FCAE2C-2A6F-404B-811C-167B700097F4}"/>
              </a:ext>
            </a:extLst>
          </p:cNvPr>
          <p:cNvSpPr/>
          <p:nvPr/>
        </p:nvSpPr>
        <p:spPr>
          <a:xfrm>
            <a:off x="8045577" y="4896883"/>
            <a:ext cx="1611259" cy="230802"/>
          </a:xfrm>
          <a:prstGeom prst="rect">
            <a:avLst/>
          </a:prstGeom>
          <a:noFill/>
          <a:ln>
            <a:noFill/>
          </a:ln>
        </p:spPr>
        <p:txBody>
          <a:bodyPr spcFirstLastPara="1" wrap="square" lIns="68569" tIns="34275" rIns="68569" bIns="34275" anchor="t" anchorCtr="0">
            <a:spAutoFit/>
          </a:bodyPr>
          <a:lstStyle/>
          <a:p>
            <a:pPr defTabSz="685800"/>
            <a:r>
              <a:rPr lang="en-US" sz="1050" b="1" dirty="0">
                <a:solidFill>
                  <a:srgbClr val="FFFFFF"/>
                </a:solidFill>
                <a:latin typeface="Century Gothic"/>
                <a:ea typeface="Century Gothic"/>
                <a:cs typeface="Century Gothic"/>
                <a:sym typeface="Century Gothic"/>
              </a:rPr>
              <a:t>Case in point: Optum</a:t>
            </a:r>
            <a:endParaRPr sz="1350" dirty="0">
              <a:solidFill>
                <a:srgbClr val="262729"/>
              </a:solidFill>
              <a:latin typeface="Century Gothic"/>
            </a:endParaRPr>
          </a:p>
        </p:txBody>
      </p:sp>
      <p:pic>
        <p:nvPicPr>
          <p:cNvPr id="16386" name="Picture 2">
            <a:extLst>
              <a:ext uri="{FF2B5EF4-FFF2-40B4-BE49-F238E27FC236}">
                <a16:creationId xmlns:a16="http://schemas.microsoft.com/office/drawing/2014/main" id="{DF7EA841-7BF7-DA43-A9D1-81BFC1E38411}"/>
              </a:ext>
            </a:extLst>
          </p:cNvPr>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24836" b="25008"/>
          <a:stretch/>
        </p:blipFill>
        <p:spPr bwMode="auto">
          <a:xfrm>
            <a:off x="6846281" y="2827960"/>
            <a:ext cx="801866" cy="26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2" name="Straight Connector 71">
            <a:extLst>
              <a:ext uri="{FF2B5EF4-FFF2-40B4-BE49-F238E27FC236}">
                <a16:creationId xmlns:a16="http://schemas.microsoft.com/office/drawing/2014/main" id="{722C0273-3654-0245-A7A5-6F8BBB71ADCC}"/>
              </a:ext>
            </a:extLst>
          </p:cNvPr>
          <p:cNvCxnSpPr>
            <a:cxnSpLocks/>
          </p:cNvCxnSpPr>
          <p:nvPr/>
        </p:nvCxnSpPr>
        <p:spPr bwMode="gray">
          <a:xfrm flipV="1">
            <a:off x="5594207" y="3008574"/>
            <a:ext cx="0" cy="55528"/>
          </a:xfrm>
          <a:prstGeom prst="line">
            <a:avLst/>
          </a:prstGeom>
          <a:ln w="19050">
            <a:solidFill>
              <a:schemeClr val="accent3"/>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1FC4EA37-80F8-3E41-A7D1-CC6C7F8DFF96}"/>
              </a:ext>
            </a:extLst>
          </p:cNvPr>
          <p:cNvCxnSpPr>
            <a:cxnSpLocks/>
          </p:cNvCxnSpPr>
          <p:nvPr/>
        </p:nvCxnSpPr>
        <p:spPr bwMode="gray">
          <a:xfrm flipH="1">
            <a:off x="7175254" y="2693920"/>
            <a:ext cx="1" cy="52280"/>
          </a:xfrm>
          <a:prstGeom prst="line">
            <a:avLst/>
          </a:prstGeom>
          <a:ln w="19050">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4C2C2054-F372-0C48-9A0F-81343356D96D}"/>
              </a:ext>
            </a:extLst>
          </p:cNvPr>
          <p:cNvSpPr>
            <a:spLocks noGrp="1"/>
          </p:cNvSpPr>
          <p:nvPr>
            <p:ph type="body" sz="quarter" idx="11"/>
          </p:nvPr>
        </p:nvSpPr>
        <p:spPr>
          <a:xfrm>
            <a:off x="8487835" y="5612952"/>
            <a:ext cx="2004817" cy="387798"/>
          </a:xfrm>
        </p:spPr>
        <p:txBody>
          <a:bodyPr/>
          <a:lstStyle/>
          <a:p>
            <a:r>
              <a:rPr lang="en-US" dirty="0"/>
              <a:t>Source: US Census Bureau. "Data." </a:t>
            </a:r>
            <a:r>
              <a:rPr lang="en-US" i="1" dirty="0"/>
              <a:t>2017 National Population Projections Datasets</a:t>
            </a:r>
            <a:r>
              <a:rPr lang="en-US" dirty="0"/>
              <a:t>. United States Census Bureau, 06 Sept. 2018. Web. 13 Feb. 2019; Gist Healthcare analysis.</a:t>
            </a:r>
          </a:p>
        </p:txBody>
      </p:sp>
      <p:grpSp>
        <p:nvGrpSpPr>
          <p:cNvPr id="37" name="Group 36">
            <a:extLst>
              <a:ext uri="{FF2B5EF4-FFF2-40B4-BE49-F238E27FC236}">
                <a16:creationId xmlns:a16="http://schemas.microsoft.com/office/drawing/2014/main" id="{7BA6362A-98E1-8D46-B546-6A2B3EB8FDB5}"/>
              </a:ext>
            </a:extLst>
          </p:cNvPr>
          <p:cNvGrpSpPr/>
          <p:nvPr/>
        </p:nvGrpSpPr>
        <p:grpSpPr>
          <a:xfrm>
            <a:off x="7609188" y="5318019"/>
            <a:ext cx="168315" cy="168315"/>
            <a:chOff x="4443176" y="2252772"/>
            <a:chExt cx="224420" cy="224420"/>
          </a:xfrm>
        </p:grpSpPr>
        <p:sp>
          <p:nvSpPr>
            <p:cNvPr id="38" name="Oval 37">
              <a:extLst>
                <a:ext uri="{FF2B5EF4-FFF2-40B4-BE49-F238E27FC236}">
                  <a16:creationId xmlns:a16="http://schemas.microsoft.com/office/drawing/2014/main" id="{6F8AE747-64C8-8B41-BBEB-9420B125454D}"/>
                </a:ext>
              </a:extLst>
            </p:cNvPr>
            <p:cNvSpPr>
              <a:spLocks noChangeAspect="1"/>
            </p:cNvSpPr>
            <p:nvPr/>
          </p:nvSpPr>
          <p:spPr bwMode="gray">
            <a:xfrm>
              <a:off x="4443176" y="2252772"/>
              <a:ext cx="224420" cy="224420"/>
            </a:xfrm>
            <a:prstGeom prst="ellipse">
              <a:avLst/>
            </a:prstGeom>
            <a:solidFill>
              <a:schemeClr val="tx2"/>
            </a:solidFill>
            <a:ln w="1905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600" dirty="0">
                <a:solidFill>
                  <a:srgbClr val="FFFFFF"/>
                </a:solidFill>
                <a:latin typeface="Century Gothic"/>
              </a:endParaRPr>
            </a:p>
          </p:txBody>
        </p:sp>
        <p:sp>
          <p:nvSpPr>
            <p:cNvPr id="39" name="TextBox 38">
              <a:extLst>
                <a:ext uri="{FF2B5EF4-FFF2-40B4-BE49-F238E27FC236}">
                  <a16:creationId xmlns:a16="http://schemas.microsoft.com/office/drawing/2014/main" id="{2E387F07-1F93-4243-B911-78CC19276B70}"/>
                </a:ext>
              </a:extLst>
            </p:cNvPr>
            <p:cNvSpPr txBox="1"/>
            <p:nvPr/>
          </p:nvSpPr>
          <p:spPr bwMode="gray">
            <a:xfrm>
              <a:off x="4476436" y="2278599"/>
              <a:ext cx="158163" cy="169277"/>
            </a:xfrm>
            <a:prstGeom prst="rect">
              <a:avLst/>
            </a:prstGeom>
            <a:noFill/>
          </p:spPr>
          <p:txBody>
            <a:bodyPr wrap="none" lIns="0" tIns="0" rIns="0" bIns="0" rtlCol="0">
              <a:spAutoFit/>
            </a:bodyPr>
            <a:lstStyle/>
            <a:p>
              <a:pPr defTabSz="685800">
                <a:spcBef>
                  <a:spcPts val="600"/>
                </a:spcBef>
              </a:pPr>
              <a:r>
                <a:rPr lang="en-US" sz="825" b="1" dirty="0">
                  <a:solidFill>
                    <a:srgbClr val="FFFFFF"/>
                  </a:solidFill>
                  <a:latin typeface="Century Gothic"/>
                </a:rPr>
                <a:t>45</a:t>
              </a:r>
            </a:p>
          </p:txBody>
        </p:sp>
      </p:grpSp>
      <p:sp>
        <p:nvSpPr>
          <p:cNvPr id="40" name="TextBox 39">
            <a:extLst>
              <a:ext uri="{FF2B5EF4-FFF2-40B4-BE49-F238E27FC236}">
                <a16:creationId xmlns:a16="http://schemas.microsoft.com/office/drawing/2014/main" id="{D0362A69-8C20-EB4C-AAB6-8F7BCCCBAE65}"/>
              </a:ext>
            </a:extLst>
          </p:cNvPr>
          <p:cNvSpPr txBox="1"/>
          <p:nvPr/>
        </p:nvSpPr>
        <p:spPr bwMode="gray">
          <a:xfrm>
            <a:off x="7824794" y="5338092"/>
            <a:ext cx="658835" cy="121252"/>
          </a:xfrm>
          <a:prstGeom prst="rect">
            <a:avLst/>
          </a:prstGeom>
          <a:noFill/>
        </p:spPr>
        <p:txBody>
          <a:bodyPr wrap="none" lIns="0" tIns="0" rIns="0" bIns="0" rtlCol="0">
            <a:spAutoFit/>
          </a:bodyPr>
          <a:lstStyle/>
          <a:p>
            <a:pPr defTabSz="685800">
              <a:spcBef>
                <a:spcPts val="600"/>
              </a:spcBef>
            </a:pPr>
            <a:r>
              <a:rPr lang="en-US" sz="788" dirty="0">
                <a:solidFill>
                  <a:srgbClr val="555759"/>
                </a:solidFill>
                <a:latin typeface="Century Gothic"/>
              </a:rPr>
              <a:t>Average age</a:t>
            </a:r>
          </a:p>
        </p:txBody>
      </p:sp>
      <p:sp>
        <p:nvSpPr>
          <p:cNvPr id="98" name="Text Placeholder 4">
            <a:extLst>
              <a:ext uri="{FF2B5EF4-FFF2-40B4-BE49-F238E27FC236}">
                <a16:creationId xmlns:a16="http://schemas.microsoft.com/office/drawing/2014/main" id="{C751B300-B756-3041-9072-B5CB93F4714D}"/>
              </a:ext>
            </a:extLst>
          </p:cNvPr>
          <p:cNvSpPr>
            <a:spLocks noGrp="1"/>
          </p:cNvSpPr>
          <p:nvPr>
            <p:ph type="body" sz="quarter" idx="12"/>
          </p:nvPr>
        </p:nvSpPr>
        <p:spPr>
          <a:xfrm>
            <a:off x="4038600" y="5799296"/>
            <a:ext cx="2057400" cy="226216"/>
          </a:xfrm>
        </p:spPr>
        <p:txBody>
          <a:bodyPr/>
          <a:lstStyle/>
          <a:p>
            <a:r>
              <a:rPr lang="en-US" dirty="0"/>
              <a:t>Definition of generations: Silent (1928-45); Boomers (1946-64); Gen X (1965-80); Millennials (1981-96). Gen Z (1997-2012).</a:t>
            </a:r>
          </a:p>
        </p:txBody>
      </p:sp>
      <p:cxnSp>
        <p:nvCxnSpPr>
          <p:cNvPr id="65" name="Straight Connector 64">
            <a:extLst>
              <a:ext uri="{FF2B5EF4-FFF2-40B4-BE49-F238E27FC236}">
                <a16:creationId xmlns:a16="http://schemas.microsoft.com/office/drawing/2014/main" id="{93950013-495A-6A49-B9AC-483DA586D24A}"/>
              </a:ext>
            </a:extLst>
          </p:cNvPr>
          <p:cNvCxnSpPr>
            <a:cxnSpLocks/>
          </p:cNvCxnSpPr>
          <p:nvPr/>
        </p:nvCxnSpPr>
        <p:spPr bwMode="gray">
          <a:xfrm flipV="1">
            <a:off x="8831069" y="2280766"/>
            <a:ext cx="0" cy="2666647"/>
          </a:xfrm>
          <a:prstGeom prst="line">
            <a:avLst/>
          </a:prstGeom>
          <a:ln w="19050">
            <a:solidFill>
              <a:schemeClr val="accent1"/>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2F828B6C-31C0-C845-B0CA-11B2B20ABDE2}"/>
              </a:ext>
            </a:extLst>
          </p:cNvPr>
          <p:cNvCxnSpPr>
            <a:cxnSpLocks/>
          </p:cNvCxnSpPr>
          <p:nvPr/>
        </p:nvCxnSpPr>
        <p:spPr bwMode="gray">
          <a:xfrm flipV="1">
            <a:off x="6045128" y="2280766"/>
            <a:ext cx="0" cy="2666647"/>
          </a:xfrm>
          <a:prstGeom prst="line">
            <a:avLst/>
          </a:prstGeom>
          <a:ln w="19050">
            <a:solidFill>
              <a:schemeClr val="accent1"/>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F3F57E0-3E06-3C46-90F0-31B64079A96D}"/>
              </a:ext>
            </a:extLst>
          </p:cNvPr>
          <p:cNvCxnSpPr>
            <a:cxnSpLocks/>
          </p:cNvCxnSpPr>
          <p:nvPr/>
        </p:nvCxnSpPr>
        <p:spPr bwMode="gray">
          <a:xfrm flipH="1">
            <a:off x="4896852" y="2957231"/>
            <a:ext cx="1862" cy="194228"/>
          </a:xfrm>
          <a:prstGeom prst="line">
            <a:avLst/>
          </a:prstGeom>
          <a:ln w="1905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FCB57ED9-13B7-B249-A3D1-D5B938E8FC58}"/>
              </a:ext>
            </a:extLst>
          </p:cNvPr>
          <p:cNvCxnSpPr>
            <a:cxnSpLocks/>
          </p:cNvCxnSpPr>
          <p:nvPr/>
        </p:nvCxnSpPr>
        <p:spPr bwMode="gray">
          <a:xfrm flipH="1">
            <a:off x="4899101" y="2720061"/>
            <a:ext cx="133" cy="207937"/>
          </a:xfrm>
          <a:prstGeom prst="line">
            <a:avLst/>
          </a:prstGeom>
          <a:ln w="19050">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1C669411-55FD-BB4C-B446-5C33AAC9367B}"/>
              </a:ext>
            </a:extLst>
          </p:cNvPr>
          <p:cNvSpPr txBox="1"/>
          <p:nvPr/>
        </p:nvSpPr>
        <p:spPr bwMode="gray">
          <a:xfrm>
            <a:off x="5594370" y="3550066"/>
            <a:ext cx="890352" cy="300082"/>
          </a:xfrm>
          <a:prstGeom prst="rect">
            <a:avLst/>
          </a:prstGeom>
          <a:solidFill>
            <a:schemeClr val="bg1"/>
          </a:solidFill>
        </p:spPr>
        <p:txBody>
          <a:bodyPr wrap="square" lIns="0" tIns="0" rIns="0" bIns="0" rtlCol="0">
            <a:spAutoFit/>
          </a:bodyPr>
          <a:lstStyle/>
          <a:p>
            <a:pPr algn="ctr" defTabSz="685800">
              <a:spcBef>
                <a:spcPts val="600"/>
              </a:spcBef>
            </a:pPr>
            <a:r>
              <a:rPr lang="en-US" sz="975" b="1" dirty="0">
                <a:solidFill>
                  <a:srgbClr val="00AFAA"/>
                </a:solidFill>
                <a:latin typeface="Century Gothic"/>
              </a:rPr>
              <a:t>All Boomers on Medicare</a:t>
            </a:r>
          </a:p>
        </p:txBody>
      </p:sp>
      <p:sp>
        <p:nvSpPr>
          <p:cNvPr id="80" name="TextBox 79">
            <a:extLst>
              <a:ext uri="{FF2B5EF4-FFF2-40B4-BE49-F238E27FC236}">
                <a16:creationId xmlns:a16="http://schemas.microsoft.com/office/drawing/2014/main" id="{2D8A208D-D241-1945-90E2-5EE0C73C8EF7}"/>
              </a:ext>
            </a:extLst>
          </p:cNvPr>
          <p:cNvSpPr txBox="1"/>
          <p:nvPr/>
        </p:nvSpPr>
        <p:spPr bwMode="gray">
          <a:xfrm>
            <a:off x="5576273" y="3953813"/>
            <a:ext cx="937711" cy="300082"/>
          </a:xfrm>
          <a:prstGeom prst="rect">
            <a:avLst/>
          </a:prstGeom>
          <a:solidFill>
            <a:schemeClr val="bg1"/>
          </a:solidFill>
        </p:spPr>
        <p:txBody>
          <a:bodyPr wrap="square" lIns="0" tIns="0" rIns="0" bIns="0" rtlCol="0">
            <a:spAutoFit/>
          </a:bodyPr>
          <a:lstStyle/>
          <a:p>
            <a:pPr algn="ctr" defTabSz="685800">
              <a:spcBef>
                <a:spcPts val="600"/>
              </a:spcBef>
            </a:pPr>
            <a:r>
              <a:rPr lang="en-US" sz="975" b="1" dirty="0">
                <a:solidFill>
                  <a:srgbClr val="FFC843"/>
                </a:solidFill>
                <a:latin typeface="Century Gothic"/>
              </a:rPr>
              <a:t>First Gen X-</a:t>
            </a:r>
            <a:r>
              <a:rPr lang="en-US" sz="975" b="1" dirty="0" err="1">
                <a:solidFill>
                  <a:srgbClr val="FFC843"/>
                </a:solidFill>
                <a:latin typeface="Century Gothic"/>
              </a:rPr>
              <a:t>ers</a:t>
            </a:r>
            <a:r>
              <a:rPr lang="en-US" sz="975" b="1" dirty="0">
                <a:solidFill>
                  <a:srgbClr val="FFC843"/>
                </a:solidFill>
                <a:latin typeface="Century Gothic"/>
              </a:rPr>
              <a:t> on Medicare</a:t>
            </a:r>
          </a:p>
        </p:txBody>
      </p:sp>
      <p:sp>
        <p:nvSpPr>
          <p:cNvPr id="81" name="TextBox 80">
            <a:extLst>
              <a:ext uri="{FF2B5EF4-FFF2-40B4-BE49-F238E27FC236}">
                <a16:creationId xmlns:a16="http://schemas.microsoft.com/office/drawing/2014/main" id="{7E4035AD-745E-F144-934D-73B990E40034}"/>
              </a:ext>
            </a:extLst>
          </p:cNvPr>
          <p:cNvSpPr txBox="1"/>
          <p:nvPr/>
        </p:nvSpPr>
        <p:spPr bwMode="gray">
          <a:xfrm>
            <a:off x="8395846" y="3585790"/>
            <a:ext cx="877216" cy="300082"/>
          </a:xfrm>
          <a:prstGeom prst="rect">
            <a:avLst/>
          </a:prstGeom>
          <a:solidFill>
            <a:schemeClr val="bg1"/>
          </a:solidFill>
        </p:spPr>
        <p:txBody>
          <a:bodyPr wrap="square" lIns="0" tIns="0" rIns="0" bIns="0" rtlCol="0">
            <a:spAutoFit/>
          </a:bodyPr>
          <a:lstStyle/>
          <a:p>
            <a:pPr algn="ctr" defTabSz="685800">
              <a:spcBef>
                <a:spcPts val="600"/>
              </a:spcBef>
            </a:pPr>
            <a:r>
              <a:rPr lang="en-US" sz="975" b="1" dirty="0">
                <a:solidFill>
                  <a:srgbClr val="FFC843"/>
                </a:solidFill>
                <a:latin typeface="Century Gothic"/>
              </a:rPr>
              <a:t>All Gen X-</a:t>
            </a:r>
            <a:r>
              <a:rPr lang="en-US" sz="975" b="1" dirty="0" err="1">
                <a:solidFill>
                  <a:srgbClr val="FFC843"/>
                </a:solidFill>
                <a:latin typeface="Century Gothic"/>
              </a:rPr>
              <a:t>ers</a:t>
            </a:r>
            <a:r>
              <a:rPr lang="en-US" sz="975" b="1" dirty="0">
                <a:solidFill>
                  <a:srgbClr val="FFC843"/>
                </a:solidFill>
                <a:latin typeface="Century Gothic"/>
              </a:rPr>
              <a:t> on Medicare</a:t>
            </a:r>
          </a:p>
        </p:txBody>
      </p:sp>
      <p:sp>
        <p:nvSpPr>
          <p:cNvPr id="82" name="TextBox 81">
            <a:extLst>
              <a:ext uri="{FF2B5EF4-FFF2-40B4-BE49-F238E27FC236}">
                <a16:creationId xmlns:a16="http://schemas.microsoft.com/office/drawing/2014/main" id="{6EC8DB87-671E-6F44-AFDA-5F6BE04F743E}"/>
              </a:ext>
            </a:extLst>
          </p:cNvPr>
          <p:cNvSpPr txBox="1"/>
          <p:nvPr/>
        </p:nvSpPr>
        <p:spPr bwMode="gray">
          <a:xfrm>
            <a:off x="8338469" y="2890445"/>
            <a:ext cx="985200" cy="300082"/>
          </a:xfrm>
          <a:prstGeom prst="rect">
            <a:avLst/>
          </a:prstGeom>
          <a:solidFill>
            <a:schemeClr val="bg1"/>
          </a:solidFill>
        </p:spPr>
        <p:txBody>
          <a:bodyPr wrap="square" lIns="0" tIns="0" rIns="0" bIns="0" rtlCol="0">
            <a:spAutoFit/>
          </a:bodyPr>
          <a:lstStyle/>
          <a:p>
            <a:pPr algn="ctr" defTabSz="685800">
              <a:spcBef>
                <a:spcPts val="600"/>
              </a:spcBef>
            </a:pPr>
            <a:r>
              <a:rPr lang="en-US" sz="975" b="1" dirty="0">
                <a:solidFill>
                  <a:srgbClr val="E07C37"/>
                </a:solidFill>
                <a:latin typeface="Century Gothic"/>
              </a:rPr>
              <a:t>First Millennials on Medicare</a:t>
            </a:r>
          </a:p>
        </p:txBody>
      </p:sp>
      <p:graphicFrame>
        <p:nvGraphicFramePr>
          <p:cNvPr id="140" name="Chart 139">
            <a:extLst>
              <a:ext uri="{FF2B5EF4-FFF2-40B4-BE49-F238E27FC236}">
                <a16:creationId xmlns:a16="http://schemas.microsoft.com/office/drawing/2014/main" id="{5E9B1DA2-1731-6340-9615-FC98B22AD45A}"/>
              </a:ext>
            </a:extLst>
          </p:cNvPr>
          <p:cNvGraphicFramePr/>
          <p:nvPr/>
        </p:nvGraphicFramePr>
        <p:xfrm>
          <a:off x="3714907" y="2200512"/>
          <a:ext cx="5999620" cy="3447999"/>
        </p:xfrm>
        <a:graphic>
          <a:graphicData uri="http://schemas.openxmlformats.org/drawingml/2006/chart">
            <c:chart xmlns:c="http://schemas.openxmlformats.org/drawingml/2006/chart" xmlns:r="http://schemas.openxmlformats.org/officeDocument/2006/relationships" r:id="rId2"/>
          </a:graphicData>
        </a:graphic>
      </p:graphicFrame>
      <p:grpSp>
        <p:nvGrpSpPr>
          <p:cNvPr id="35" name="Group 34">
            <a:extLst>
              <a:ext uri="{FF2B5EF4-FFF2-40B4-BE49-F238E27FC236}">
                <a16:creationId xmlns:a16="http://schemas.microsoft.com/office/drawing/2014/main" id="{AFD76BE8-0935-3C4B-8A32-0F881A0AAF7F}"/>
              </a:ext>
            </a:extLst>
          </p:cNvPr>
          <p:cNvGrpSpPr/>
          <p:nvPr/>
        </p:nvGrpSpPr>
        <p:grpSpPr>
          <a:xfrm>
            <a:off x="5508873" y="2842271"/>
            <a:ext cx="173472" cy="171450"/>
            <a:chOff x="5589350" y="2787041"/>
            <a:chExt cx="220421" cy="178851"/>
          </a:xfrm>
        </p:grpSpPr>
        <p:sp>
          <p:nvSpPr>
            <p:cNvPr id="138" name="Oval 137">
              <a:extLst>
                <a:ext uri="{FF2B5EF4-FFF2-40B4-BE49-F238E27FC236}">
                  <a16:creationId xmlns:a16="http://schemas.microsoft.com/office/drawing/2014/main" id="{B30621B9-86FF-E145-84A3-74E02C4B2824}"/>
                </a:ext>
              </a:extLst>
            </p:cNvPr>
            <p:cNvSpPr/>
            <p:nvPr/>
          </p:nvSpPr>
          <p:spPr bwMode="gray">
            <a:xfrm>
              <a:off x="5591920" y="2787041"/>
              <a:ext cx="217851" cy="178851"/>
            </a:xfrm>
            <a:prstGeom prst="ellipse">
              <a:avLst/>
            </a:prstGeom>
            <a:solidFill>
              <a:schemeClr val="accent3"/>
            </a:solidFill>
            <a:ln w="190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39" name="TextBox 138">
              <a:extLst>
                <a:ext uri="{FF2B5EF4-FFF2-40B4-BE49-F238E27FC236}">
                  <a16:creationId xmlns:a16="http://schemas.microsoft.com/office/drawing/2014/main" id="{DB7C6843-5D69-7444-841C-C00E539B3F03}"/>
                </a:ext>
              </a:extLst>
            </p:cNvPr>
            <p:cNvSpPr txBox="1"/>
            <p:nvPr/>
          </p:nvSpPr>
          <p:spPr bwMode="gray">
            <a:xfrm>
              <a:off x="5589350" y="2815879"/>
              <a:ext cx="217850" cy="132438"/>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54</a:t>
              </a:r>
            </a:p>
          </p:txBody>
        </p:sp>
      </p:grpSp>
      <p:grpSp>
        <p:nvGrpSpPr>
          <p:cNvPr id="62" name="Group 61">
            <a:extLst>
              <a:ext uri="{FF2B5EF4-FFF2-40B4-BE49-F238E27FC236}">
                <a16:creationId xmlns:a16="http://schemas.microsoft.com/office/drawing/2014/main" id="{EE2CA1C8-CAB1-574F-A359-2D18F8A3DC8C}"/>
              </a:ext>
            </a:extLst>
          </p:cNvPr>
          <p:cNvGrpSpPr/>
          <p:nvPr/>
        </p:nvGrpSpPr>
        <p:grpSpPr>
          <a:xfrm>
            <a:off x="9541228" y="2905688"/>
            <a:ext cx="171450" cy="171450"/>
            <a:chOff x="10964328" y="2800289"/>
            <a:chExt cx="228600" cy="228600"/>
          </a:xfrm>
        </p:grpSpPr>
        <p:sp>
          <p:nvSpPr>
            <p:cNvPr id="136" name="Oval 135">
              <a:extLst>
                <a:ext uri="{FF2B5EF4-FFF2-40B4-BE49-F238E27FC236}">
                  <a16:creationId xmlns:a16="http://schemas.microsoft.com/office/drawing/2014/main" id="{84A45191-5AF2-E347-AA44-4B057685CE17}"/>
                </a:ext>
              </a:extLst>
            </p:cNvPr>
            <p:cNvSpPr/>
            <p:nvPr/>
          </p:nvSpPr>
          <p:spPr bwMode="gray">
            <a:xfrm>
              <a:off x="10964328" y="2800289"/>
              <a:ext cx="228600" cy="228600"/>
            </a:xfrm>
            <a:prstGeom prst="ellipse">
              <a:avLst/>
            </a:prstGeom>
            <a:solidFill>
              <a:schemeClr val="accent6"/>
            </a:solidFill>
            <a:ln w="19050">
              <a:solidFill>
                <a:schemeClr val="accent6"/>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37" name="TextBox 136">
              <a:extLst>
                <a:ext uri="{FF2B5EF4-FFF2-40B4-BE49-F238E27FC236}">
                  <a16:creationId xmlns:a16="http://schemas.microsoft.com/office/drawing/2014/main" id="{DA4A0592-B9C8-A04A-BFCC-2209404AD417}"/>
                </a:ext>
              </a:extLst>
            </p:cNvPr>
            <p:cNvSpPr txBox="1"/>
            <p:nvPr/>
          </p:nvSpPr>
          <p:spPr bwMode="gray">
            <a:xfrm>
              <a:off x="10970365" y="2832048"/>
              <a:ext cx="214991" cy="169277"/>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61</a:t>
              </a:r>
            </a:p>
          </p:txBody>
        </p:sp>
      </p:grpSp>
      <p:cxnSp>
        <p:nvCxnSpPr>
          <p:cNvPr id="100" name="Straight Connector 99">
            <a:extLst>
              <a:ext uri="{FF2B5EF4-FFF2-40B4-BE49-F238E27FC236}">
                <a16:creationId xmlns:a16="http://schemas.microsoft.com/office/drawing/2014/main" id="{7B3C184B-9BBE-C34C-92CF-A410417C0912}"/>
              </a:ext>
            </a:extLst>
          </p:cNvPr>
          <p:cNvCxnSpPr>
            <a:cxnSpLocks/>
          </p:cNvCxnSpPr>
          <p:nvPr/>
        </p:nvCxnSpPr>
        <p:spPr bwMode="gray">
          <a:xfrm>
            <a:off x="7173293" y="2768358"/>
            <a:ext cx="0" cy="54734"/>
          </a:xfrm>
          <a:prstGeom prst="line">
            <a:avLst/>
          </a:prstGeom>
          <a:ln w="19050">
            <a:solidFill>
              <a:schemeClr val="accent6"/>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4548E29C-F5AF-1340-AC5D-6EA4BD20BBD0}"/>
              </a:ext>
            </a:extLst>
          </p:cNvPr>
          <p:cNvGrpSpPr/>
          <p:nvPr/>
        </p:nvGrpSpPr>
        <p:grpSpPr>
          <a:xfrm>
            <a:off x="9543077" y="4242593"/>
            <a:ext cx="171450" cy="171450"/>
            <a:chOff x="10952169" y="4653050"/>
            <a:chExt cx="228600" cy="228600"/>
          </a:xfrm>
        </p:grpSpPr>
        <p:sp>
          <p:nvSpPr>
            <p:cNvPr id="134" name="Oval 133">
              <a:extLst>
                <a:ext uri="{FF2B5EF4-FFF2-40B4-BE49-F238E27FC236}">
                  <a16:creationId xmlns:a16="http://schemas.microsoft.com/office/drawing/2014/main" id="{946F0C82-B87E-9944-8DF1-16F6BF6CF81B}"/>
                </a:ext>
              </a:extLst>
            </p:cNvPr>
            <p:cNvSpPr/>
            <p:nvPr/>
          </p:nvSpPr>
          <p:spPr bwMode="gray">
            <a:xfrm>
              <a:off x="10952169" y="4653050"/>
              <a:ext cx="228600" cy="228600"/>
            </a:xfrm>
            <a:prstGeom prst="ellipse">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35" name="TextBox 134">
              <a:extLst>
                <a:ext uri="{FF2B5EF4-FFF2-40B4-BE49-F238E27FC236}">
                  <a16:creationId xmlns:a16="http://schemas.microsoft.com/office/drawing/2014/main" id="{EB8D6F92-4E40-7947-A6DC-E969F9778FB4}"/>
                </a:ext>
              </a:extLst>
            </p:cNvPr>
            <p:cNvSpPr txBox="1"/>
            <p:nvPr/>
          </p:nvSpPr>
          <p:spPr bwMode="gray">
            <a:xfrm>
              <a:off x="10956674" y="4688797"/>
              <a:ext cx="217851" cy="169277"/>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91</a:t>
              </a:r>
            </a:p>
          </p:txBody>
        </p:sp>
      </p:grpSp>
      <p:grpSp>
        <p:nvGrpSpPr>
          <p:cNvPr id="60" name="Group 59">
            <a:extLst>
              <a:ext uri="{FF2B5EF4-FFF2-40B4-BE49-F238E27FC236}">
                <a16:creationId xmlns:a16="http://schemas.microsoft.com/office/drawing/2014/main" id="{51F1C32D-1923-AD4F-B99C-EDAF9AE703F7}"/>
              </a:ext>
            </a:extLst>
          </p:cNvPr>
          <p:cNvGrpSpPr/>
          <p:nvPr/>
        </p:nvGrpSpPr>
        <p:grpSpPr>
          <a:xfrm>
            <a:off x="9538847" y="3585790"/>
            <a:ext cx="171450" cy="171450"/>
            <a:chOff x="10956708" y="3699874"/>
            <a:chExt cx="228600" cy="228600"/>
          </a:xfrm>
        </p:grpSpPr>
        <p:sp>
          <p:nvSpPr>
            <p:cNvPr id="132" name="Oval 131">
              <a:extLst>
                <a:ext uri="{FF2B5EF4-FFF2-40B4-BE49-F238E27FC236}">
                  <a16:creationId xmlns:a16="http://schemas.microsoft.com/office/drawing/2014/main" id="{42B80A63-5281-4644-B5AA-18105A991618}"/>
                </a:ext>
              </a:extLst>
            </p:cNvPr>
            <p:cNvSpPr/>
            <p:nvPr/>
          </p:nvSpPr>
          <p:spPr bwMode="gray">
            <a:xfrm>
              <a:off x="10956708" y="3699874"/>
              <a:ext cx="228600" cy="228600"/>
            </a:xfrm>
            <a:prstGeom prst="ellipse">
              <a:avLst/>
            </a:prstGeom>
            <a:solidFill>
              <a:schemeClr val="accent3"/>
            </a:solidFill>
            <a:ln w="19050">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33" name="TextBox 132">
              <a:extLst>
                <a:ext uri="{FF2B5EF4-FFF2-40B4-BE49-F238E27FC236}">
                  <a16:creationId xmlns:a16="http://schemas.microsoft.com/office/drawing/2014/main" id="{7A5A5C47-D95A-3445-8DC1-A475404F0729}"/>
                </a:ext>
              </a:extLst>
            </p:cNvPr>
            <p:cNvSpPr txBox="1"/>
            <p:nvPr/>
          </p:nvSpPr>
          <p:spPr bwMode="gray">
            <a:xfrm>
              <a:off x="10962960" y="3739025"/>
              <a:ext cx="210541" cy="169277"/>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77</a:t>
              </a:r>
            </a:p>
          </p:txBody>
        </p:sp>
      </p:grpSp>
      <p:grpSp>
        <p:nvGrpSpPr>
          <p:cNvPr id="54" name="Group 53">
            <a:extLst>
              <a:ext uri="{FF2B5EF4-FFF2-40B4-BE49-F238E27FC236}">
                <a16:creationId xmlns:a16="http://schemas.microsoft.com/office/drawing/2014/main" id="{52B24FD0-7C1E-214F-8068-8E139DD014EA}"/>
              </a:ext>
            </a:extLst>
          </p:cNvPr>
          <p:cNvGrpSpPr/>
          <p:nvPr/>
        </p:nvGrpSpPr>
        <p:grpSpPr>
          <a:xfrm>
            <a:off x="7090073" y="2517534"/>
            <a:ext cx="171450" cy="171450"/>
            <a:chOff x="7684710" y="2351896"/>
            <a:chExt cx="228600" cy="228600"/>
          </a:xfrm>
        </p:grpSpPr>
        <p:sp>
          <p:nvSpPr>
            <p:cNvPr id="130" name="Oval 129">
              <a:extLst>
                <a:ext uri="{FF2B5EF4-FFF2-40B4-BE49-F238E27FC236}">
                  <a16:creationId xmlns:a16="http://schemas.microsoft.com/office/drawing/2014/main" id="{92A9B3B1-9C42-AE41-874A-58887DEAAAEB}"/>
                </a:ext>
              </a:extLst>
            </p:cNvPr>
            <p:cNvSpPr/>
            <p:nvPr/>
          </p:nvSpPr>
          <p:spPr bwMode="gray">
            <a:xfrm>
              <a:off x="7684710" y="2351896"/>
              <a:ext cx="228600" cy="228600"/>
            </a:xfrm>
            <a:prstGeom prst="ellipse">
              <a:avLst/>
            </a:prstGeom>
            <a:solidFill>
              <a:schemeClr val="tx2"/>
            </a:solidFill>
            <a:ln w="1905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31" name="TextBox 130">
              <a:extLst>
                <a:ext uri="{FF2B5EF4-FFF2-40B4-BE49-F238E27FC236}">
                  <a16:creationId xmlns:a16="http://schemas.microsoft.com/office/drawing/2014/main" id="{CC86C11C-B179-8E49-95C8-8EF966342F5A}"/>
                </a:ext>
              </a:extLst>
            </p:cNvPr>
            <p:cNvSpPr txBox="1"/>
            <p:nvPr/>
          </p:nvSpPr>
          <p:spPr bwMode="gray">
            <a:xfrm>
              <a:off x="7690085" y="2385964"/>
              <a:ext cx="217851" cy="169277"/>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32</a:t>
              </a:r>
            </a:p>
          </p:txBody>
        </p:sp>
      </p:grpSp>
      <p:grpSp>
        <p:nvGrpSpPr>
          <p:cNvPr id="55" name="Group 54">
            <a:extLst>
              <a:ext uri="{FF2B5EF4-FFF2-40B4-BE49-F238E27FC236}">
                <a16:creationId xmlns:a16="http://schemas.microsoft.com/office/drawing/2014/main" id="{F0E689DB-9DF5-FF49-8E8A-B1A128984DB4}"/>
              </a:ext>
            </a:extLst>
          </p:cNvPr>
          <p:cNvGrpSpPr/>
          <p:nvPr/>
        </p:nvGrpSpPr>
        <p:grpSpPr>
          <a:xfrm>
            <a:off x="7090380" y="2827290"/>
            <a:ext cx="171450" cy="171450"/>
            <a:chOff x="7693787" y="2702977"/>
            <a:chExt cx="228600" cy="228600"/>
          </a:xfrm>
        </p:grpSpPr>
        <p:sp>
          <p:nvSpPr>
            <p:cNvPr id="128" name="Oval 127">
              <a:extLst>
                <a:ext uri="{FF2B5EF4-FFF2-40B4-BE49-F238E27FC236}">
                  <a16:creationId xmlns:a16="http://schemas.microsoft.com/office/drawing/2014/main" id="{9C96E5F9-40A6-CB43-96BD-52047ACB6EAB}"/>
                </a:ext>
              </a:extLst>
            </p:cNvPr>
            <p:cNvSpPr/>
            <p:nvPr/>
          </p:nvSpPr>
          <p:spPr bwMode="gray">
            <a:xfrm>
              <a:off x="7693787" y="2702977"/>
              <a:ext cx="228600" cy="228600"/>
            </a:xfrm>
            <a:prstGeom prst="ellipse">
              <a:avLst/>
            </a:prstGeom>
            <a:solidFill>
              <a:schemeClr val="accent6"/>
            </a:solidFill>
            <a:ln w="19050">
              <a:solidFill>
                <a:schemeClr val="accent6"/>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29" name="TextBox 128">
              <a:extLst>
                <a:ext uri="{FF2B5EF4-FFF2-40B4-BE49-F238E27FC236}">
                  <a16:creationId xmlns:a16="http://schemas.microsoft.com/office/drawing/2014/main" id="{AA44B729-CECA-AC44-89DD-CB3A19605B7E}"/>
                </a:ext>
              </a:extLst>
            </p:cNvPr>
            <p:cNvSpPr txBox="1"/>
            <p:nvPr/>
          </p:nvSpPr>
          <p:spPr bwMode="gray">
            <a:xfrm>
              <a:off x="7693790" y="2741086"/>
              <a:ext cx="217851" cy="169277"/>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47</a:t>
              </a:r>
            </a:p>
          </p:txBody>
        </p:sp>
      </p:grpSp>
      <p:cxnSp>
        <p:nvCxnSpPr>
          <p:cNvPr id="105" name="Straight Connector 104">
            <a:extLst>
              <a:ext uri="{FF2B5EF4-FFF2-40B4-BE49-F238E27FC236}">
                <a16:creationId xmlns:a16="http://schemas.microsoft.com/office/drawing/2014/main" id="{8DF3F6BC-B98A-BB40-80DF-9F2BE02EEF19}"/>
              </a:ext>
            </a:extLst>
          </p:cNvPr>
          <p:cNvCxnSpPr>
            <a:cxnSpLocks/>
          </p:cNvCxnSpPr>
          <p:nvPr/>
        </p:nvCxnSpPr>
        <p:spPr bwMode="gray">
          <a:xfrm flipV="1">
            <a:off x="9626953" y="2855872"/>
            <a:ext cx="0" cy="49816"/>
          </a:xfrm>
          <a:prstGeom prst="line">
            <a:avLst/>
          </a:prstGeom>
          <a:ln w="19050">
            <a:solidFill>
              <a:schemeClr val="accent6"/>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D55554AD-CDF4-CC4A-BD95-72D46B3403AC}"/>
              </a:ext>
            </a:extLst>
          </p:cNvPr>
          <p:cNvCxnSpPr>
            <a:cxnSpLocks/>
          </p:cNvCxnSpPr>
          <p:nvPr/>
        </p:nvCxnSpPr>
        <p:spPr bwMode="gray">
          <a:xfrm flipV="1">
            <a:off x="9624226" y="3522523"/>
            <a:ext cx="2121" cy="66566"/>
          </a:xfrm>
          <a:prstGeom prst="line">
            <a:avLst/>
          </a:prstGeom>
          <a:ln w="19050">
            <a:solidFill>
              <a:schemeClr val="accent3"/>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43" name="Group 142">
            <a:extLst>
              <a:ext uri="{FF2B5EF4-FFF2-40B4-BE49-F238E27FC236}">
                <a16:creationId xmlns:a16="http://schemas.microsoft.com/office/drawing/2014/main" id="{E9033B3B-B440-0C49-9310-5F61B238BA17}"/>
              </a:ext>
            </a:extLst>
          </p:cNvPr>
          <p:cNvGrpSpPr/>
          <p:nvPr/>
        </p:nvGrpSpPr>
        <p:grpSpPr>
          <a:xfrm>
            <a:off x="9538847" y="2438802"/>
            <a:ext cx="171450" cy="171450"/>
            <a:chOff x="10955193" y="2243847"/>
            <a:chExt cx="228600" cy="228600"/>
          </a:xfrm>
        </p:grpSpPr>
        <p:sp>
          <p:nvSpPr>
            <p:cNvPr id="126" name="Oval 125">
              <a:extLst>
                <a:ext uri="{FF2B5EF4-FFF2-40B4-BE49-F238E27FC236}">
                  <a16:creationId xmlns:a16="http://schemas.microsoft.com/office/drawing/2014/main" id="{1FDD3415-BC4C-7D40-B4A4-7EDFBCBD80D5}"/>
                </a:ext>
              </a:extLst>
            </p:cNvPr>
            <p:cNvSpPr/>
            <p:nvPr/>
          </p:nvSpPr>
          <p:spPr bwMode="gray">
            <a:xfrm>
              <a:off x="10955193" y="2243847"/>
              <a:ext cx="228600" cy="228600"/>
            </a:xfrm>
            <a:prstGeom prst="ellipse">
              <a:avLst/>
            </a:prstGeom>
            <a:solidFill>
              <a:schemeClr val="tx2"/>
            </a:solidFill>
            <a:ln w="1905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27" name="TextBox 126">
              <a:extLst>
                <a:ext uri="{FF2B5EF4-FFF2-40B4-BE49-F238E27FC236}">
                  <a16:creationId xmlns:a16="http://schemas.microsoft.com/office/drawing/2014/main" id="{E31AF71E-0C96-7949-BDD4-709E7C2C85B0}"/>
                </a:ext>
              </a:extLst>
            </p:cNvPr>
            <p:cNvSpPr txBox="1"/>
            <p:nvPr/>
          </p:nvSpPr>
          <p:spPr bwMode="gray">
            <a:xfrm>
              <a:off x="10955196" y="2275090"/>
              <a:ext cx="217851" cy="169277"/>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45</a:t>
              </a:r>
            </a:p>
          </p:txBody>
        </p:sp>
      </p:grpSp>
      <p:cxnSp>
        <p:nvCxnSpPr>
          <p:cNvPr id="109" name="Straight Connector 108">
            <a:extLst>
              <a:ext uri="{FF2B5EF4-FFF2-40B4-BE49-F238E27FC236}">
                <a16:creationId xmlns:a16="http://schemas.microsoft.com/office/drawing/2014/main" id="{102D7FD9-7FE8-264B-9A0A-78D82A533F95}"/>
              </a:ext>
            </a:extLst>
          </p:cNvPr>
          <p:cNvCxnSpPr>
            <a:cxnSpLocks/>
          </p:cNvCxnSpPr>
          <p:nvPr/>
        </p:nvCxnSpPr>
        <p:spPr bwMode="gray">
          <a:xfrm>
            <a:off x="9623375" y="2612883"/>
            <a:ext cx="0" cy="64362"/>
          </a:xfrm>
          <a:prstGeom prst="line">
            <a:avLst/>
          </a:prstGeom>
          <a:ln w="19050">
            <a:solidFill>
              <a:schemeClr val="tx2"/>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49D5D95B-51C1-B948-A6FE-DA06410D779F}"/>
              </a:ext>
            </a:extLst>
          </p:cNvPr>
          <p:cNvGrpSpPr/>
          <p:nvPr/>
        </p:nvGrpSpPr>
        <p:grpSpPr>
          <a:xfrm>
            <a:off x="5512315" y="3151142"/>
            <a:ext cx="167960" cy="171450"/>
            <a:chOff x="5588502" y="3118566"/>
            <a:chExt cx="223946" cy="178851"/>
          </a:xfrm>
        </p:grpSpPr>
        <p:sp>
          <p:nvSpPr>
            <p:cNvPr id="122" name="Oval 121">
              <a:extLst>
                <a:ext uri="{FF2B5EF4-FFF2-40B4-BE49-F238E27FC236}">
                  <a16:creationId xmlns:a16="http://schemas.microsoft.com/office/drawing/2014/main" id="{211FA282-2CD5-6849-BEA7-F201A32F5FFC}"/>
                </a:ext>
              </a:extLst>
            </p:cNvPr>
            <p:cNvSpPr/>
            <p:nvPr/>
          </p:nvSpPr>
          <p:spPr bwMode="gray">
            <a:xfrm>
              <a:off x="5588502" y="3118566"/>
              <a:ext cx="217851" cy="178851"/>
            </a:xfrm>
            <a:prstGeom prst="ellipse">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23" name="TextBox 122">
              <a:extLst>
                <a:ext uri="{FF2B5EF4-FFF2-40B4-BE49-F238E27FC236}">
                  <a16:creationId xmlns:a16="http://schemas.microsoft.com/office/drawing/2014/main" id="{337C689C-4E11-134B-80FD-C6FB169B773A}"/>
                </a:ext>
              </a:extLst>
            </p:cNvPr>
            <p:cNvSpPr txBox="1"/>
            <p:nvPr/>
          </p:nvSpPr>
          <p:spPr bwMode="gray">
            <a:xfrm>
              <a:off x="5594597" y="3147989"/>
              <a:ext cx="217851" cy="132438"/>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71</a:t>
              </a:r>
            </a:p>
          </p:txBody>
        </p:sp>
      </p:grpSp>
      <p:grpSp>
        <p:nvGrpSpPr>
          <p:cNvPr id="22" name="Group 21">
            <a:extLst>
              <a:ext uri="{FF2B5EF4-FFF2-40B4-BE49-F238E27FC236}">
                <a16:creationId xmlns:a16="http://schemas.microsoft.com/office/drawing/2014/main" id="{144AE86E-5B50-F344-8D91-BBD54A7979E0}"/>
              </a:ext>
            </a:extLst>
          </p:cNvPr>
          <p:cNvGrpSpPr/>
          <p:nvPr/>
        </p:nvGrpSpPr>
        <p:grpSpPr>
          <a:xfrm>
            <a:off x="4813767" y="2548610"/>
            <a:ext cx="171450" cy="171450"/>
            <a:chOff x="4645304" y="2386751"/>
            <a:chExt cx="217852" cy="178851"/>
          </a:xfrm>
        </p:grpSpPr>
        <p:sp>
          <p:nvSpPr>
            <p:cNvPr id="120" name="Oval 119">
              <a:extLst>
                <a:ext uri="{FF2B5EF4-FFF2-40B4-BE49-F238E27FC236}">
                  <a16:creationId xmlns:a16="http://schemas.microsoft.com/office/drawing/2014/main" id="{A20200C2-645C-AA4A-B9E2-D2E61B48F339}"/>
                </a:ext>
              </a:extLst>
            </p:cNvPr>
            <p:cNvSpPr/>
            <p:nvPr/>
          </p:nvSpPr>
          <p:spPr bwMode="gray">
            <a:xfrm>
              <a:off x="4645305" y="2386751"/>
              <a:ext cx="217851" cy="178851"/>
            </a:xfrm>
            <a:prstGeom prst="ellipse">
              <a:avLst/>
            </a:prstGeom>
            <a:solidFill>
              <a:schemeClr val="tx2"/>
            </a:solidFill>
            <a:ln w="1905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21" name="TextBox 120">
              <a:extLst>
                <a:ext uri="{FF2B5EF4-FFF2-40B4-BE49-F238E27FC236}">
                  <a16:creationId xmlns:a16="http://schemas.microsoft.com/office/drawing/2014/main" id="{94710F37-4588-0441-B254-F46A6267CE65}"/>
                </a:ext>
              </a:extLst>
            </p:cNvPr>
            <p:cNvSpPr txBox="1"/>
            <p:nvPr/>
          </p:nvSpPr>
          <p:spPr bwMode="gray">
            <a:xfrm>
              <a:off x="4645304" y="2408984"/>
              <a:ext cx="217851" cy="132438"/>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19</a:t>
              </a:r>
            </a:p>
          </p:txBody>
        </p:sp>
      </p:grpSp>
      <p:sp>
        <p:nvSpPr>
          <p:cNvPr id="113" name="TextBox 112">
            <a:extLst>
              <a:ext uri="{FF2B5EF4-FFF2-40B4-BE49-F238E27FC236}">
                <a16:creationId xmlns:a16="http://schemas.microsoft.com/office/drawing/2014/main" id="{441A7EE0-2FAB-D840-B3D7-8BD215087D1E}"/>
              </a:ext>
            </a:extLst>
          </p:cNvPr>
          <p:cNvSpPr txBox="1"/>
          <p:nvPr/>
        </p:nvSpPr>
        <p:spPr bwMode="gray">
          <a:xfrm>
            <a:off x="4883974" y="2568985"/>
            <a:ext cx="500372" cy="115416"/>
          </a:xfrm>
          <a:prstGeom prst="rect">
            <a:avLst/>
          </a:prstGeom>
          <a:noFill/>
        </p:spPr>
        <p:txBody>
          <a:bodyPr wrap="square" lIns="0" tIns="0" rIns="0" bIns="0" rtlCol="0">
            <a:spAutoFit/>
          </a:bodyPr>
          <a:lstStyle/>
          <a:p>
            <a:pPr algn="ctr" defTabSz="685800">
              <a:spcBef>
                <a:spcPts val="600"/>
              </a:spcBef>
            </a:pPr>
            <a:r>
              <a:rPr lang="en-US" sz="750" b="1" i="1" dirty="0">
                <a:solidFill>
                  <a:srgbClr val="003E52"/>
                </a:solidFill>
                <a:latin typeface="Century Gothic"/>
              </a:rPr>
              <a:t>More</a:t>
            </a:r>
          </a:p>
        </p:txBody>
      </p:sp>
      <p:sp>
        <p:nvSpPr>
          <p:cNvPr id="114" name="TextBox 113">
            <a:extLst>
              <a:ext uri="{FF2B5EF4-FFF2-40B4-BE49-F238E27FC236}">
                <a16:creationId xmlns:a16="http://schemas.microsoft.com/office/drawing/2014/main" id="{CA55DC5C-675E-7644-B345-AB8148FE0740}"/>
              </a:ext>
            </a:extLst>
          </p:cNvPr>
          <p:cNvSpPr txBox="1"/>
          <p:nvPr/>
        </p:nvSpPr>
        <p:spPr bwMode="gray">
          <a:xfrm>
            <a:off x="7154350" y="2556347"/>
            <a:ext cx="500372" cy="115416"/>
          </a:xfrm>
          <a:prstGeom prst="rect">
            <a:avLst/>
          </a:prstGeom>
          <a:noFill/>
        </p:spPr>
        <p:txBody>
          <a:bodyPr wrap="square" lIns="0" tIns="0" rIns="0" bIns="0" rtlCol="0">
            <a:spAutoFit/>
          </a:bodyPr>
          <a:lstStyle/>
          <a:p>
            <a:pPr algn="ctr" defTabSz="685800">
              <a:spcBef>
                <a:spcPts val="600"/>
              </a:spcBef>
            </a:pPr>
            <a:r>
              <a:rPr lang="en-US" sz="750" b="1" i="1" dirty="0">
                <a:solidFill>
                  <a:srgbClr val="003E52"/>
                </a:solidFill>
                <a:latin typeface="Century Gothic"/>
              </a:rPr>
              <a:t>More</a:t>
            </a:r>
          </a:p>
        </p:txBody>
      </p:sp>
      <p:sp>
        <p:nvSpPr>
          <p:cNvPr id="115" name="TextBox 114">
            <a:extLst>
              <a:ext uri="{FF2B5EF4-FFF2-40B4-BE49-F238E27FC236}">
                <a16:creationId xmlns:a16="http://schemas.microsoft.com/office/drawing/2014/main" id="{F0E67DAB-E0EE-7944-A5CA-D9FDE87F5741}"/>
              </a:ext>
            </a:extLst>
          </p:cNvPr>
          <p:cNvSpPr txBox="1"/>
          <p:nvPr/>
        </p:nvSpPr>
        <p:spPr bwMode="gray">
          <a:xfrm>
            <a:off x="5576272" y="2879533"/>
            <a:ext cx="500372" cy="115416"/>
          </a:xfrm>
          <a:prstGeom prst="rect">
            <a:avLst/>
          </a:prstGeom>
          <a:noFill/>
        </p:spPr>
        <p:txBody>
          <a:bodyPr wrap="square" lIns="0" tIns="0" rIns="0" bIns="0" rtlCol="0">
            <a:spAutoFit/>
          </a:bodyPr>
          <a:lstStyle/>
          <a:p>
            <a:pPr algn="ctr" defTabSz="685800">
              <a:spcBef>
                <a:spcPts val="600"/>
              </a:spcBef>
            </a:pPr>
            <a:r>
              <a:rPr lang="en-US" sz="750" b="1" i="1" dirty="0">
                <a:solidFill>
                  <a:srgbClr val="FFC843"/>
                </a:solidFill>
                <a:latin typeface="Century Gothic"/>
              </a:rPr>
              <a:t>More</a:t>
            </a:r>
          </a:p>
        </p:txBody>
      </p:sp>
      <p:sp>
        <p:nvSpPr>
          <p:cNvPr id="117" name="TextBox 116">
            <a:extLst>
              <a:ext uri="{FF2B5EF4-FFF2-40B4-BE49-F238E27FC236}">
                <a16:creationId xmlns:a16="http://schemas.microsoft.com/office/drawing/2014/main" id="{337C7E5F-F6CF-C945-89BB-902A60FEB3C5}"/>
              </a:ext>
            </a:extLst>
          </p:cNvPr>
          <p:cNvSpPr txBox="1"/>
          <p:nvPr/>
        </p:nvSpPr>
        <p:spPr bwMode="gray">
          <a:xfrm>
            <a:off x="6173287" y="2555381"/>
            <a:ext cx="500372" cy="115416"/>
          </a:xfrm>
          <a:prstGeom prst="rect">
            <a:avLst/>
          </a:prstGeom>
          <a:noFill/>
        </p:spPr>
        <p:txBody>
          <a:bodyPr wrap="square" lIns="0" tIns="0" rIns="0" bIns="0" rtlCol="0">
            <a:spAutoFit/>
          </a:bodyPr>
          <a:lstStyle/>
          <a:p>
            <a:pPr algn="ctr" defTabSz="685800">
              <a:spcBef>
                <a:spcPts val="600"/>
              </a:spcBef>
            </a:pPr>
            <a:r>
              <a:rPr lang="en-US" sz="750" b="1" i="1" dirty="0">
                <a:solidFill>
                  <a:srgbClr val="E07C37"/>
                </a:solidFill>
                <a:latin typeface="Century Gothic"/>
              </a:rPr>
              <a:t>Peak</a:t>
            </a:r>
          </a:p>
        </p:txBody>
      </p:sp>
      <p:cxnSp>
        <p:nvCxnSpPr>
          <p:cNvPr id="13" name="Straight Connector 12">
            <a:extLst>
              <a:ext uri="{FF2B5EF4-FFF2-40B4-BE49-F238E27FC236}">
                <a16:creationId xmlns:a16="http://schemas.microsoft.com/office/drawing/2014/main" id="{C3810AE0-DD77-014C-9584-974963A408AC}"/>
              </a:ext>
            </a:extLst>
          </p:cNvPr>
          <p:cNvCxnSpPr>
            <a:cxnSpLocks/>
          </p:cNvCxnSpPr>
          <p:nvPr/>
        </p:nvCxnSpPr>
        <p:spPr bwMode="gray">
          <a:xfrm flipV="1">
            <a:off x="6647278" y="2668500"/>
            <a:ext cx="0" cy="103885"/>
          </a:xfrm>
          <a:prstGeom prst="line">
            <a:avLst/>
          </a:prstGeom>
          <a:ln w="19050">
            <a:solidFill>
              <a:schemeClr val="accent6"/>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3517B01-9075-3D4F-BA62-F59E908B4F3E}"/>
              </a:ext>
            </a:extLst>
          </p:cNvPr>
          <p:cNvCxnSpPr>
            <a:cxnSpLocks/>
          </p:cNvCxnSpPr>
          <p:nvPr/>
        </p:nvCxnSpPr>
        <p:spPr bwMode="gray">
          <a:xfrm flipV="1">
            <a:off x="5594010" y="3099432"/>
            <a:ext cx="0" cy="48332"/>
          </a:xfrm>
          <a:prstGeom prst="line">
            <a:avLst/>
          </a:prstGeom>
          <a:ln w="1905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9CE31E2-569D-A448-9E41-478EE722EC07}"/>
              </a:ext>
            </a:extLst>
          </p:cNvPr>
          <p:cNvCxnSpPr/>
          <p:nvPr/>
        </p:nvCxnSpPr>
        <p:spPr bwMode="gray">
          <a:xfrm>
            <a:off x="9627477" y="4414045"/>
            <a:ext cx="0" cy="46559"/>
          </a:xfrm>
          <a:prstGeom prst="line">
            <a:avLst/>
          </a:prstGeom>
          <a:ln w="1905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3BE1B4B5-AC8C-A34E-84B1-115C3D52CA1D}"/>
              </a:ext>
            </a:extLst>
          </p:cNvPr>
          <p:cNvGrpSpPr/>
          <p:nvPr/>
        </p:nvGrpSpPr>
        <p:grpSpPr>
          <a:xfrm>
            <a:off x="6559171" y="2519092"/>
            <a:ext cx="178308" cy="171450"/>
            <a:chOff x="6986793" y="2362029"/>
            <a:chExt cx="232863" cy="228600"/>
          </a:xfrm>
        </p:grpSpPr>
        <p:sp>
          <p:nvSpPr>
            <p:cNvPr id="118" name="Oval 117">
              <a:extLst>
                <a:ext uri="{FF2B5EF4-FFF2-40B4-BE49-F238E27FC236}">
                  <a16:creationId xmlns:a16="http://schemas.microsoft.com/office/drawing/2014/main" id="{A6174317-0CF1-C544-B647-33E56DF7E5B0}"/>
                </a:ext>
              </a:extLst>
            </p:cNvPr>
            <p:cNvSpPr/>
            <p:nvPr/>
          </p:nvSpPr>
          <p:spPr bwMode="gray">
            <a:xfrm>
              <a:off x="6991056" y="2362029"/>
              <a:ext cx="228600" cy="228600"/>
            </a:xfrm>
            <a:prstGeom prst="ellipse">
              <a:avLst/>
            </a:prstGeom>
            <a:solidFill>
              <a:schemeClr val="accent6"/>
            </a:solidFill>
            <a:ln w="19050">
              <a:solidFill>
                <a:schemeClr val="accent6"/>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19" name="TextBox 118">
              <a:extLst>
                <a:ext uri="{FF2B5EF4-FFF2-40B4-BE49-F238E27FC236}">
                  <a16:creationId xmlns:a16="http://schemas.microsoft.com/office/drawing/2014/main" id="{616C59E0-4BC9-864A-BF16-2B9B6C60CDCF}"/>
                </a:ext>
              </a:extLst>
            </p:cNvPr>
            <p:cNvSpPr txBox="1"/>
            <p:nvPr/>
          </p:nvSpPr>
          <p:spPr bwMode="gray">
            <a:xfrm>
              <a:off x="6986793" y="2395745"/>
              <a:ext cx="228600" cy="169277"/>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44</a:t>
              </a:r>
            </a:p>
          </p:txBody>
        </p:sp>
      </p:grpSp>
      <p:grpSp>
        <p:nvGrpSpPr>
          <p:cNvPr id="34" name="Group 33">
            <a:extLst>
              <a:ext uri="{FF2B5EF4-FFF2-40B4-BE49-F238E27FC236}">
                <a16:creationId xmlns:a16="http://schemas.microsoft.com/office/drawing/2014/main" id="{6691096E-111E-094C-9F4D-BC09C5B4CEEB}"/>
              </a:ext>
            </a:extLst>
          </p:cNvPr>
          <p:cNvGrpSpPr/>
          <p:nvPr/>
        </p:nvGrpSpPr>
        <p:grpSpPr>
          <a:xfrm>
            <a:off x="4814159" y="3134783"/>
            <a:ext cx="171450" cy="171450"/>
            <a:chOff x="4652862" y="3118566"/>
            <a:chExt cx="217851" cy="178851"/>
          </a:xfrm>
        </p:grpSpPr>
        <p:sp>
          <p:nvSpPr>
            <p:cNvPr id="124" name="Oval 123">
              <a:extLst>
                <a:ext uri="{FF2B5EF4-FFF2-40B4-BE49-F238E27FC236}">
                  <a16:creationId xmlns:a16="http://schemas.microsoft.com/office/drawing/2014/main" id="{2F423FF1-84A5-6B43-A3A2-70B8E06D831A}"/>
                </a:ext>
              </a:extLst>
            </p:cNvPr>
            <p:cNvSpPr/>
            <p:nvPr/>
          </p:nvSpPr>
          <p:spPr bwMode="gray">
            <a:xfrm>
              <a:off x="4652862" y="3118566"/>
              <a:ext cx="217851" cy="178851"/>
            </a:xfrm>
            <a:prstGeom prst="ellipse">
              <a:avLst/>
            </a:prstGeom>
            <a:solidFill>
              <a:schemeClr val="accent4"/>
            </a:solidFill>
            <a:ln w="19050">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900" b="1" dirty="0">
                <a:solidFill>
                  <a:srgbClr val="FFFFFF"/>
                </a:solidFill>
                <a:latin typeface="Century Gothic"/>
              </a:endParaRPr>
            </a:p>
          </p:txBody>
        </p:sp>
        <p:sp>
          <p:nvSpPr>
            <p:cNvPr id="125" name="TextBox 124">
              <a:extLst>
                <a:ext uri="{FF2B5EF4-FFF2-40B4-BE49-F238E27FC236}">
                  <a16:creationId xmlns:a16="http://schemas.microsoft.com/office/drawing/2014/main" id="{EEB7D81B-CA22-8D4B-B06E-1ECE1B6795A8}"/>
                </a:ext>
              </a:extLst>
            </p:cNvPr>
            <p:cNvSpPr txBox="1"/>
            <p:nvPr/>
          </p:nvSpPr>
          <p:spPr bwMode="gray">
            <a:xfrm>
              <a:off x="4652862" y="3140799"/>
              <a:ext cx="217851" cy="132438"/>
            </a:xfrm>
            <a:prstGeom prst="rect">
              <a:avLst/>
            </a:prstGeom>
            <a:noFill/>
          </p:spPr>
          <p:txBody>
            <a:bodyPr wrap="square" lIns="0" tIns="0" rIns="0" bIns="0" rtlCol="0">
              <a:spAutoFit/>
            </a:bodyPr>
            <a:lstStyle/>
            <a:p>
              <a:pPr algn="ctr" defTabSz="685800">
                <a:spcBef>
                  <a:spcPts val="600"/>
                </a:spcBef>
              </a:pPr>
              <a:r>
                <a:rPr lang="en-US" sz="825" b="1" dirty="0">
                  <a:solidFill>
                    <a:srgbClr val="FFFFFF"/>
                  </a:solidFill>
                  <a:latin typeface="Century Gothic"/>
                </a:rPr>
                <a:t>67</a:t>
              </a:r>
            </a:p>
          </p:txBody>
        </p:sp>
      </p:grpSp>
      <p:sp>
        <p:nvSpPr>
          <p:cNvPr id="2" name="Title 1">
            <a:extLst>
              <a:ext uri="{FF2B5EF4-FFF2-40B4-BE49-F238E27FC236}">
                <a16:creationId xmlns:a16="http://schemas.microsoft.com/office/drawing/2014/main" id="{486A208B-88B9-444F-98BA-ED39F83096FD}"/>
              </a:ext>
            </a:extLst>
          </p:cNvPr>
          <p:cNvSpPr>
            <a:spLocks noGrp="1"/>
          </p:cNvSpPr>
          <p:nvPr>
            <p:ph type="title"/>
          </p:nvPr>
        </p:nvSpPr>
        <p:spPr>
          <a:xfrm>
            <a:off x="1951133" y="1522325"/>
            <a:ext cx="1856201" cy="1204945"/>
          </a:xfrm>
        </p:spPr>
        <p:txBody>
          <a:bodyPr/>
          <a:lstStyle/>
          <a:p>
            <a:r>
              <a:rPr lang="en-US" sz="2175" dirty="0"/>
              <a:t>A New Demographic Force Waiting in the Wings</a:t>
            </a:r>
          </a:p>
        </p:txBody>
      </p:sp>
      <p:sp>
        <p:nvSpPr>
          <p:cNvPr id="3" name="Text Placeholder 2">
            <a:extLst>
              <a:ext uri="{FF2B5EF4-FFF2-40B4-BE49-F238E27FC236}">
                <a16:creationId xmlns:a16="http://schemas.microsoft.com/office/drawing/2014/main" id="{679FCF5D-2457-344E-A1E1-6044BAE3D0D2}"/>
              </a:ext>
            </a:extLst>
          </p:cNvPr>
          <p:cNvSpPr>
            <a:spLocks noGrp="1"/>
          </p:cNvSpPr>
          <p:nvPr>
            <p:ph type="body" sz="quarter" idx="10"/>
          </p:nvPr>
        </p:nvSpPr>
        <p:spPr>
          <a:xfrm>
            <a:off x="1951133" y="3860372"/>
            <a:ext cx="1714500" cy="1292662"/>
          </a:xfrm>
        </p:spPr>
        <p:txBody>
          <a:bodyPr/>
          <a:lstStyle/>
          <a:p>
            <a:r>
              <a:rPr lang="en-US" dirty="0"/>
              <a:t>While systems need to pay due attention to aging Boomers, they should also begin to rethink service offerings to appeal to Millennial consumers, now the country's largest age cohort</a:t>
            </a:r>
          </a:p>
        </p:txBody>
      </p:sp>
      <p:sp>
        <p:nvSpPr>
          <p:cNvPr id="4" name="Text Placeholder 3">
            <a:extLst>
              <a:ext uri="{FF2B5EF4-FFF2-40B4-BE49-F238E27FC236}">
                <a16:creationId xmlns:a16="http://schemas.microsoft.com/office/drawing/2014/main" id="{F6481CD3-34CB-4740-9984-A8B835D070EF}"/>
              </a:ext>
            </a:extLst>
          </p:cNvPr>
          <p:cNvSpPr>
            <a:spLocks noGrp="1"/>
          </p:cNvSpPr>
          <p:nvPr>
            <p:ph type="body" sz="quarter" idx="13"/>
          </p:nvPr>
        </p:nvSpPr>
        <p:spPr/>
        <p:txBody>
          <a:bodyPr>
            <a:normAutofit/>
          </a:bodyPr>
          <a:lstStyle/>
          <a:p>
            <a:r>
              <a:rPr lang="en-US" dirty="0"/>
              <a:t>Demographics</a:t>
            </a:r>
          </a:p>
        </p:txBody>
      </p:sp>
      <p:sp>
        <p:nvSpPr>
          <p:cNvPr id="43" name="TextBox 42">
            <a:extLst>
              <a:ext uri="{FF2B5EF4-FFF2-40B4-BE49-F238E27FC236}">
                <a16:creationId xmlns:a16="http://schemas.microsoft.com/office/drawing/2014/main" id="{8EE38433-6EA2-5B44-B0A4-FFB6CAAB7FFC}"/>
              </a:ext>
            </a:extLst>
          </p:cNvPr>
          <p:cNvSpPr txBox="1"/>
          <p:nvPr/>
        </p:nvSpPr>
        <p:spPr bwMode="gray">
          <a:xfrm>
            <a:off x="4052440" y="1817192"/>
            <a:ext cx="2582438" cy="161583"/>
          </a:xfrm>
          <a:prstGeom prst="rect">
            <a:avLst/>
          </a:prstGeom>
          <a:noFill/>
        </p:spPr>
        <p:txBody>
          <a:bodyPr wrap="none" lIns="0" tIns="0" rIns="0" bIns="0" rtlCol="0">
            <a:spAutoFit/>
          </a:bodyPr>
          <a:lstStyle/>
          <a:p>
            <a:pPr defTabSz="685800">
              <a:spcBef>
                <a:spcPts val="600"/>
              </a:spcBef>
            </a:pPr>
            <a:r>
              <a:rPr lang="en-US" sz="1050" b="1" dirty="0">
                <a:solidFill>
                  <a:srgbClr val="262729"/>
                </a:solidFill>
                <a:latin typeface="Century Gothic"/>
              </a:rPr>
              <a:t>Projected US Population by Generation</a:t>
            </a:r>
            <a:r>
              <a:rPr lang="en-US" sz="1050" b="1" baseline="30000" dirty="0">
                <a:solidFill>
                  <a:srgbClr val="262729"/>
                </a:solidFill>
                <a:latin typeface="Century Gothic"/>
              </a:rPr>
              <a:t>1</a:t>
            </a:r>
            <a:endParaRPr lang="en-US" sz="1050" b="1" dirty="0">
              <a:solidFill>
                <a:srgbClr val="262729"/>
              </a:solidFill>
              <a:latin typeface="Century Gothic"/>
            </a:endParaRPr>
          </a:p>
        </p:txBody>
      </p:sp>
      <p:sp>
        <p:nvSpPr>
          <p:cNvPr id="44" name="TextBox 43">
            <a:extLst>
              <a:ext uri="{FF2B5EF4-FFF2-40B4-BE49-F238E27FC236}">
                <a16:creationId xmlns:a16="http://schemas.microsoft.com/office/drawing/2014/main" id="{7F46A935-5C60-B244-9A6B-4244589C0B34}"/>
              </a:ext>
            </a:extLst>
          </p:cNvPr>
          <p:cNvSpPr txBox="1"/>
          <p:nvPr/>
        </p:nvSpPr>
        <p:spPr bwMode="gray">
          <a:xfrm>
            <a:off x="4052440" y="2010317"/>
            <a:ext cx="363882" cy="115416"/>
          </a:xfrm>
          <a:prstGeom prst="rect">
            <a:avLst/>
          </a:prstGeom>
          <a:noFill/>
        </p:spPr>
        <p:txBody>
          <a:bodyPr wrap="none" lIns="0" tIns="0" rIns="0" bIns="0" rtlCol="0">
            <a:spAutoFit/>
          </a:bodyPr>
          <a:lstStyle/>
          <a:p>
            <a:pPr defTabSz="685800">
              <a:spcBef>
                <a:spcPts val="600"/>
              </a:spcBef>
            </a:pPr>
            <a:r>
              <a:rPr lang="en-US" sz="750" b="1" dirty="0">
                <a:solidFill>
                  <a:srgbClr val="555759"/>
                </a:solidFill>
                <a:latin typeface="Century Gothic"/>
              </a:rPr>
              <a:t>Millions </a:t>
            </a:r>
          </a:p>
        </p:txBody>
      </p:sp>
      <p:sp>
        <p:nvSpPr>
          <p:cNvPr id="96" name="Text Placeholder 2">
            <a:extLst>
              <a:ext uri="{FF2B5EF4-FFF2-40B4-BE49-F238E27FC236}">
                <a16:creationId xmlns:a16="http://schemas.microsoft.com/office/drawing/2014/main" id="{ADC94E73-FC3F-2E44-9D65-E7A8F3465A7B}"/>
              </a:ext>
            </a:extLst>
          </p:cNvPr>
          <p:cNvSpPr txBox="1">
            <a:spLocks/>
          </p:cNvSpPr>
          <p:nvPr/>
        </p:nvSpPr>
        <p:spPr bwMode="gray">
          <a:xfrm>
            <a:off x="4038601" y="1266481"/>
            <a:ext cx="3373147" cy="196208"/>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275" b="1" dirty="0">
                <a:solidFill>
                  <a:srgbClr val="262729"/>
                </a:solidFill>
                <a:latin typeface="Century Gothic"/>
              </a:rPr>
              <a:t>Facing a Shifting Demographic Landscape</a:t>
            </a:r>
          </a:p>
        </p:txBody>
      </p:sp>
      <p:sp>
        <p:nvSpPr>
          <p:cNvPr id="97" name="Text Placeholder 2">
            <a:extLst>
              <a:ext uri="{FF2B5EF4-FFF2-40B4-BE49-F238E27FC236}">
                <a16:creationId xmlns:a16="http://schemas.microsoft.com/office/drawing/2014/main" id="{FC55E7E4-C184-0742-8414-E656267171DC}"/>
              </a:ext>
            </a:extLst>
          </p:cNvPr>
          <p:cNvSpPr txBox="1">
            <a:spLocks/>
          </p:cNvSpPr>
          <p:nvPr/>
        </p:nvSpPr>
        <p:spPr bwMode="gray">
          <a:xfrm>
            <a:off x="4038601" y="1503229"/>
            <a:ext cx="3143252" cy="173124"/>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pPr>
            <a:r>
              <a:rPr lang="en-US" sz="1125" i="1" dirty="0">
                <a:solidFill>
                  <a:srgbClr val="555759"/>
                </a:solidFill>
                <a:latin typeface="Century Gothic"/>
              </a:rPr>
              <a:t>Millennials Now the Largest Age Cohort </a:t>
            </a:r>
          </a:p>
        </p:txBody>
      </p:sp>
    </p:spTree>
    <p:extLst>
      <p:ext uri="{BB962C8B-B14F-4D97-AF65-F5344CB8AC3E}">
        <p14:creationId xmlns:p14="http://schemas.microsoft.com/office/powerpoint/2010/main" val="1539690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Today’s Agenda</a:t>
            </a:r>
          </a:p>
        </p:txBody>
      </p:sp>
      <p:sp>
        <p:nvSpPr>
          <p:cNvPr id="3" name="Content Placeholder 2"/>
          <p:cNvSpPr>
            <a:spLocks noGrp="1"/>
          </p:cNvSpPr>
          <p:nvPr>
            <p:ph idx="1"/>
          </p:nvPr>
        </p:nvSpPr>
        <p:spPr/>
        <p:txBody>
          <a:bodyPr>
            <a:normAutofit fontScale="85000" lnSpcReduction="20000"/>
          </a:bodyPr>
          <a:lstStyle/>
          <a:p>
            <a:pPr>
              <a:spcAft>
                <a:spcPts val="507"/>
              </a:spcAft>
            </a:pPr>
            <a:r>
              <a:rPr lang="en-US" sz="2100" b="1" dirty="0"/>
              <a:t>Welcome &amp; Opening Remarks</a:t>
            </a:r>
          </a:p>
          <a:p>
            <a:pPr lvl="1">
              <a:spcAft>
                <a:spcPts val="507"/>
              </a:spcAft>
            </a:pPr>
            <a:r>
              <a:rPr lang="en-US" sz="1800" i="1" dirty="0"/>
              <a:t>Jeffrey </a:t>
            </a:r>
            <a:r>
              <a:rPr lang="en-US" sz="1800" i="1" dirty="0" err="1"/>
              <a:t>Kluever</a:t>
            </a:r>
            <a:r>
              <a:rPr lang="en-US" sz="1800" i="1" dirty="0"/>
              <a:t>, BHCG Executive Director</a:t>
            </a:r>
            <a:endParaRPr lang="en-US" sz="1800" b="1" dirty="0"/>
          </a:p>
          <a:p>
            <a:pPr>
              <a:spcAft>
                <a:spcPts val="507"/>
              </a:spcAft>
            </a:pPr>
            <a:r>
              <a:rPr lang="en-US" sz="2100" b="1" dirty="0"/>
              <a:t>BHCG C-Suite Perspective</a:t>
            </a:r>
          </a:p>
          <a:p>
            <a:pPr lvl="1">
              <a:spcAft>
                <a:spcPts val="507"/>
              </a:spcAft>
            </a:pPr>
            <a:r>
              <a:rPr lang="en-US" sz="1800" i="1" dirty="0"/>
              <a:t>Todd Smasal, Vice President - Total Rewards and Talent, Northwestern Mutual</a:t>
            </a:r>
            <a:endParaRPr lang="en-US" sz="1800" b="1" dirty="0"/>
          </a:p>
          <a:p>
            <a:pPr>
              <a:spcAft>
                <a:spcPts val="507"/>
              </a:spcAft>
            </a:pPr>
            <a:r>
              <a:rPr lang="en-US" sz="2100" b="1" dirty="0"/>
              <a:t>Employers as Disruptors: Strategic Investor Perspective</a:t>
            </a:r>
          </a:p>
          <a:p>
            <a:pPr lvl="1">
              <a:spcAft>
                <a:spcPts val="507"/>
              </a:spcAft>
            </a:pPr>
            <a:r>
              <a:rPr lang="en-US" sz="1800" i="1" dirty="0"/>
              <a:t>Rivka Friedman, Head of Healthcare Innovation, Morgan Health </a:t>
            </a:r>
          </a:p>
          <a:p>
            <a:pPr>
              <a:spcAft>
                <a:spcPts val="507"/>
              </a:spcAft>
            </a:pPr>
            <a:r>
              <a:rPr lang="en-US" sz="2100" b="1" dirty="0"/>
              <a:t>Alignment &amp; Accountability: Provider Community Perspective</a:t>
            </a:r>
          </a:p>
          <a:p>
            <a:pPr lvl="1">
              <a:spcAft>
                <a:spcPts val="507"/>
              </a:spcAft>
            </a:pPr>
            <a:r>
              <a:rPr lang="en-US" sz="1800" i="1" dirty="0"/>
              <a:t>Lisa </a:t>
            </a:r>
            <a:r>
              <a:rPr lang="en-US" sz="1800" i="1" dirty="0" err="1"/>
              <a:t>Bielamowicz</a:t>
            </a:r>
            <a:r>
              <a:rPr lang="en-US" sz="1800" i="1" dirty="0"/>
              <a:t>, Co-Founder and CEO, Gist Healthcare </a:t>
            </a:r>
          </a:p>
          <a:p>
            <a:pPr>
              <a:spcAft>
                <a:spcPts val="507"/>
              </a:spcAft>
            </a:pPr>
            <a:r>
              <a:rPr lang="en-US" sz="2100" b="1" dirty="0"/>
              <a:t>How to Prepare for the New World: Wisconsin Health System Perspective</a:t>
            </a:r>
          </a:p>
          <a:p>
            <a:pPr lvl="1">
              <a:spcAft>
                <a:spcPts val="507"/>
              </a:spcAft>
            </a:pPr>
            <a:r>
              <a:rPr lang="en-US" sz="1800" i="1" dirty="0"/>
              <a:t>Bernie Sherry, CEO, Ascension Wisconsin</a:t>
            </a:r>
          </a:p>
          <a:p>
            <a:pPr>
              <a:spcAft>
                <a:spcPts val="507"/>
              </a:spcAft>
            </a:pPr>
            <a:r>
              <a:rPr lang="en-US" sz="2100" b="1" dirty="0"/>
              <a:t>Centivo Model: A Win/Win/Win for Providers, Employers and Employees</a:t>
            </a:r>
          </a:p>
          <a:p>
            <a:pPr lvl="1">
              <a:spcAft>
                <a:spcPts val="507"/>
              </a:spcAft>
            </a:pPr>
            <a:r>
              <a:rPr lang="en-US" sz="1800" i="1" dirty="0"/>
              <a:t>Dave </a:t>
            </a:r>
            <a:r>
              <a:rPr lang="en-US" sz="1800" i="1" dirty="0" err="1"/>
              <a:t>Osterndorf</a:t>
            </a:r>
            <a:r>
              <a:rPr lang="en-US" sz="1800" i="1" dirty="0"/>
              <a:t>, BHCG Strategic Consultant &amp; Chief Actuary, Centivo</a:t>
            </a:r>
          </a:p>
          <a:p>
            <a:r>
              <a:rPr lang="en-US" sz="2200" b="1" dirty="0"/>
              <a:t>Panel Discussion/</a:t>
            </a:r>
            <a:r>
              <a:rPr lang="en-US" sz="2200" b="1" dirty="0">
                <a:solidFill>
                  <a:prstClr val="black"/>
                </a:solidFill>
              </a:rPr>
              <a:t>Q &amp; A</a:t>
            </a:r>
          </a:p>
          <a:p>
            <a:r>
              <a:rPr lang="en-US" sz="2200" b="1" dirty="0">
                <a:solidFill>
                  <a:prstClr val="black"/>
                </a:solidFill>
              </a:rPr>
              <a:t>Closing Comments</a:t>
            </a:r>
          </a:p>
          <a:p>
            <a:pPr lvl="0"/>
            <a:endParaRPr lang="en-US" dirty="0"/>
          </a:p>
        </p:txBody>
      </p:sp>
      <p:sp>
        <p:nvSpPr>
          <p:cNvPr id="4" name="Slide Number Placeholder 3"/>
          <p:cNvSpPr>
            <a:spLocks noGrp="1"/>
          </p:cNvSpPr>
          <p:nvPr>
            <p:ph type="sldNum" sz="quarter" idx="12"/>
          </p:nvPr>
        </p:nvSpPr>
        <p:spPr/>
        <p:txBody>
          <a:bodyPr/>
          <a:lstStyle/>
          <a:p>
            <a:pPr>
              <a:defRPr/>
            </a:pPr>
            <a:fld id="{CC52E155-FD95-45BC-A9C1-019A20DEA94F}" type="slidenum">
              <a:rPr lang="en-US">
                <a:solidFill>
                  <a:prstClr val="black">
                    <a:tint val="75000"/>
                  </a:prstClr>
                </a:solidFill>
                <a:latin typeface="Calibri"/>
              </a:rPr>
              <a:pPr>
                <a:defRPr/>
              </a:pPr>
              <a:t>2</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6444216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4E05601-6CCF-3943-A624-3A1E83C177A9}"/>
              </a:ext>
            </a:extLst>
          </p:cNvPr>
          <p:cNvSpPr/>
          <p:nvPr/>
        </p:nvSpPr>
        <p:spPr bwMode="gray">
          <a:xfrm>
            <a:off x="3971925" y="4449906"/>
            <a:ext cx="6364194" cy="1315802"/>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2" name="Title 1">
            <a:extLst>
              <a:ext uri="{FF2B5EF4-FFF2-40B4-BE49-F238E27FC236}">
                <a16:creationId xmlns:a16="http://schemas.microsoft.com/office/drawing/2014/main" id="{8B10381E-E134-FB4F-8D9F-02B167C7D5C6}"/>
              </a:ext>
            </a:extLst>
          </p:cNvPr>
          <p:cNvSpPr>
            <a:spLocks noGrp="1"/>
          </p:cNvSpPr>
          <p:nvPr>
            <p:ph type="title"/>
          </p:nvPr>
        </p:nvSpPr>
        <p:spPr>
          <a:xfrm>
            <a:off x="1944292" y="1522325"/>
            <a:ext cx="1722835" cy="1329595"/>
          </a:xfrm>
        </p:spPr>
        <p:txBody>
          <a:bodyPr/>
          <a:lstStyle/>
          <a:p>
            <a:r>
              <a:rPr lang="en-US" dirty="0"/>
              <a:t>Finding Our Place in the Brave New World</a:t>
            </a:r>
          </a:p>
        </p:txBody>
      </p:sp>
      <p:sp>
        <p:nvSpPr>
          <p:cNvPr id="3" name="Text Placeholder 2">
            <a:extLst>
              <a:ext uri="{FF2B5EF4-FFF2-40B4-BE49-F238E27FC236}">
                <a16:creationId xmlns:a16="http://schemas.microsoft.com/office/drawing/2014/main" id="{E0167905-E918-7548-81FF-27310E8257FF}"/>
              </a:ext>
            </a:extLst>
          </p:cNvPr>
          <p:cNvSpPr>
            <a:spLocks noGrp="1"/>
          </p:cNvSpPr>
          <p:nvPr>
            <p:ph type="body" sz="quarter" idx="10"/>
          </p:nvPr>
        </p:nvSpPr>
        <p:spPr>
          <a:xfrm>
            <a:off x="1951134" y="3860372"/>
            <a:ext cx="1892529" cy="1292662"/>
          </a:xfrm>
        </p:spPr>
        <p:txBody>
          <a:bodyPr/>
          <a:lstStyle/>
          <a:p>
            <a:r>
              <a:rPr lang="en-US" dirty="0"/>
              <a:t>Three market organizing principles are possible for the future healthcare market; each require health systems to consider whether they wish to assume the role of “subcontractor” or “general contractor” </a:t>
            </a:r>
          </a:p>
        </p:txBody>
      </p:sp>
      <p:sp>
        <p:nvSpPr>
          <p:cNvPr id="4" name="Text Placeholder 3">
            <a:extLst>
              <a:ext uri="{FF2B5EF4-FFF2-40B4-BE49-F238E27FC236}">
                <a16:creationId xmlns:a16="http://schemas.microsoft.com/office/drawing/2014/main" id="{BDBE0CFA-B73E-8847-AA4A-6BADE7D19329}"/>
              </a:ext>
            </a:extLst>
          </p:cNvPr>
          <p:cNvSpPr>
            <a:spLocks noGrp="1"/>
          </p:cNvSpPr>
          <p:nvPr>
            <p:ph type="body" sz="quarter" idx="13"/>
          </p:nvPr>
        </p:nvSpPr>
        <p:spPr/>
        <p:txBody>
          <a:bodyPr>
            <a:normAutofit/>
          </a:bodyPr>
          <a:lstStyle/>
          <a:p>
            <a:endParaRPr lang="en-US" dirty="0"/>
          </a:p>
        </p:txBody>
      </p:sp>
      <p:sp>
        <p:nvSpPr>
          <p:cNvPr id="9" name="Text Placeholder 4">
            <a:extLst>
              <a:ext uri="{FF2B5EF4-FFF2-40B4-BE49-F238E27FC236}">
                <a16:creationId xmlns:a16="http://schemas.microsoft.com/office/drawing/2014/main" id="{14638A5B-8965-8044-9E43-D69847145F0A}"/>
              </a:ext>
            </a:extLst>
          </p:cNvPr>
          <p:cNvSpPr txBox="1">
            <a:spLocks noGrp="1"/>
          </p:cNvSpPr>
          <p:nvPr>
            <p:ph type="body" sz="quarter" idx="11"/>
          </p:nvPr>
        </p:nvSpPr>
        <p:spPr bwMode="gray">
          <a:xfrm>
            <a:off x="9039351" y="5844554"/>
            <a:ext cx="1628650" cy="156197"/>
          </a:xfrm>
          <a:prstGeom prst="rect">
            <a:avLst/>
          </a:prstGeom>
        </p:spPr>
        <p:txBody>
          <a:bodyPr vert="horz" wrap="square" lIns="0" tIns="0" rIns="68580" bIns="48006" rtlCol="0" anchor="b" anchorCtr="0">
            <a:spAutoFit/>
          </a:bodyPr>
          <a:lstStyle>
            <a:lvl1pPr marL="0" indent="0" algn="l" defTabSz="914400" rtl="0" eaLnBrk="1" latinLnBrk="0" hangingPunct="1">
              <a:lnSpc>
                <a:spcPct val="100000"/>
              </a:lnSpc>
              <a:spcBef>
                <a:spcPts val="0"/>
              </a:spcBef>
              <a:buClr>
                <a:schemeClr val="tx1"/>
              </a:buClr>
              <a:buFont typeface="Arial" panose="020B0604020202020204" pitchFamily="34" charset="0"/>
              <a:buNone/>
              <a:defRPr sz="700" kern="1200" baseline="0">
                <a:solidFill>
                  <a:schemeClr val="accent1"/>
                </a:solidFill>
                <a:latin typeface="+mn-lt"/>
                <a:ea typeface="+mn-ea"/>
                <a:cs typeface="+mn-cs"/>
              </a:defRPr>
            </a:lvl1pPr>
            <a:lvl2pPr marL="4572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3pPr>
            <a:lvl4pPr marL="1371600" indent="0" algn="l" defTabSz="914400" rtl="0" eaLnBrk="1" latinLnBrk="0" hangingPunct="1">
              <a:lnSpc>
                <a:spcPct val="100000"/>
              </a:lnSpc>
              <a:spcBef>
                <a:spcPts val="800"/>
              </a:spcBef>
              <a:buClr>
                <a:schemeClr val="tx1"/>
              </a:buClr>
              <a:buFont typeface="Century Gothic" panose="020B0502020202020204" pitchFamily="34" charset="0"/>
              <a:buNone/>
              <a:defRPr sz="1600" kern="1200">
                <a:solidFill>
                  <a:schemeClr val="tx1"/>
                </a:solidFill>
                <a:latin typeface="+mn-lt"/>
                <a:ea typeface="+mn-ea"/>
                <a:cs typeface="+mn-cs"/>
              </a:defRPr>
            </a:lvl4pPr>
            <a:lvl5pPr marL="1828800" indent="0" algn="l" defTabSz="914400" rtl="0" eaLnBrk="1" latinLnBrk="0" hangingPunct="1">
              <a:lnSpc>
                <a:spcPct val="100000"/>
              </a:lnSpc>
              <a:spcBef>
                <a:spcPts val="800"/>
              </a:spcBef>
              <a:buClr>
                <a:schemeClr val="tx1"/>
              </a:buClr>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Source: Gist Healthcare analysis.</a:t>
            </a:r>
          </a:p>
        </p:txBody>
      </p:sp>
      <p:sp>
        <p:nvSpPr>
          <p:cNvPr id="8" name="Google Shape;306;p4">
            <a:extLst>
              <a:ext uri="{FF2B5EF4-FFF2-40B4-BE49-F238E27FC236}">
                <a16:creationId xmlns:a16="http://schemas.microsoft.com/office/drawing/2014/main" id="{8F19EBF0-981D-D24A-8057-FDBC08A37FA6}"/>
              </a:ext>
            </a:extLst>
          </p:cNvPr>
          <p:cNvSpPr txBox="1"/>
          <p:nvPr/>
        </p:nvSpPr>
        <p:spPr>
          <a:xfrm>
            <a:off x="4075928" y="1289181"/>
            <a:ext cx="6010181" cy="196208"/>
          </a:xfrm>
          <a:prstGeom prst="rect">
            <a:avLst/>
          </a:prstGeom>
          <a:noFill/>
          <a:ln>
            <a:noFill/>
          </a:ln>
        </p:spPr>
        <p:txBody>
          <a:bodyPr spcFirstLastPara="1" wrap="square" lIns="0" tIns="0" rIns="0" bIns="0" anchor="t" anchorCtr="0">
            <a:spAutoFit/>
          </a:bodyPr>
          <a:lstStyle/>
          <a:p>
            <a:pPr defTabSz="685800"/>
            <a:r>
              <a:rPr lang="en-US" sz="1275" b="1" dirty="0">
                <a:solidFill>
                  <a:srgbClr val="262729"/>
                </a:solidFill>
                <a:latin typeface="Century Gothic"/>
              </a:rPr>
              <a:t>How Will Healthcare Be Organized in the Future?</a:t>
            </a:r>
            <a:endParaRPr lang="en-US" sz="1275" b="1" dirty="0">
              <a:solidFill>
                <a:srgbClr val="555759"/>
              </a:solidFill>
              <a:latin typeface="Century Gothic"/>
            </a:endParaRPr>
          </a:p>
        </p:txBody>
      </p:sp>
      <p:sp>
        <p:nvSpPr>
          <p:cNvPr id="10" name="Text Placeholder 2">
            <a:extLst>
              <a:ext uri="{FF2B5EF4-FFF2-40B4-BE49-F238E27FC236}">
                <a16:creationId xmlns:a16="http://schemas.microsoft.com/office/drawing/2014/main" id="{48FF9FC5-3018-084F-A90F-1A4CFEB8B7CB}"/>
              </a:ext>
            </a:extLst>
          </p:cNvPr>
          <p:cNvSpPr txBox="1">
            <a:spLocks/>
          </p:cNvSpPr>
          <p:nvPr/>
        </p:nvSpPr>
        <p:spPr bwMode="gray">
          <a:xfrm>
            <a:off x="4079507" y="1543439"/>
            <a:ext cx="4387750" cy="173124"/>
          </a:xfrm>
          <a:prstGeom prst="rect">
            <a:avLst/>
          </a:prstGeom>
        </p:spPr>
        <p:txBody>
          <a:bodyPr vert="horz" wrap="square" lIns="0" tIns="0" rIns="0" bIns="0" rtlCol="0">
            <a:spAutoFit/>
          </a:bodyPr>
          <a:lstStyle>
            <a:lvl1pPr marL="1714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1pPr>
            <a:lvl2pPr marL="3429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2pPr>
            <a:lvl3pPr marL="5143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3pPr>
            <a:lvl4pPr marL="68580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4pPr>
            <a:lvl5pPr marL="857250" indent="-171450" algn="l" defTabSz="914400" rtl="0" eaLnBrk="1" latinLnBrk="0" hangingPunct="1">
              <a:lnSpc>
                <a:spcPct val="100000"/>
              </a:lnSpc>
              <a:spcBef>
                <a:spcPts val="8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600"/>
              </a:spcBef>
              <a:buNone/>
              <a:defRPr/>
            </a:pPr>
            <a:r>
              <a:rPr lang="en-US" sz="1125" i="1" dirty="0">
                <a:solidFill>
                  <a:srgbClr val="555759"/>
                </a:solidFill>
                <a:latin typeface="Century Gothic"/>
              </a:rPr>
              <a:t>Health System Strategy Should Steer Toward a Central Role</a:t>
            </a:r>
          </a:p>
        </p:txBody>
      </p:sp>
      <p:cxnSp>
        <p:nvCxnSpPr>
          <p:cNvPr id="11" name="Straight Connector 10">
            <a:extLst>
              <a:ext uri="{FF2B5EF4-FFF2-40B4-BE49-F238E27FC236}">
                <a16:creationId xmlns:a16="http://schemas.microsoft.com/office/drawing/2014/main" id="{E21EB433-F281-0D41-B5EE-44204CC89F92}"/>
              </a:ext>
            </a:extLst>
          </p:cNvPr>
          <p:cNvCxnSpPr>
            <a:cxnSpLocks/>
          </p:cNvCxnSpPr>
          <p:nvPr/>
        </p:nvCxnSpPr>
        <p:spPr bwMode="gray">
          <a:xfrm>
            <a:off x="4066774" y="3131286"/>
            <a:ext cx="6174095" cy="0"/>
          </a:xfrm>
          <a:prstGeom prst="line">
            <a:avLst/>
          </a:prstGeom>
          <a:ln w="19050">
            <a:solidFill>
              <a:schemeClr val="accent1"/>
            </a:solidFill>
            <a:prstDash val="dash"/>
            <a:miter lim="800000"/>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E5F1474-1B18-B540-B56F-9D390EB963C1}"/>
              </a:ext>
            </a:extLst>
          </p:cNvPr>
          <p:cNvCxnSpPr>
            <a:cxnSpLocks/>
          </p:cNvCxnSpPr>
          <p:nvPr/>
        </p:nvCxnSpPr>
        <p:spPr bwMode="gray">
          <a:xfrm>
            <a:off x="4066774" y="4410872"/>
            <a:ext cx="6261689" cy="0"/>
          </a:xfrm>
          <a:prstGeom prst="line">
            <a:avLst/>
          </a:prstGeom>
          <a:ln w="19050">
            <a:solidFill>
              <a:schemeClr val="accent1"/>
            </a:solidFill>
            <a:prstDash val="dash"/>
            <a:miter lim="800000"/>
            <a:tailEnd type="none"/>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D109053B-139E-E748-94AA-18878FBCC276}"/>
              </a:ext>
            </a:extLst>
          </p:cNvPr>
          <p:cNvGrpSpPr/>
          <p:nvPr/>
        </p:nvGrpSpPr>
        <p:grpSpPr>
          <a:xfrm>
            <a:off x="4110601" y="3319503"/>
            <a:ext cx="1342628" cy="770154"/>
            <a:chOff x="3448802" y="3146781"/>
            <a:chExt cx="1790170" cy="1026873"/>
          </a:xfrm>
        </p:grpSpPr>
        <p:sp>
          <p:nvSpPr>
            <p:cNvPr id="14" name="Oval 13">
              <a:extLst>
                <a:ext uri="{FF2B5EF4-FFF2-40B4-BE49-F238E27FC236}">
                  <a16:creationId xmlns:a16="http://schemas.microsoft.com/office/drawing/2014/main" id="{0AE751FF-0F6C-024B-9768-0545803E78D9}"/>
                </a:ext>
              </a:extLst>
            </p:cNvPr>
            <p:cNvSpPr/>
            <p:nvPr/>
          </p:nvSpPr>
          <p:spPr bwMode="gray">
            <a:xfrm>
              <a:off x="3448802" y="3742767"/>
              <a:ext cx="258233" cy="258233"/>
            </a:xfrm>
            <a:prstGeom prst="ellipse">
              <a:avLst/>
            </a:prstGeom>
            <a:solidFill>
              <a:schemeClr val="accent5"/>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2</a:t>
              </a:r>
            </a:p>
          </p:txBody>
        </p:sp>
        <p:sp>
          <p:nvSpPr>
            <p:cNvPr id="17" name="TextBox 16">
              <a:extLst>
                <a:ext uri="{FF2B5EF4-FFF2-40B4-BE49-F238E27FC236}">
                  <a16:creationId xmlns:a16="http://schemas.microsoft.com/office/drawing/2014/main" id="{466B0A47-F0E0-EB46-A1BC-11F7E1D39E8D}"/>
                </a:ext>
              </a:extLst>
            </p:cNvPr>
            <p:cNvSpPr txBox="1"/>
            <p:nvPr/>
          </p:nvSpPr>
          <p:spPr bwMode="gray">
            <a:xfrm>
              <a:off x="3831821" y="3742767"/>
              <a:ext cx="1407151" cy="430887"/>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Free market fragmentation</a:t>
              </a:r>
            </a:p>
          </p:txBody>
        </p:sp>
        <p:pic>
          <p:nvPicPr>
            <p:cNvPr id="19" name="Picture 18">
              <a:extLst>
                <a:ext uri="{FF2B5EF4-FFF2-40B4-BE49-F238E27FC236}">
                  <a16:creationId xmlns:a16="http://schemas.microsoft.com/office/drawing/2014/main" id="{651DEB9E-0CFA-0D4A-AEDA-5865B9F37B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31820" y="3146781"/>
              <a:ext cx="548640" cy="548640"/>
            </a:xfrm>
            <a:prstGeom prst="rect">
              <a:avLst/>
            </a:prstGeom>
          </p:spPr>
        </p:pic>
      </p:grpSp>
      <p:grpSp>
        <p:nvGrpSpPr>
          <p:cNvPr id="29" name="Group 28">
            <a:extLst>
              <a:ext uri="{FF2B5EF4-FFF2-40B4-BE49-F238E27FC236}">
                <a16:creationId xmlns:a16="http://schemas.microsoft.com/office/drawing/2014/main" id="{FD907C80-9ABB-4A49-8C9B-DC9AF93EFE34}"/>
              </a:ext>
            </a:extLst>
          </p:cNvPr>
          <p:cNvGrpSpPr/>
          <p:nvPr/>
        </p:nvGrpSpPr>
        <p:grpSpPr>
          <a:xfrm>
            <a:off x="4075927" y="1968174"/>
            <a:ext cx="1503400" cy="749703"/>
            <a:chOff x="3402569" y="1530418"/>
            <a:chExt cx="2004533" cy="999603"/>
          </a:xfrm>
        </p:grpSpPr>
        <p:sp>
          <p:nvSpPr>
            <p:cNvPr id="13" name="Oval 12">
              <a:extLst>
                <a:ext uri="{FF2B5EF4-FFF2-40B4-BE49-F238E27FC236}">
                  <a16:creationId xmlns:a16="http://schemas.microsoft.com/office/drawing/2014/main" id="{439B8B0D-4056-AB41-917A-588743E66C0D}"/>
                </a:ext>
              </a:extLst>
            </p:cNvPr>
            <p:cNvSpPr/>
            <p:nvPr/>
          </p:nvSpPr>
          <p:spPr bwMode="gray">
            <a:xfrm>
              <a:off x="3402569" y="2099135"/>
              <a:ext cx="258233" cy="258233"/>
            </a:xfrm>
            <a:prstGeom prst="ellipse">
              <a:avLst/>
            </a:prstGeom>
            <a:solidFill>
              <a:schemeClr val="accent4"/>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1</a:t>
              </a:r>
            </a:p>
          </p:txBody>
        </p:sp>
        <p:sp>
          <p:nvSpPr>
            <p:cNvPr id="16" name="TextBox 15">
              <a:extLst>
                <a:ext uri="{FF2B5EF4-FFF2-40B4-BE49-F238E27FC236}">
                  <a16:creationId xmlns:a16="http://schemas.microsoft.com/office/drawing/2014/main" id="{98506155-ED0D-0745-A934-F541835D951E}"/>
                </a:ext>
              </a:extLst>
            </p:cNvPr>
            <p:cNvSpPr txBox="1"/>
            <p:nvPr/>
          </p:nvSpPr>
          <p:spPr bwMode="gray">
            <a:xfrm>
              <a:off x="3831820" y="2099135"/>
              <a:ext cx="1575282" cy="430886"/>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Health systems without hospitals</a:t>
              </a:r>
            </a:p>
          </p:txBody>
        </p:sp>
        <p:pic>
          <p:nvPicPr>
            <p:cNvPr id="20" name="Picture 19">
              <a:extLst>
                <a:ext uri="{FF2B5EF4-FFF2-40B4-BE49-F238E27FC236}">
                  <a16:creationId xmlns:a16="http://schemas.microsoft.com/office/drawing/2014/main" id="{9EF863FB-3F60-0141-8EFE-4D7A833BE2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1820" y="1530418"/>
              <a:ext cx="548640" cy="524256"/>
            </a:xfrm>
            <a:prstGeom prst="rect">
              <a:avLst/>
            </a:prstGeom>
          </p:spPr>
        </p:pic>
      </p:grpSp>
      <p:grpSp>
        <p:nvGrpSpPr>
          <p:cNvPr id="34" name="Group 33">
            <a:extLst>
              <a:ext uri="{FF2B5EF4-FFF2-40B4-BE49-F238E27FC236}">
                <a16:creationId xmlns:a16="http://schemas.microsoft.com/office/drawing/2014/main" id="{411BCF44-C68E-6D4F-86ED-176AC6324D91}"/>
              </a:ext>
            </a:extLst>
          </p:cNvPr>
          <p:cNvGrpSpPr/>
          <p:nvPr/>
        </p:nvGrpSpPr>
        <p:grpSpPr>
          <a:xfrm>
            <a:off x="4075927" y="4679396"/>
            <a:ext cx="1377302" cy="761742"/>
            <a:chOff x="3402569" y="4594158"/>
            <a:chExt cx="1836403" cy="1015655"/>
          </a:xfrm>
        </p:grpSpPr>
        <p:sp>
          <p:nvSpPr>
            <p:cNvPr id="15" name="Oval 14">
              <a:extLst>
                <a:ext uri="{FF2B5EF4-FFF2-40B4-BE49-F238E27FC236}">
                  <a16:creationId xmlns:a16="http://schemas.microsoft.com/office/drawing/2014/main" id="{EB3E2C9F-299A-7746-8DA9-14785D8393F2}"/>
                </a:ext>
              </a:extLst>
            </p:cNvPr>
            <p:cNvSpPr/>
            <p:nvPr/>
          </p:nvSpPr>
          <p:spPr bwMode="gray">
            <a:xfrm>
              <a:off x="3402569" y="5178927"/>
              <a:ext cx="258233" cy="258233"/>
            </a:xfrm>
            <a:prstGeom prst="ellipse">
              <a:avLst/>
            </a:prstGeom>
            <a:solidFill>
              <a:schemeClr val="tx2"/>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0574" tIns="0" rIns="0" bIns="0" numCol="1" spcCol="0" rtlCol="0" fromWordArt="0" anchor="ctr" anchorCtr="0" forceAA="0" compatLnSpc="1">
              <a:prstTxWarp prst="textNoShape">
                <a:avLst/>
              </a:prstTxWarp>
              <a:noAutofit/>
            </a:bodyPr>
            <a:lstStyle/>
            <a:p>
              <a:pPr defTabSz="685800"/>
              <a:r>
                <a:rPr lang="en-US" sz="2100" b="1" dirty="0">
                  <a:solidFill>
                    <a:srgbClr val="FFFFFF"/>
                  </a:solidFill>
                  <a:latin typeface="Century Gothic"/>
                </a:rPr>
                <a:t>3</a:t>
              </a:r>
            </a:p>
          </p:txBody>
        </p:sp>
        <p:sp>
          <p:nvSpPr>
            <p:cNvPr id="18" name="TextBox 17">
              <a:extLst>
                <a:ext uri="{FF2B5EF4-FFF2-40B4-BE49-F238E27FC236}">
                  <a16:creationId xmlns:a16="http://schemas.microsoft.com/office/drawing/2014/main" id="{B8296DFA-C378-1D42-BBCD-4FB79B777647}"/>
                </a:ext>
              </a:extLst>
            </p:cNvPr>
            <p:cNvSpPr txBox="1"/>
            <p:nvPr/>
          </p:nvSpPr>
          <p:spPr bwMode="gray">
            <a:xfrm>
              <a:off x="3831820" y="5178927"/>
              <a:ext cx="1407152" cy="430886"/>
            </a:xfrm>
            <a:prstGeom prst="rect">
              <a:avLst/>
            </a:prstGeom>
            <a:noFill/>
          </p:spPr>
          <p:txBody>
            <a:bodyPr wrap="square" lIns="0" tIns="0" rIns="0" bIns="0" rtlCol="0">
              <a:spAutoFit/>
            </a:bodyPr>
            <a:lstStyle/>
            <a:p>
              <a:pPr defTabSz="685800">
                <a:spcBef>
                  <a:spcPts val="600"/>
                </a:spcBef>
              </a:pPr>
              <a:r>
                <a:rPr lang="en-US" sz="1050" b="1" dirty="0">
                  <a:solidFill>
                    <a:srgbClr val="262729"/>
                  </a:solidFill>
                  <a:latin typeface="Century Gothic"/>
                </a:rPr>
                <a:t>Health systems as platforms</a:t>
              </a:r>
            </a:p>
          </p:txBody>
        </p:sp>
        <p:pic>
          <p:nvPicPr>
            <p:cNvPr id="21" name="Picture 20">
              <a:extLst>
                <a:ext uri="{FF2B5EF4-FFF2-40B4-BE49-F238E27FC236}">
                  <a16:creationId xmlns:a16="http://schemas.microsoft.com/office/drawing/2014/main" id="{F2F99BFA-AA8A-A748-874D-7B56B1B970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1820" y="4594158"/>
              <a:ext cx="548640" cy="548640"/>
            </a:xfrm>
            <a:prstGeom prst="rect">
              <a:avLst/>
            </a:prstGeom>
          </p:spPr>
        </p:pic>
      </p:grpSp>
      <p:sp>
        <p:nvSpPr>
          <p:cNvPr id="5" name="TextBox 4">
            <a:extLst>
              <a:ext uri="{FF2B5EF4-FFF2-40B4-BE49-F238E27FC236}">
                <a16:creationId xmlns:a16="http://schemas.microsoft.com/office/drawing/2014/main" id="{201BEEEE-856A-F144-9E98-14B7500B7DBC}"/>
              </a:ext>
            </a:extLst>
          </p:cNvPr>
          <p:cNvSpPr txBox="1"/>
          <p:nvPr/>
        </p:nvSpPr>
        <p:spPr bwMode="gray">
          <a:xfrm>
            <a:off x="5579326" y="1919662"/>
            <a:ext cx="4661542" cy="1054135"/>
          </a:xfrm>
          <a:prstGeom prst="rect">
            <a:avLst/>
          </a:prstGeom>
          <a:noFill/>
        </p:spPr>
        <p:txBody>
          <a:bodyPr wrap="square" lIns="0" tIns="0" rIns="0" bIns="0" rtlCol="0">
            <a:spAutoFit/>
          </a:bodyPr>
          <a:lstStyle/>
          <a:p>
            <a:pPr marL="129779" indent="-129779" defTabSz="685800">
              <a:spcBef>
                <a:spcPts val="600"/>
              </a:spcBef>
              <a:buFont typeface="Arial" panose="020B0604020202020204" pitchFamily="34" charset="0"/>
              <a:buChar char="•"/>
            </a:pPr>
            <a:r>
              <a:rPr lang="en-US" sz="975" dirty="0">
                <a:solidFill>
                  <a:srgbClr val="262729"/>
                </a:solidFill>
                <a:latin typeface="Century Gothic"/>
              </a:rPr>
              <a:t>A few vertically-integrated, large health insurers function as “health systems without hospitals”, managing covered lives and care referrals within their owned ambulatory and virtual care delivery</a:t>
            </a:r>
          </a:p>
          <a:p>
            <a:pPr marL="129779" indent="-129779" defTabSz="685800">
              <a:spcBef>
                <a:spcPts val="600"/>
              </a:spcBef>
              <a:buFont typeface="Arial" panose="020B0604020202020204" pitchFamily="34" charset="0"/>
              <a:buChar char="•"/>
            </a:pPr>
            <a:r>
              <a:rPr lang="en-US" sz="975" b="1" dirty="0">
                <a:solidFill>
                  <a:srgbClr val="00AFAA"/>
                </a:solidFill>
                <a:latin typeface="Century Gothic"/>
              </a:rPr>
              <a:t>Vertically-integrated payers are the aggregator</a:t>
            </a:r>
          </a:p>
          <a:p>
            <a:pPr marL="129779" indent="-129779" defTabSz="685800">
              <a:spcBef>
                <a:spcPts val="600"/>
              </a:spcBef>
              <a:buFont typeface="Arial" panose="020B0604020202020204" pitchFamily="34" charset="0"/>
              <a:buChar char="•"/>
            </a:pPr>
            <a:r>
              <a:rPr lang="en-US" sz="975" dirty="0">
                <a:solidFill>
                  <a:srgbClr val="262729"/>
                </a:solidFill>
                <a:latin typeface="Century Gothic"/>
              </a:rPr>
              <a:t>Health systems left in role of inpatient and specialty care subcontractors, competing mainly on price</a:t>
            </a:r>
          </a:p>
        </p:txBody>
      </p:sp>
      <p:sp>
        <p:nvSpPr>
          <p:cNvPr id="23" name="TextBox 22">
            <a:extLst>
              <a:ext uri="{FF2B5EF4-FFF2-40B4-BE49-F238E27FC236}">
                <a16:creationId xmlns:a16="http://schemas.microsoft.com/office/drawing/2014/main" id="{65F596F8-2ED2-834D-A973-479BD2F833AA}"/>
              </a:ext>
            </a:extLst>
          </p:cNvPr>
          <p:cNvSpPr txBox="1"/>
          <p:nvPr/>
        </p:nvSpPr>
        <p:spPr bwMode="gray">
          <a:xfrm>
            <a:off x="5579328" y="3262681"/>
            <a:ext cx="4661541" cy="904094"/>
          </a:xfrm>
          <a:prstGeom prst="rect">
            <a:avLst/>
          </a:prstGeom>
          <a:noFill/>
        </p:spPr>
        <p:txBody>
          <a:bodyPr wrap="square" lIns="0" tIns="0" rIns="0" bIns="0" rtlCol="0">
            <a:spAutoFit/>
          </a:bodyPr>
          <a:lstStyle/>
          <a:p>
            <a:pPr marL="129779" indent="-129779" defTabSz="685800">
              <a:spcBef>
                <a:spcPts val="600"/>
              </a:spcBef>
              <a:buFont typeface="Arial" panose="020B0604020202020204" pitchFamily="34" charset="0"/>
              <a:buChar char="•"/>
            </a:pPr>
            <a:r>
              <a:rPr lang="en-US" sz="975" dirty="0">
                <a:solidFill>
                  <a:srgbClr val="262729"/>
                </a:solidFill>
                <a:latin typeface="Century Gothic"/>
              </a:rPr>
              <a:t>Myriad point solutions offered by both legacy players and new disruptors, with no one entity offering a comprehensive platform</a:t>
            </a:r>
          </a:p>
          <a:p>
            <a:pPr marL="129779" indent="-129779" defTabSz="685800">
              <a:spcBef>
                <a:spcPts val="600"/>
              </a:spcBef>
              <a:buFont typeface="Arial" panose="020B0604020202020204" pitchFamily="34" charset="0"/>
              <a:buChar char="•"/>
            </a:pPr>
            <a:r>
              <a:rPr lang="en-US" sz="975" b="1" dirty="0">
                <a:solidFill>
                  <a:srgbClr val="1B7BA4"/>
                </a:solidFill>
                <a:latin typeface="Century Gothic"/>
              </a:rPr>
              <a:t>Consumers are the default aggregator </a:t>
            </a:r>
          </a:p>
          <a:p>
            <a:pPr marL="129779" indent="-129779" defTabSz="685800">
              <a:spcBef>
                <a:spcPts val="600"/>
              </a:spcBef>
              <a:buFont typeface="Arial" panose="020B0604020202020204" pitchFamily="34" charset="0"/>
              <a:buChar char="•"/>
            </a:pPr>
            <a:r>
              <a:rPr lang="en-US" sz="975" dirty="0">
                <a:solidFill>
                  <a:srgbClr val="262729"/>
                </a:solidFill>
                <a:latin typeface="Century Gothic"/>
              </a:rPr>
              <a:t>Health systems suffer “death by a thousand cuts” as providers compete service by service for individual consumer-driven referrals</a:t>
            </a:r>
          </a:p>
        </p:txBody>
      </p:sp>
      <p:sp>
        <p:nvSpPr>
          <p:cNvPr id="26" name="TextBox 25">
            <a:extLst>
              <a:ext uri="{FF2B5EF4-FFF2-40B4-BE49-F238E27FC236}">
                <a16:creationId xmlns:a16="http://schemas.microsoft.com/office/drawing/2014/main" id="{E08D273F-006F-DA48-B483-E61F8236B589}"/>
              </a:ext>
            </a:extLst>
          </p:cNvPr>
          <p:cNvSpPr txBox="1"/>
          <p:nvPr/>
        </p:nvSpPr>
        <p:spPr bwMode="gray">
          <a:xfrm>
            <a:off x="5579328" y="4533200"/>
            <a:ext cx="4661541" cy="1054135"/>
          </a:xfrm>
          <a:prstGeom prst="rect">
            <a:avLst/>
          </a:prstGeom>
          <a:noFill/>
        </p:spPr>
        <p:txBody>
          <a:bodyPr wrap="square" lIns="0" tIns="0" rIns="0" bIns="0" rtlCol="0">
            <a:spAutoFit/>
          </a:bodyPr>
          <a:lstStyle/>
          <a:p>
            <a:pPr marL="129779" indent="-129779" defTabSz="685800">
              <a:spcBef>
                <a:spcPts val="600"/>
              </a:spcBef>
              <a:buFont typeface="Arial" panose="020B0604020202020204" pitchFamily="34" charset="0"/>
              <a:buChar char="•"/>
            </a:pPr>
            <a:r>
              <a:rPr lang="en-US" sz="975" dirty="0">
                <a:solidFill>
                  <a:srgbClr val="262729"/>
                </a:solidFill>
                <a:latin typeface="Century Gothic"/>
              </a:rPr>
              <a:t>“Market-relevant” health systems create omnichannel population management and consumer loyalty platforms</a:t>
            </a:r>
          </a:p>
          <a:p>
            <a:pPr marL="129779" indent="-129779" defTabSz="685800">
              <a:spcBef>
                <a:spcPts val="600"/>
              </a:spcBef>
              <a:buFont typeface="Arial" panose="020B0604020202020204" pitchFamily="34" charset="0"/>
              <a:buChar char="•"/>
            </a:pPr>
            <a:r>
              <a:rPr lang="en-US" sz="975" b="1" dirty="0">
                <a:solidFill>
                  <a:srgbClr val="003E52"/>
                </a:solidFill>
                <a:latin typeface="Century Gothic"/>
              </a:rPr>
              <a:t>Regional health systems are the aggregator</a:t>
            </a:r>
          </a:p>
          <a:p>
            <a:pPr marL="129779" indent="-129779" defTabSz="685800">
              <a:spcBef>
                <a:spcPts val="600"/>
              </a:spcBef>
              <a:buFont typeface="Arial" panose="020B0604020202020204" pitchFamily="34" charset="0"/>
              <a:buChar char="•"/>
            </a:pPr>
            <a:r>
              <a:rPr lang="en-US" sz="975" dirty="0">
                <a:solidFill>
                  <a:srgbClr val="262729"/>
                </a:solidFill>
                <a:latin typeface="Century Gothic"/>
              </a:rPr>
              <a:t>Health systems must develop or partner, through M&amp;A if needed, the various competencies and services needed to provide full continuum coverage and manage risk</a:t>
            </a:r>
          </a:p>
        </p:txBody>
      </p:sp>
      <p:sp>
        <p:nvSpPr>
          <p:cNvPr id="31" name="TextBox 30">
            <a:extLst>
              <a:ext uri="{FF2B5EF4-FFF2-40B4-BE49-F238E27FC236}">
                <a16:creationId xmlns:a16="http://schemas.microsoft.com/office/drawing/2014/main" id="{12ABEE58-D422-D74E-B2B2-7552D7448897}"/>
              </a:ext>
            </a:extLst>
          </p:cNvPr>
          <p:cNvSpPr txBox="1"/>
          <p:nvPr/>
        </p:nvSpPr>
        <p:spPr bwMode="gray">
          <a:xfrm>
            <a:off x="7832717" y="2901284"/>
            <a:ext cx="2074286" cy="150041"/>
          </a:xfrm>
          <a:prstGeom prst="rect">
            <a:avLst/>
          </a:prstGeom>
          <a:noFill/>
        </p:spPr>
        <p:txBody>
          <a:bodyPr wrap="none" lIns="0" tIns="0" rIns="0" bIns="0" rtlCol="0">
            <a:spAutoFit/>
          </a:bodyPr>
          <a:lstStyle/>
          <a:p>
            <a:pPr defTabSz="685800">
              <a:spcBef>
                <a:spcPts val="600"/>
              </a:spcBef>
            </a:pPr>
            <a:r>
              <a:rPr lang="en-US" sz="975" b="1" i="1" dirty="0">
                <a:solidFill>
                  <a:srgbClr val="00AFAA"/>
                </a:solidFill>
                <a:latin typeface="Century Gothic"/>
              </a:rPr>
              <a:t>Health system is a ”subcontractor”</a:t>
            </a:r>
          </a:p>
        </p:txBody>
      </p:sp>
      <p:sp>
        <p:nvSpPr>
          <p:cNvPr id="32" name="Triangle 31">
            <a:extLst>
              <a:ext uri="{FF2B5EF4-FFF2-40B4-BE49-F238E27FC236}">
                <a16:creationId xmlns:a16="http://schemas.microsoft.com/office/drawing/2014/main" id="{DF6F4DE0-9CDA-824D-AC30-3E98B63E0430}"/>
              </a:ext>
            </a:extLst>
          </p:cNvPr>
          <p:cNvSpPr/>
          <p:nvPr/>
        </p:nvSpPr>
        <p:spPr bwMode="gray">
          <a:xfrm rot="5400000">
            <a:off x="7629275" y="2913494"/>
            <a:ext cx="137160" cy="137160"/>
          </a:xfrm>
          <a:prstGeom prst="triangle">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33" name="TextBox 32">
            <a:extLst>
              <a:ext uri="{FF2B5EF4-FFF2-40B4-BE49-F238E27FC236}">
                <a16:creationId xmlns:a16="http://schemas.microsoft.com/office/drawing/2014/main" id="{F70BA23A-CFF8-2F4E-AF8E-C13014EDEEFD}"/>
              </a:ext>
            </a:extLst>
          </p:cNvPr>
          <p:cNvSpPr txBox="1"/>
          <p:nvPr/>
        </p:nvSpPr>
        <p:spPr bwMode="gray">
          <a:xfrm>
            <a:off x="7832719" y="4167607"/>
            <a:ext cx="1881925" cy="150041"/>
          </a:xfrm>
          <a:prstGeom prst="rect">
            <a:avLst/>
          </a:prstGeom>
          <a:noFill/>
        </p:spPr>
        <p:txBody>
          <a:bodyPr wrap="none" lIns="0" tIns="0" rIns="0" bIns="0" rtlCol="0">
            <a:spAutoFit/>
          </a:bodyPr>
          <a:lstStyle/>
          <a:p>
            <a:pPr defTabSz="685800">
              <a:spcBef>
                <a:spcPts val="600"/>
              </a:spcBef>
            </a:pPr>
            <a:r>
              <a:rPr lang="en-US" sz="975" b="1" i="1" dirty="0">
                <a:solidFill>
                  <a:srgbClr val="1B7BA4"/>
                </a:solidFill>
                <a:latin typeface="Century Gothic"/>
              </a:rPr>
              <a:t>Health system is ”one of many”</a:t>
            </a:r>
          </a:p>
        </p:txBody>
      </p:sp>
      <p:sp>
        <p:nvSpPr>
          <p:cNvPr id="35" name="Triangle 34">
            <a:extLst>
              <a:ext uri="{FF2B5EF4-FFF2-40B4-BE49-F238E27FC236}">
                <a16:creationId xmlns:a16="http://schemas.microsoft.com/office/drawing/2014/main" id="{210341F1-2C8A-8A42-8C67-6F5CFC562D13}"/>
              </a:ext>
            </a:extLst>
          </p:cNvPr>
          <p:cNvSpPr/>
          <p:nvPr/>
        </p:nvSpPr>
        <p:spPr bwMode="gray">
          <a:xfrm rot="5400000">
            <a:off x="7629275" y="4179818"/>
            <a:ext cx="137160" cy="137160"/>
          </a:xfrm>
          <a:prstGeom prst="triangle">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
        <p:nvSpPr>
          <p:cNvPr id="36" name="TextBox 35">
            <a:extLst>
              <a:ext uri="{FF2B5EF4-FFF2-40B4-BE49-F238E27FC236}">
                <a16:creationId xmlns:a16="http://schemas.microsoft.com/office/drawing/2014/main" id="{85CCF54A-6978-4948-95E7-6C916E5754E0}"/>
              </a:ext>
            </a:extLst>
          </p:cNvPr>
          <p:cNvSpPr txBox="1"/>
          <p:nvPr/>
        </p:nvSpPr>
        <p:spPr bwMode="gray">
          <a:xfrm>
            <a:off x="7832719" y="5537861"/>
            <a:ext cx="2478243" cy="150041"/>
          </a:xfrm>
          <a:prstGeom prst="rect">
            <a:avLst/>
          </a:prstGeom>
          <a:noFill/>
        </p:spPr>
        <p:txBody>
          <a:bodyPr wrap="none" lIns="0" tIns="0" rIns="0" bIns="0" rtlCol="0">
            <a:spAutoFit/>
          </a:bodyPr>
          <a:lstStyle/>
          <a:p>
            <a:pPr defTabSz="685800">
              <a:spcBef>
                <a:spcPts val="600"/>
              </a:spcBef>
            </a:pPr>
            <a:r>
              <a:rPr lang="en-US" sz="975" b="1" i="1" dirty="0">
                <a:solidFill>
                  <a:srgbClr val="003E52"/>
                </a:solidFill>
                <a:latin typeface="Century Gothic"/>
              </a:rPr>
              <a:t>Health system is the “general contractor”</a:t>
            </a:r>
          </a:p>
        </p:txBody>
      </p:sp>
      <p:sp>
        <p:nvSpPr>
          <p:cNvPr id="37" name="Triangle 36">
            <a:extLst>
              <a:ext uri="{FF2B5EF4-FFF2-40B4-BE49-F238E27FC236}">
                <a16:creationId xmlns:a16="http://schemas.microsoft.com/office/drawing/2014/main" id="{F27860C2-B3DB-F341-95E2-EB5F466A8B7B}"/>
              </a:ext>
            </a:extLst>
          </p:cNvPr>
          <p:cNvSpPr/>
          <p:nvPr/>
        </p:nvSpPr>
        <p:spPr bwMode="gray">
          <a:xfrm rot="5400000">
            <a:off x="7629275" y="5550071"/>
            <a:ext cx="137160" cy="137160"/>
          </a:xfrm>
          <a:prstGeom prst="triangle">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en-US" sz="1350" dirty="0">
              <a:solidFill>
                <a:srgbClr val="FFFFFF"/>
              </a:solidFill>
              <a:latin typeface="Century Gothic"/>
            </a:endParaRPr>
          </a:p>
        </p:txBody>
      </p:sp>
    </p:spTree>
    <p:extLst>
      <p:ext uri="{BB962C8B-B14F-4D97-AF65-F5344CB8AC3E}">
        <p14:creationId xmlns:p14="http://schemas.microsoft.com/office/powerpoint/2010/main" val="1257776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12841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81"/>
          <p:cNvSpPr txBox="1">
            <a:spLocks noGrp="1"/>
          </p:cNvSpPr>
          <p:nvPr>
            <p:ph type="subTitle" idx="1"/>
          </p:nvPr>
        </p:nvSpPr>
        <p:spPr>
          <a:xfrm>
            <a:off x="1727400" y="2392650"/>
            <a:ext cx="2924700" cy="1811100"/>
          </a:xfrm>
          <a:prstGeom prst="rect">
            <a:avLst/>
          </a:prstGeom>
        </p:spPr>
        <p:txBody>
          <a:bodyPr spcFirstLastPara="1" vert="horz" wrap="square" lIns="0" tIns="0" rIns="0" bIns="0" rtlCol="0" anchor="t" anchorCtr="0">
            <a:noAutofit/>
          </a:bodyPr>
          <a:lstStyle/>
          <a:p>
            <a:pPr marL="0" indent="0"/>
            <a:r>
              <a:rPr lang="en" sz="1800"/>
              <a:t>Bernie Sherry</a:t>
            </a:r>
            <a:endParaRPr sz="1800"/>
          </a:p>
          <a:p>
            <a:pPr marL="0" indent="0"/>
            <a:r>
              <a:rPr lang="en" sz="1800"/>
              <a:t>SVP, Ascension, and Ministry Market Executive, Ascension Wisconsin</a:t>
            </a:r>
            <a:endParaRPr sz="1800"/>
          </a:p>
          <a:p>
            <a:pPr marL="0" indent="0"/>
            <a:endParaRPr sz="1800"/>
          </a:p>
          <a:p>
            <a:pPr marL="0" indent="0"/>
            <a:r>
              <a:rPr lang="en" sz="1500" b="0"/>
              <a:t>Business Health Care Group</a:t>
            </a:r>
            <a:endParaRPr sz="1500" b="0"/>
          </a:p>
          <a:p>
            <a:pPr marL="0" indent="0"/>
            <a:r>
              <a:rPr lang="en" sz="1400" b="0"/>
              <a:t>November 2, 2022</a:t>
            </a:r>
            <a:endParaRPr sz="1400" b="0"/>
          </a:p>
        </p:txBody>
      </p:sp>
      <p:sp>
        <p:nvSpPr>
          <p:cNvPr id="577" name="Google Shape;577;p81"/>
          <p:cNvSpPr txBox="1">
            <a:spLocks noGrp="1"/>
          </p:cNvSpPr>
          <p:nvPr>
            <p:ph type="title"/>
          </p:nvPr>
        </p:nvSpPr>
        <p:spPr>
          <a:xfrm>
            <a:off x="1686000" y="1198725"/>
            <a:ext cx="6948600" cy="990000"/>
          </a:xfrm>
          <a:prstGeom prst="rect">
            <a:avLst/>
          </a:prstGeom>
        </p:spPr>
        <p:txBody>
          <a:bodyPr spcFirstLastPara="1" vert="horz" wrap="square" lIns="0" tIns="0" rIns="0" bIns="0" rtlCol="0" anchor="b" anchorCtr="0">
            <a:noAutofit/>
          </a:bodyPr>
          <a:lstStyle/>
          <a:p>
            <a:pPr>
              <a:lnSpc>
                <a:spcPct val="107916"/>
              </a:lnSpc>
              <a:buClr>
                <a:schemeClr val="dk1"/>
              </a:buClr>
              <a:buSzPts val="1100"/>
            </a:pPr>
            <a:endParaRPr sz="1100">
              <a:solidFill>
                <a:schemeClr val="dk1"/>
              </a:solidFill>
              <a:latin typeface="Calibri"/>
              <a:ea typeface="Calibri"/>
              <a:cs typeface="Calibri"/>
              <a:sym typeface="Calibri"/>
            </a:endParaRPr>
          </a:p>
          <a:p>
            <a:pPr>
              <a:lnSpc>
                <a:spcPct val="107916"/>
              </a:lnSpc>
              <a:spcBef>
                <a:spcPts val="800"/>
              </a:spcBef>
              <a:spcAft>
                <a:spcPts val="800"/>
              </a:spcAft>
              <a:buClr>
                <a:schemeClr val="dk1"/>
              </a:buClr>
              <a:buSzPts val="1100"/>
            </a:pPr>
            <a:r>
              <a:rPr lang="en" sz="2800">
                <a:solidFill>
                  <a:schemeClr val="dk2"/>
                </a:solidFill>
              </a:rPr>
              <a:t>Employers as Health Care Change Agents: The Time is Now</a:t>
            </a:r>
            <a:endParaRPr sz="2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82"/>
          <p:cNvSpPr txBox="1">
            <a:spLocks noGrp="1"/>
          </p:cNvSpPr>
          <p:nvPr>
            <p:ph type="body" idx="1"/>
          </p:nvPr>
        </p:nvSpPr>
        <p:spPr>
          <a:xfrm>
            <a:off x="1781175" y="964775"/>
            <a:ext cx="8544000" cy="561000"/>
          </a:xfrm>
          <a:prstGeom prst="rect">
            <a:avLst/>
          </a:prstGeom>
          <a:noFill/>
          <a:ln>
            <a:noFill/>
          </a:ln>
        </p:spPr>
        <p:txBody>
          <a:bodyPr spcFirstLastPara="1" wrap="square" lIns="68575" tIns="34275" rIns="68575" bIns="34275" anchor="t" anchorCtr="0">
            <a:noAutofit/>
          </a:bodyPr>
          <a:lstStyle/>
          <a:p>
            <a:pPr marL="0" indent="0"/>
            <a:r>
              <a:rPr lang="en"/>
              <a:t>Ascension Wisconsin</a:t>
            </a:r>
            <a:endParaRPr/>
          </a:p>
        </p:txBody>
      </p:sp>
      <p:sp>
        <p:nvSpPr>
          <p:cNvPr id="583" name="Google Shape;583;p82"/>
          <p:cNvSpPr txBox="1">
            <a:spLocks noGrp="1"/>
          </p:cNvSpPr>
          <p:nvPr>
            <p:ph type="body" idx="2"/>
          </p:nvPr>
        </p:nvSpPr>
        <p:spPr>
          <a:xfrm>
            <a:off x="1781175" y="1525775"/>
            <a:ext cx="4701000" cy="3725100"/>
          </a:xfrm>
          <a:prstGeom prst="rect">
            <a:avLst/>
          </a:prstGeom>
          <a:noFill/>
          <a:ln>
            <a:noFill/>
          </a:ln>
        </p:spPr>
        <p:txBody>
          <a:bodyPr spcFirstLastPara="1" wrap="square" lIns="68575" tIns="34275" rIns="68575" bIns="34275" anchor="t" anchorCtr="0">
            <a:noAutofit/>
          </a:bodyPr>
          <a:lstStyle/>
          <a:p>
            <a:pPr indent="-349250">
              <a:buClr>
                <a:schemeClr val="accent2"/>
              </a:buClr>
              <a:buSzPts val="1900"/>
            </a:pPr>
            <a:r>
              <a:rPr lang="en" sz="1900" b="1" i="1">
                <a:solidFill>
                  <a:schemeClr val="accent2"/>
                </a:solidFill>
              </a:rPr>
              <a:t>17 hospital campuses</a:t>
            </a:r>
            <a:endParaRPr sz="1900" b="1" i="1">
              <a:solidFill>
                <a:schemeClr val="accent2"/>
              </a:solidFill>
            </a:endParaRPr>
          </a:p>
          <a:p>
            <a:pPr indent="0">
              <a:buNone/>
            </a:pPr>
            <a:endParaRPr sz="1400" b="1" i="1">
              <a:solidFill>
                <a:schemeClr val="accent2"/>
              </a:solidFill>
            </a:endParaRPr>
          </a:p>
          <a:p>
            <a:pPr indent="-349250">
              <a:buClr>
                <a:schemeClr val="accent2"/>
              </a:buClr>
              <a:buSzPts val="1900"/>
            </a:pPr>
            <a:r>
              <a:rPr lang="en" sz="1900" b="1" i="1">
                <a:solidFill>
                  <a:schemeClr val="accent2"/>
                </a:solidFill>
              </a:rPr>
              <a:t>100+ related healthcare facilities</a:t>
            </a:r>
            <a:endParaRPr sz="1900" b="1" i="1">
              <a:solidFill>
                <a:schemeClr val="accent2"/>
              </a:solidFill>
            </a:endParaRPr>
          </a:p>
          <a:p>
            <a:pPr indent="0">
              <a:buNone/>
            </a:pPr>
            <a:endParaRPr sz="1400" b="1" i="1">
              <a:solidFill>
                <a:schemeClr val="accent2"/>
              </a:solidFill>
            </a:endParaRPr>
          </a:p>
          <a:p>
            <a:pPr indent="-349250">
              <a:buClr>
                <a:schemeClr val="accent2"/>
              </a:buClr>
              <a:buSzPts val="1900"/>
            </a:pPr>
            <a:r>
              <a:rPr lang="en" sz="1900" b="1" i="1">
                <a:solidFill>
                  <a:schemeClr val="accent2"/>
                </a:solidFill>
              </a:rPr>
              <a:t>1100+ primary care and specialty care clinicians</a:t>
            </a:r>
            <a:endParaRPr sz="1900" b="1" i="1">
              <a:solidFill>
                <a:schemeClr val="accent2"/>
              </a:solidFill>
            </a:endParaRPr>
          </a:p>
          <a:p>
            <a:pPr indent="0">
              <a:buNone/>
            </a:pPr>
            <a:endParaRPr sz="1400" b="1" i="1">
              <a:solidFill>
                <a:schemeClr val="accent2"/>
              </a:solidFill>
            </a:endParaRPr>
          </a:p>
          <a:p>
            <a:pPr indent="-349250">
              <a:buClr>
                <a:schemeClr val="accent2"/>
              </a:buClr>
              <a:buSzPts val="1900"/>
            </a:pPr>
            <a:r>
              <a:rPr lang="en" sz="1900" b="1" i="1">
                <a:solidFill>
                  <a:schemeClr val="accent2"/>
                </a:solidFill>
              </a:rPr>
              <a:t>Racine to Appleton</a:t>
            </a:r>
            <a:endParaRPr sz="1900" b="1" i="1">
              <a:solidFill>
                <a:schemeClr val="accent2"/>
              </a:solidFill>
            </a:endParaRPr>
          </a:p>
          <a:p>
            <a:pPr indent="0">
              <a:buNone/>
            </a:pPr>
            <a:endParaRPr sz="1400" b="1" i="1">
              <a:solidFill>
                <a:schemeClr val="accent2"/>
              </a:solidFill>
            </a:endParaRPr>
          </a:p>
          <a:p>
            <a:pPr indent="-349250">
              <a:buClr>
                <a:schemeClr val="accent2"/>
              </a:buClr>
              <a:buSzPts val="1900"/>
            </a:pPr>
            <a:r>
              <a:rPr lang="en" sz="1900" b="1" i="1">
                <a:solidFill>
                  <a:schemeClr val="accent2"/>
                </a:solidFill>
              </a:rPr>
              <a:t>Delivering personalized, compassionate care in Wisconsin since 1848</a:t>
            </a:r>
            <a:endParaRPr sz="1900" b="1" i="1">
              <a:solidFill>
                <a:schemeClr val="accent2"/>
              </a:solidFill>
            </a:endParaRPr>
          </a:p>
          <a:p>
            <a:pPr marL="0" indent="0">
              <a:buNone/>
            </a:pPr>
            <a:endParaRPr sz="1900"/>
          </a:p>
          <a:p>
            <a:pPr marL="0" indent="0">
              <a:buNone/>
            </a:pPr>
            <a:r>
              <a:rPr lang="en" sz="1900"/>
              <a:t>	</a:t>
            </a:r>
            <a:endParaRPr sz="1900"/>
          </a:p>
        </p:txBody>
      </p:sp>
      <p:sp>
        <p:nvSpPr>
          <p:cNvPr id="584" name="Google Shape;584;p82"/>
          <p:cNvSpPr txBox="1"/>
          <p:nvPr/>
        </p:nvSpPr>
        <p:spPr>
          <a:xfrm>
            <a:off x="7046400" y="2114900"/>
            <a:ext cx="3160200" cy="400200"/>
          </a:xfrm>
          <a:prstGeom prst="rect">
            <a:avLst/>
          </a:prstGeom>
          <a:noFill/>
          <a:ln>
            <a:noFill/>
          </a:ln>
        </p:spPr>
        <p:txBody>
          <a:bodyPr spcFirstLastPara="1" wrap="square" lIns="91425" tIns="91425" rIns="91425" bIns="91425" anchor="t" anchorCtr="0">
            <a:spAutoFit/>
          </a:bodyPr>
          <a:lstStyle/>
          <a:p>
            <a:pPr>
              <a:buClr>
                <a:srgbClr val="000000"/>
              </a:buClr>
            </a:pPr>
            <a:endParaRPr sz="1400" kern="0">
              <a:solidFill>
                <a:srgbClr val="000000"/>
              </a:solidFill>
              <a:latin typeface="Arial"/>
              <a:cs typeface="Arial"/>
              <a:sym typeface="Arial"/>
            </a:endParaRPr>
          </a:p>
        </p:txBody>
      </p:sp>
      <p:pic>
        <p:nvPicPr>
          <p:cNvPr id="585" name="Google Shape;585;p82"/>
          <p:cNvPicPr preferRelativeResize="0"/>
          <p:nvPr/>
        </p:nvPicPr>
        <p:blipFill rotWithShape="1">
          <a:blip r:embed="rId3">
            <a:alphaModFix/>
          </a:blip>
          <a:srcRect b="7612"/>
          <a:stretch/>
        </p:blipFill>
        <p:spPr>
          <a:xfrm>
            <a:off x="8166152" y="964777"/>
            <a:ext cx="2301099" cy="1432299"/>
          </a:xfrm>
          <a:prstGeom prst="rect">
            <a:avLst/>
          </a:prstGeom>
          <a:noFill/>
          <a:ln>
            <a:noFill/>
          </a:ln>
        </p:spPr>
      </p:pic>
      <p:pic>
        <p:nvPicPr>
          <p:cNvPr id="586" name="Google Shape;586;p82"/>
          <p:cNvPicPr preferRelativeResize="0"/>
          <p:nvPr/>
        </p:nvPicPr>
        <p:blipFill rotWithShape="1">
          <a:blip r:embed="rId4">
            <a:alphaModFix/>
          </a:blip>
          <a:srcRect l="4254" r="4254"/>
          <a:stretch/>
        </p:blipFill>
        <p:spPr>
          <a:xfrm>
            <a:off x="6723175" y="2156927"/>
            <a:ext cx="2475000" cy="3057525"/>
          </a:xfrm>
          <a:prstGeom prst="rect">
            <a:avLst/>
          </a:prstGeom>
          <a:noFill/>
          <a:ln>
            <a:noFill/>
          </a:ln>
        </p:spPr>
      </p:pic>
      <p:sp>
        <p:nvSpPr>
          <p:cNvPr id="587" name="Google Shape;587;p82"/>
          <p:cNvSpPr txBox="1"/>
          <p:nvPr/>
        </p:nvSpPr>
        <p:spPr>
          <a:xfrm>
            <a:off x="8231525" y="1200150"/>
            <a:ext cx="1128600" cy="400200"/>
          </a:xfrm>
          <a:prstGeom prst="rect">
            <a:avLst/>
          </a:prstGeom>
          <a:noFill/>
          <a:ln>
            <a:noFill/>
          </a:ln>
        </p:spPr>
        <p:txBody>
          <a:bodyPr spcFirstLastPara="1" wrap="square" lIns="91425" tIns="91425" rIns="91425" bIns="91425" anchor="t" anchorCtr="0">
            <a:spAutoFit/>
          </a:bodyPr>
          <a:lstStyle/>
          <a:p>
            <a:pPr>
              <a:buClr>
                <a:srgbClr val="000000"/>
              </a:buClr>
            </a:pPr>
            <a:r>
              <a:rPr lang="en" sz="1400" b="1" kern="0">
                <a:solidFill>
                  <a:srgbClr val="000000"/>
                </a:solidFill>
                <a:latin typeface="Arial"/>
                <a:cs typeface="Arial"/>
                <a:sym typeface="Arial"/>
              </a:rPr>
              <a:t>Ascension </a:t>
            </a:r>
            <a:endParaRPr sz="1400" b="1" kern="0">
              <a:solidFill>
                <a:srgbClr val="000000"/>
              </a:solidFill>
              <a:latin typeface="Arial"/>
              <a:cs typeface="Arial"/>
              <a:sym typeface="Arial"/>
            </a:endParaRPr>
          </a:p>
        </p:txBody>
      </p:sp>
      <p:sp>
        <p:nvSpPr>
          <p:cNvPr id="588" name="Google Shape;588;p82"/>
          <p:cNvSpPr txBox="1"/>
          <p:nvPr/>
        </p:nvSpPr>
        <p:spPr>
          <a:xfrm>
            <a:off x="8352450" y="3404825"/>
            <a:ext cx="2114700" cy="400200"/>
          </a:xfrm>
          <a:prstGeom prst="rect">
            <a:avLst/>
          </a:prstGeom>
          <a:noFill/>
          <a:ln>
            <a:noFill/>
          </a:ln>
        </p:spPr>
        <p:txBody>
          <a:bodyPr spcFirstLastPara="1" wrap="square" lIns="91425" tIns="91425" rIns="91425" bIns="91425" anchor="t" anchorCtr="0">
            <a:spAutoFit/>
          </a:bodyPr>
          <a:lstStyle/>
          <a:p>
            <a:pPr algn="ctr">
              <a:buClr>
                <a:srgbClr val="000000"/>
              </a:buClr>
            </a:pPr>
            <a:r>
              <a:rPr lang="en" sz="1400" b="1" kern="0">
                <a:solidFill>
                  <a:srgbClr val="000000"/>
                </a:solidFill>
                <a:latin typeface="Arial"/>
                <a:cs typeface="Arial"/>
                <a:sym typeface="Arial"/>
              </a:rPr>
              <a:t>Ascension Wisconsin</a:t>
            </a:r>
            <a:endParaRPr sz="1400" b="1" kern="0">
              <a:solidFill>
                <a:srgbClr val="000000"/>
              </a:solidFill>
              <a:latin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cxnSp>
        <p:nvCxnSpPr>
          <p:cNvPr id="593" name="Google Shape;593;p83"/>
          <p:cNvCxnSpPr/>
          <p:nvPr/>
        </p:nvCxnSpPr>
        <p:spPr>
          <a:xfrm>
            <a:off x="2606981" y="4323016"/>
            <a:ext cx="434400" cy="70800"/>
          </a:xfrm>
          <a:prstGeom prst="straightConnector1">
            <a:avLst/>
          </a:prstGeom>
          <a:noFill/>
          <a:ln w="19050" cap="flat" cmpd="sng">
            <a:solidFill>
              <a:srgbClr val="CCCCCC"/>
            </a:solidFill>
            <a:prstDash val="dash"/>
            <a:round/>
            <a:headEnd type="none" w="sm" len="sm"/>
            <a:tailEnd type="none" w="sm" len="sm"/>
          </a:ln>
        </p:spPr>
      </p:cxnSp>
      <p:cxnSp>
        <p:nvCxnSpPr>
          <p:cNvPr id="594" name="Google Shape;594;p83"/>
          <p:cNvCxnSpPr/>
          <p:nvPr/>
        </p:nvCxnSpPr>
        <p:spPr>
          <a:xfrm>
            <a:off x="2693876" y="3523939"/>
            <a:ext cx="591000" cy="396900"/>
          </a:xfrm>
          <a:prstGeom prst="straightConnector1">
            <a:avLst/>
          </a:prstGeom>
          <a:noFill/>
          <a:ln w="19050" cap="flat" cmpd="sng">
            <a:solidFill>
              <a:srgbClr val="CCCCCC"/>
            </a:solidFill>
            <a:prstDash val="dash"/>
            <a:round/>
            <a:headEnd type="none" w="sm" len="sm"/>
            <a:tailEnd type="none" w="sm" len="sm"/>
          </a:ln>
        </p:spPr>
      </p:cxnSp>
      <p:cxnSp>
        <p:nvCxnSpPr>
          <p:cNvPr id="595" name="Google Shape;595;p83"/>
          <p:cNvCxnSpPr/>
          <p:nvPr/>
        </p:nvCxnSpPr>
        <p:spPr>
          <a:xfrm>
            <a:off x="3591791" y="3206852"/>
            <a:ext cx="185400" cy="409500"/>
          </a:xfrm>
          <a:prstGeom prst="straightConnector1">
            <a:avLst/>
          </a:prstGeom>
          <a:noFill/>
          <a:ln w="19050" cap="flat" cmpd="sng">
            <a:solidFill>
              <a:srgbClr val="CCCCCC"/>
            </a:solidFill>
            <a:prstDash val="dash"/>
            <a:round/>
            <a:headEnd type="none" w="sm" len="sm"/>
            <a:tailEnd type="none" w="sm" len="sm"/>
          </a:ln>
        </p:spPr>
      </p:cxnSp>
      <p:cxnSp>
        <p:nvCxnSpPr>
          <p:cNvPr id="596" name="Google Shape;596;p83"/>
          <p:cNvCxnSpPr/>
          <p:nvPr/>
        </p:nvCxnSpPr>
        <p:spPr>
          <a:xfrm flipH="1">
            <a:off x="5131076" y="4323016"/>
            <a:ext cx="434400" cy="70800"/>
          </a:xfrm>
          <a:prstGeom prst="straightConnector1">
            <a:avLst/>
          </a:prstGeom>
          <a:noFill/>
          <a:ln w="19050" cap="flat" cmpd="sng">
            <a:solidFill>
              <a:srgbClr val="CCCCCC"/>
            </a:solidFill>
            <a:prstDash val="dash"/>
            <a:round/>
            <a:headEnd type="none" w="sm" len="sm"/>
            <a:tailEnd type="none" w="sm" len="sm"/>
          </a:ln>
        </p:spPr>
      </p:cxnSp>
      <p:cxnSp>
        <p:nvCxnSpPr>
          <p:cNvPr id="597" name="Google Shape;597;p83"/>
          <p:cNvCxnSpPr/>
          <p:nvPr/>
        </p:nvCxnSpPr>
        <p:spPr>
          <a:xfrm flipH="1">
            <a:off x="4887480" y="3540247"/>
            <a:ext cx="534900" cy="380700"/>
          </a:xfrm>
          <a:prstGeom prst="straightConnector1">
            <a:avLst/>
          </a:prstGeom>
          <a:noFill/>
          <a:ln w="19050" cap="flat" cmpd="sng">
            <a:solidFill>
              <a:srgbClr val="CCCCCC"/>
            </a:solidFill>
            <a:prstDash val="dash"/>
            <a:round/>
            <a:headEnd type="none" w="sm" len="sm"/>
            <a:tailEnd type="none" w="sm" len="sm"/>
          </a:ln>
        </p:spPr>
      </p:cxnSp>
      <p:cxnSp>
        <p:nvCxnSpPr>
          <p:cNvPr id="598" name="Google Shape;598;p83"/>
          <p:cNvCxnSpPr/>
          <p:nvPr/>
        </p:nvCxnSpPr>
        <p:spPr>
          <a:xfrm flipH="1">
            <a:off x="4395265" y="3206852"/>
            <a:ext cx="185400" cy="409500"/>
          </a:xfrm>
          <a:prstGeom prst="straightConnector1">
            <a:avLst/>
          </a:prstGeom>
          <a:noFill/>
          <a:ln w="19050" cap="flat" cmpd="sng">
            <a:solidFill>
              <a:srgbClr val="CCCCCC"/>
            </a:solidFill>
            <a:prstDash val="dash"/>
            <a:round/>
            <a:headEnd type="none" w="sm" len="sm"/>
            <a:tailEnd type="none" w="sm" len="sm"/>
          </a:ln>
        </p:spPr>
      </p:cxnSp>
      <p:sp>
        <p:nvSpPr>
          <p:cNvPr id="599" name="Google Shape;599;p83"/>
          <p:cNvSpPr/>
          <p:nvPr/>
        </p:nvSpPr>
        <p:spPr>
          <a:xfrm>
            <a:off x="2955892" y="3548551"/>
            <a:ext cx="2261140" cy="1078134"/>
          </a:xfrm>
          <a:custGeom>
            <a:avLst/>
            <a:gdLst/>
            <a:ahLst/>
            <a:cxnLst/>
            <a:rect l="l" t="t" r="r" b="b"/>
            <a:pathLst>
              <a:path w="3676650" h="1866899" extrusionOk="0">
                <a:moveTo>
                  <a:pt x="3676269" y="1866900"/>
                </a:moveTo>
                <a:cubicBezTo>
                  <a:pt x="3676459" y="1857375"/>
                  <a:pt x="3676650" y="1847850"/>
                  <a:pt x="3676650" y="1838325"/>
                </a:cubicBezTo>
                <a:cubicBezTo>
                  <a:pt x="3676650" y="823055"/>
                  <a:pt x="2853595" y="0"/>
                  <a:pt x="1838325" y="0"/>
                </a:cubicBezTo>
                <a:cubicBezTo>
                  <a:pt x="823055" y="0"/>
                  <a:pt x="0" y="823055"/>
                  <a:pt x="0" y="1838325"/>
                </a:cubicBezTo>
                <a:cubicBezTo>
                  <a:pt x="0" y="1847850"/>
                  <a:pt x="191" y="1857375"/>
                  <a:pt x="381" y="1866900"/>
                </a:cubicBezTo>
                <a:lnTo>
                  <a:pt x="3676269" y="1866900"/>
                </a:lnTo>
                <a:close/>
              </a:path>
            </a:pathLst>
          </a:custGeom>
          <a:solidFill>
            <a:srgbClr val="9E9E9E"/>
          </a:solidFill>
          <a:ln>
            <a:noFill/>
          </a:ln>
        </p:spPr>
        <p:txBody>
          <a:bodyPr spcFirstLastPara="1" wrap="square" lIns="68575" tIns="34275" rIns="68575" bIns="34275" anchor="ctr" anchorCtr="0">
            <a:noAutofit/>
          </a:bodyPr>
          <a:lstStyle/>
          <a:p>
            <a:pPr>
              <a:buClr>
                <a:srgbClr val="000000"/>
              </a:buClr>
              <a:buSzPts val="1400"/>
            </a:pPr>
            <a:endParaRPr sz="1400" kern="0">
              <a:solidFill>
                <a:srgbClr val="000000"/>
              </a:solidFill>
              <a:latin typeface="Calibri"/>
              <a:ea typeface="Calibri"/>
              <a:cs typeface="Calibri"/>
              <a:sym typeface="Calibri"/>
            </a:endParaRPr>
          </a:p>
        </p:txBody>
      </p:sp>
      <p:sp>
        <p:nvSpPr>
          <p:cNvPr id="600" name="Google Shape;600;p83"/>
          <p:cNvSpPr txBox="1">
            <a:spLocks noGrp="1"/>
          </p:cNvSpPr>
          <p:nvPr>
            <p:ph type="body" idx="2"/>
          </p:nvPr>
        </p:nvSpPr>
        <p:spPr>
          <a:xfrm>
            <a:off x="1781175" y="964775"/>
            <a:ext cx="8539500" cy="561000"/>
          </a:xfrm>
          <a:prstGeom prst="rect">
            <a:avLst/>
          </a:prstGeom>
          <a:noFill/>
          <a:ln>
            <a:noFill/>
          </a:ln>
        </p:spPr>
        <p:txBody>
          <a:bodyPr spcFirstLastPara="1" wrap="square" lIns="68575" tIns="34275" rIns="68575" bIns="34275" anchor="ctr" anchorCtr="0">
            <a:noAutofit/>
          </a:bodyPr>
          <a:lstStyle/>
          <a:p>
            <a:pPr marL="0" indent="0">
              <a:buSzPts val="1100"/>
            </a:pPr>
            <a:r>
              <a:rPr lang="en"/>
              <a:t>Ascension Wisconsin </a:t>
            </a:r>
            <a:endParaRPr/>
          </a:p>
        </p:txBody>
      </p:sp>
      <p:sp>
        <p:nvSpPr>
          <p:cNvPr id="601" name="Google Shape;601;p83"/>
          <p:cNvSpPr txBox="1">
            <a:spLocks noGrp="1"/>
          </p:cNvSpPr>
          <p:nvPr>
            <p:ph type="title"/>
          </p:nvPr>
        </p:nvSpPr>
        <p:spPr>
          <a:xfrm>
            <a:off x="1732800" y="1567683"/>
            <a:ext cx="8539500" cy="453300"/>
          </a:xfrm>
          <a:prstGeom prst="rect">
            <a:avLst/>
          </a:prstGeom>
          <a:noFill/>
          <a:ln>
            <a:noFill/>
          </a:ln>
        </p:spPr>
        <p:txBody>
          <a:bodyPr spcFirstLastPara="1" wrap="square" lIns="68575" tIns="34275" rIns="68575" bIns="34275" anchor="t" anchorCtr="0">
            <a:noAutofit/>
          </a:bodyPr>
          <a:lstStyle/>
          <a:p>
            <a:pPr>
              <a:lnSpc>
                <a:spcPct val="115000"/>
              </a:lnSpc>
              <a:buSzPts val="1100"/>
            </a:pPr>
            <a:r>
              <a:rPr lang="en">
                <a:solidFill>
                  <a:schemeClr val="lt2"/>
                </a:solidFill>
              </a:rPr>
              <a:t>Advancing the Care of our Patients</a:t>
            </a:r>
            <a:endParaRPr/>
          </a:p>
        </p:txBody>
      </p:sp>
      <p:sp>
        <p:nvSpPr>
          <p:cNvPr id="602" name="Google Shape;602;p83"/>
          <p:cNvSpPr txBox="1"/>
          <p:nvPr/>
        </p:nvSpPr>
        <p:spPr>
          <a:xfrm>
            <a:off x="3284950" y="4279653"/>
            <a:ext cx="1630800" cy="523200"/>
          </a:xfrm>
          <a:prstGeom prst="rect">
            <a:avLst/>
          </a:prstGeom>
          <a:noFill/>
          <a:ln>
            <a:noFill/>
          </a:ln>
        </p:spPr>
        <p:txBody>
          <a:bodyPr spcFirstLastPara="1" wrap="square" lIns="91425" tIns="91425" rIns="91425" bIns="91425" anchor="t" anchorCtr="0">
            <a:noAutofit/>
          </a:bodyPr>
          <a:lstStyle/>
          <a:p>
            <a:pPr algn="ctr">
              <a:buClr>
                <a:srgbClr val="000000"/>
              </a:buClr>
              <a:buSzPts val="900"/>
            </a:pPr>
            <a:r>
              <a:rPr lang="en" sz="900" b="1" kern="0">
                <a:solidFill>
                  <a:srgbClr val="FFFFFF"/>
                </a:solidFill>
                <a:latin typeface="Roboto"/>
                <a:ea typeface="Roboto"/>
                <a:cs typeface="Roboto"/>
                <a:sym typeface="Roboto"/>
              </a:rPr>
              <a:t>Patient and Primary Care Provider </a:t>
            </a:r>
            <a:endParaRPr sz="900" b="1" kern="0">
              <a:solidFill>
                <a:srgbClr val="FFFFFF"/>
              </a:solidFill>
              <a:latin typeface="Arial"/>
              <a:ea typeface="Arial"/>
              <a:cs typeface="Arial"/>
              <a:sym typeface="Arial"/>
            </a:endParaRPr>
          </a:p>
        </p:txBody>
      </p:sp>
      <p:sp>
        <p:nvSpPr>
          <p:cNvPr id="603" name="Google Shape;603;p83"/>
          <p:cNvSpPr txBox="1"/>
          <p:nvPr/>
        </p:nvSpPr>
        <p:spPr>
          <a:xfrm>
            <a:off x="3947188" y="2062900"/>
            <a:ext cx="1310700" cy="354000"/>
          </a:xfrm>
          <a:prstGeom prst="rect">
            <a:avLst/>
          </a:prstGeom>
          <a:noFill/>
          <a:ln>
            <a:noFill/>
          </a:ln>
        </p:spPr>
        <p:txBody>
          <a:bodyPr spcFirstLastPara="1" wrap="square" lIns="91425" tIns="91425" rIns="91425" bIns="91425" anchor="t" anchorCtr="0">
            <a:spAutoFit/>
          </a:bodyPr>
          <a:lstStyle/>
          <a:p>
            <a:pPr algn="ctr">
              <a:buClr>
                <a:srgbClr val="000000"/>
              </a:buClr>
              <a:buSzPts val="1100"/>
            </a:pPr>
            <a:endParaRPr sz="1100" kern="0">
              <a:solidFill>
                <a:srgbClr val="000000"/>
              </a:solidFill>
              <a:latin typeface="Roboto"/>
              <a:ea typeface="Roboto"/>
              <a:cs typeface="Roboto"/>
              <a:sym typeface="Roboto"/>
            </a:endParaRPr>
          </a:p>
        </p:txBody>
      </p:sp>
      <p:grpSp>
        <p:nvGrpSpPr>
          <p:cNvPr id="604" name="Google Shape;604;p83"/>
          <p:cNvGrpSpPr/>
          <p:nvPr/>
        </p:nvGrpSpPr>
        <p:grpSpPr>
          <a:xfrm>
            <a:off x="2989088" y="2457652"/>
            <a:ext cx="868583" cy="754163"/>
            <a:chOff x="3259636" y="1562487"/>
            <a:chExt cx="1060800" cy="981600"/>
          </a:xfrm>
        </p:grpSpPr>
        <p:sp>
          <p:nvSpPr>
            <p:cNvPr id="605" name="Google Shape;605;p83"/>
            <p:cNvSpPr/>
            <p:nvPr/>
          </p:nvSpPr>
          <p:spPr>
            <a:xfrm>
              <a:off x="3299300" y="1562487"/>
              <a:ext cx="981600" cy="981600"/>
            </a:xfrm>
            <a:prstGeom prst="ellipse">
              <a:avLst/>
            </a:prstGeom>
            <a:solidFill>
              <a:schemeClr val="accent1"/>
            </a:solidFill>
            <a:ln>
              <a:noFill/>
            </a:ln>
          </p:spPr>
          <p:txBody>
            <a:bodyPr spcFirstLastPara="1" wrap="square" lIns="91425" tIns="91425" rIns="91425" bIns="91425" anchor="ctr" anchorCtr="0">
              <a:noAutofit/>
            </a:bodyPr>
            <a:lstStyle/>
            <a:p>
              <a:pPr>
                <a:buClr>
                  <a:srgbClr val="000000"/>
                </a:buClr>
                <a:buSzPts val="1400"/>
              </a:pPr>
              <a:endParaRPr sz="1200" kern="0">
                <a:solidFill>
                  <a:srgbClr val="000000"/>
                </a:solidFill>
                <a:latin typeface="Arial"/>
                <a:ea typeface="Arial"/>
                <a:cs typeface="Arial"/>
                <a:sym typeface="Arial"/>
              </a:endParaRPr>
            </a:p>
          </p:txBody>
        </p:sp>
        <p:sp>
          <p:nvSpPr>
            <p:cNvPr id="606" name="Google Shape;606;p83"/>
            <p:cNvSpPr txBox="1"/>
            <p:nvPr/>
          </p:nvSpPr>
          <p:spPr>
            <a:xfrm>
              <a:off x="3259636" y="1707745"/>
              <a:ext cx="1060800" cy="561000"/>
            </a:xfrm>
            <a:prstGeom prst="rect">
              <a:avLst/>
            </a:prstGeom>
            <a:noFill/>
            <a:ln>
              <a:noFill/>
            </a:ln>
          </p:spPr>
          <p:txBody>
            <a:bodyPr spcFirstLastPara="1" wrap="square" lIns="91425" tIns="91425" rIns="91425" bIns="91425" anchor="t" anchorCtr="0">
              <a:spAutoFit/>
            </a:bodyPr>
            <a:lstStyle/>
            <a:p>
              <a:pPr algn="ctr">
                <a:buClr>
                  <a:srgbClr val="000000"/>
                </a:buClr>
                <a:buSzPts val="1000"/>
              </a:pPr>
              <a:r>
                <a:rPr lang="en" sz="800" kern="0">
                  <a:solidFill>
                    <a:srgbClr val="FFFFFF"/>
                  </a:solidFill>
                  <a:latin typeface="Roboto"/>
                  <a:ea typeface="Roboto"/>
                  <a:cs typeface="Roboto"/>
                  <a:sym typeface="Roboto"/>
                </a:rPr>
                <a:t>Predictive Reporting</a:t>
              </a:r>
              <a:endParaRPr sz="500" kern="0">
                <a:solidFill>
                  <a:srgbClr val="000000"/>
                </a:solidFill>
                <a:latin typeface="Roboto"/>
                <a:ea typeface="Roboto"/>
                <a:cs typeface="Roboto"/>
                <a:sym typeface="Roboto"/>
              </a:endParaRPr>
            </a:p>
          </p:txBody>
        </p:sp>
      </p:grpSp>
      <p:sp>
        <p:nvSpPr>
          <p:cNvPr id="607" name="Google Shape;607;p83"/>
          <p:cNvSpPr/>
          <p:nvPr/>
        </p:nvSpPr>
        <p:spPr>
          <a:xfrm>
            <a:off x="2087115" y="2999462"/>
            <a:ext cx="803700" cy="754200"/>
          </a:xfrm>
          <a:prstGeom prst="ellipse">
            <a:avLst/>
          </a:prstGeom>
          <a:solidFill>
            <a:schemeClr val="accent1"/>
          </a:soli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608" name="Google Shape;608;p83"/>
          <p:cNvSpPr txBox="1"/>
          <p:nvPr/>
        </p:nvSpPr>
        <p:spPr>
          <a:xfrm>
            <a:off x="2054690" y="3099037"/>
            <a:ext cx="868500" cy="554100"/>
          </a:xfrm>
          <a:prstGeom prst="rect">
            <a:avLst/>
          </a:prstGeom>
          <a:noFill/>
          <a:ln>
            <a:noFill/>
          </a:ln>
        </p:spPr>
        <p:txBody>
          <a:bodyPr spcFirstLastPara="1" wrap="square" lIns="91425" tIns="91425" rIns="91425" bIns="91425" anchor="t" anchorCtr="0">
            <a:spAutoFit/>
          </a:bodyPr>
          <a:lstStyle/>
          <a:p>
            <a:pPr algn="ctr">
              <a:buClr>
                <a:srgbClr val="000000"/>
              </a:buClr>
              <a:buSzPts val="1000"/>
            </a:pPr>
            <a:r>
              <a:rPr lang="en" sz="800" kern="0">
                <a:solidFill>
                  <a:srgbClr val="FFFFFF"/>
                </a:solidFill>
                <a:latin typeface="Roboto"/>
                <a:ea typeface="Roboto"/>
                <a:cs typeface="Roboto"/>
                <a:sym typeface="Roboto"/>
              </a:rPr>
              <a:t> Continuity of Care Coordination</a:t>
            </a:r>
            <a:endParaRPr sz="500" kern="0">
              <a:solidFill>
                <a:srgbClr val="000000"/>
              </a:solidFill>
              <a:latin typeface="Roboto"/>
              <a:ea typeface="Roboto"/>
              <a:cs typeface="Roboto"/>
              <a:sym typeface="Roboto"/>
            </a:endParaRPr>
          </a:p>
        </p:txBody>
      </p:sp>
      <p:sp>
        <p:nvSpPr>
          <p:cNvPr id="609" name="Google Shape;609;p83"/>
          <p:cNvSpPr/>
          <p:nvPr/>
        </p:nvSpPr>
        <p:spPr>
          <a:xfrm>
            <a:off x="1830606" y="3873729"/>
            <a:ext cx="803700" cy="754200"/>
          </a:xfrm>
          <a:prstGeom prst="ellipse">
            <a:avLst/>
          </a:prstGeom>
          <a:solidFill>
            <a:schemeClr val="accent1"/>
          </a:soli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610" name="Google Shape;610;p83"/>
          <p:cNvSpPr txBox="1"/>
          <p:nvPr/>
        </p:nvSpPr>
        <p:spPr>
          <a:xfrm>
            <a:off x="1781252" y="4002461"/>
            <a:ext cx="868500" cy="554100"/>
          </a:xfrm>
          <a:prstGeom prst="rect">
            <a:avLst/>
          </a:prstGeom>
          <a:noFill/>
          <a:ln>
            <a:noFill/>
          </a:ln>
        </p:spPr>
        <p:txBody>
          <a:bodyPr spcFirstLastPara="1" wrap="square" lIns="91425" tIns="91425" rIns="91425" bIns="91425" anchor="t" anchorCtr="0">
            <a:spAutoFit/>
          </a:bodyPr>
          <a:lstStyle/>
          <a:p>
            <a:pPr algn="ctr">
              <a:buClr>
                <a:srgbClr val="000000"/>
              </a:buClr>
              <a:buSzPts val="1000"/>
            </a:pPr>
            <a:r>
              <a:rPr lang="en" sz="800" kern="0">
                <a:solidFill>
                  <a:srgbClr val="FFFFFF"/>
                </a:solidFill>
                <a:latin typeface="Roboto"/>
                <a:ea typeface="Roboto"/>
                <a:cs typeface="Roboto"/>
                <a:sym typeface="Roboto"/>
              </a:rPr>
              <a:t>Proactive Outreach from Clinics</a:t>
            </a:r>
            <a:endParaRPr sz="500" kern="0">
              <a:solidFill>
                <a:srgbClr val="000000"/>
              </a:solidFill>
              <a:latin typeface="Roboto"/>
              <a:ea typeface="Roboto"/>
              <a:cs typeface="Roboto"/>
              <a:sym typeface="Roboto"/>
            </a:endParaRPr>
          </a:p>
        </p:txBody>
      </p:sp>
      <p:sp>
        <p:nvSpPr>
          <p:cNvPr id="611" name="Google Shape;611;p83"/>
          <p:cNvSpPr/>
          <p:nvPr/>
        </p:nvSpPr>
        <p:spPr>
          <a:xfrm flipH="1">
            <a:off x="5222738" y="2999480"/>
            <a:ext cx="803700" cy="754200"/>
          </a:xfrm>
          <a:prstGeom prst="ellipse">
            <a:avLst/>
          </a:prstGeom>
          <a:solidFill>
            <a:schemeClr val="accent1"/>
          </a:soli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612" name="Google Shape;612;p83"/>
          <p:cNvSpPr txBox="1"/>
          <p:nvPr/>
        </p:nvSpPr>
        <p:spPr>
          <a:xfrm flipH="1">
            <a:off x="5190362" y="3111127"/>
            <a:ext cx="868500" cy="431100"/>
          </a:xfrm>
          <a:prstGeom prst="rect">
            <a:avLst/>
          </a:prstGeom>
          <a:noFill/>
          <a:ln>
            <a:noFill/>
          </a:ln>
        </p:spPr>
        <p:txBody>
          <a:bodyPr spcFirstLastPara="1" wrap="square" lIns="91425" tIns="91425" rIns="91425" bIns="91425" anchor="t" anchorCtr="0">
            <a:spAutoFit/>
          </a:bodyPr>
          <a:lstStyle/>
          <a:p>
            <a:pPr algn="ctr">
              <a:buClr>
                <a:srgbClr val="000000"/>
              </a:buClr>
              <a:buSzPts val="1000"/>
            </a:pPr>
            <a:r>
              <a:rPr lang="en" sz="800" kern="0">
                <a:solidFill>
                  <a:srgbClr val="FFFFFF"/>
                </a:solidFill>
                <a:latin typeface="Roboto"/>
                <a:ea typeface="Roboto"/>
                <a:cs typeface="Roboto"/>
                <a:sym typeface="Roboto"/>
              </a:rPr>
              <a:t>Care Management</a:t>
            </a:r>
            <a:endParaRPr sz="500" kern="0">
              <a:solidFill>
                <a:srgbClr val="000000"/>
              </a:solidFill>
              <a:latin typeface="Roboto"/>
              <a:ea typeface="Roboto"/>
              <a:cs typeface="Roboto"/>
              <a:sym typeface="Roboto"/>
            </a:endParaRPr>
          </a:p>
        </p:txBody>
      </p:sp>
      <p:sp>
        <p:nvSpPr>
          <p:cNvPr id="613" name="Google Shape;613;p83"/>
          <p:cNvSpPr/>
          <p:nvPr/>
        </p:nvSpPr>
        <p:spPr>
          <a:xfrm flipH="1">
            <a:off x="5511528" y="3873737"/>
            <a:ext cx="803700" cy="754200"/>
          </a:xfrm>
          <a:prstGeom prst="ellipse">
            <a:avLst/>
          </a:prstGeom>
          <a:solidFill>
            <a:schemeClr val="accent1"/>
          </a:solidFill>
          <a:ln>
            <a:noFill/>
          </a:ln>
        </p:spPr>
        <p:txBody>
          <a:bodyPr spcFirstLastPara="1" wrap="square" lIns="91425" tIns="91425" rIns="91425" bIns="91425" anchor="ctr" anchorCtr="0">
            <a:noAutofit/>
          </a:bodyPr>
          <a:lstStyle/>
          <a:p>
            <a:pPr>
              <a:buClr>
                <a:srgbClr val="000000"/>
              </a:buClr>
              <a:buSzPts val="1400"/>
            </a:pPr>
            <a:endParaRPr sz="1400" kern="0">
              <a:solidFill>
                <a:srgbClr val="000000"/>
              </a:solidFill>
              <a:latin typeface="Arial"/>
              <a:ea typeface="Arial"/>
              <a:cs typeface="Arial"/>
              <a:sym typeface="Arial"/>
            </a:endParaRPr>
          </a:p>
        </p:txBody>
      </p:sp>
      <p:sp>
        <p:nvSpPr>
          <p:cNvPr id="614" name="Google Shape;614;p83"/>
          <p:cNvSpPr txBox="1"/>
          <p:nvPr/>
        </p:nvSpPr>
        <p:spPr>
          <a:xfrm flipH="1">
            <a:off x="5479152" y="4038765"/>
            <a:ext cx="868500" cy="431100"/>
          </a:xfrm>
          <a:prstGeom prst="rect">
            <a:avLst/>
          </a:prstGeom>
          <a:noFill/>
          <a:ln>
            <a:noFill/>
          </a:ln>
        </p:spPr>
        <p:txBody>
          <a:bodyPr spcFirstLastPara="1" wrap="square" lIns="91425" tIns="91425" rIns="91425" bIns="91425" anchor="t" anchorCtr="0">
            <a:spAutoFit/>
          </a:bodyPr>
          <a:lstStyle/>
          <a:p>
            <a:pPr algn="ctr">
              <a:buClr>
                <a:srgbClr val="000000"/>
              </a:buClr>
              <a:buSzPts val="1000"/>
            </a:pPr>
            <a:r>
              <a:rPr lang="en" sz="800" kern="0">
                <a:solidFill>
                  <a:srgbClr val="FFFFFF"/>
                </a:solidFill>
                <a:latin typeface="Roboto"/>
                <a:ea typeface="Roboto"/>
                <a:cs typeface="Roboto"/>
                <a:sym typeface="Roboto"/>
              </a:rPr>
              <a:t>Partnership with Payers</a:t>
            </a:r>
            <a:endParaRPr sz="500" kern="0">
              <a:solidFill>
                <a:srgbClr val="000000"/>
              </a:solidFill>
              <a:latin typeface="Roboto"/>
              <a:ea typeface="Roboto"/>
              <a:cs typeface="Roboto"/>
              <a:sym typeface="Roboto"/>
            </a:endParaRPr>
          </a:p>
        </p:txBody>
      </p:sp>
      <p:grpSp>
        <p:nvGrpSpPr>
          <p:cNvPr id="615" name="Google Shape;615;p83"/>
          <p:cNvGrpSpPr/>
          <p:nvPr/>
        </p:nvGrpSpPr>
        <p:grpSpPr>
          <a:xfrm>
            <a:off x="4275892" y="2453464"/>
            <a:ext cx="868583" cy="754163"/>
            <a:chOff x="3259636" y="1562487"/>
            <a:chExt cx="1060800" cy="981600"/>
          </a:xfrm>
        </p:grpSpPr>
        <p:sp>
          <p:nvSpPr>
            <p:cNvPr id="616" name="Google Shape;616;p83"/>
            <p:cNvSpPr/>
            <p:nvPr/>
          </p:nvSpPr>
          <p:spPr>
            <a:xfrm>
              <a:off x="3299300" y="1562487"/>
              <a:ext cx="981600" cy="981600"/>
            </a:xfrm>
            <a:prstGeom prst="ellipse">
              <a:avLst/>
            </a:prstGeom>
            <a:solidFill>
              <a:schemeClr val="accent1"/>
            </a:solidFill>
            <a:ln>
              <a:noFill/>
            </a:ln>
          </p:spPr>
          <p:txBody>
            <a:bodyPr spcFirstLastPara="1" wrap="square" lIns="91425" tIns="91425" rIns="91425" bIns="91425" anchor="ctr" anchorCtr="0">
              <a:noAutofit/>
            </a:bodyPr>
            <a:lstStyle/>
            <a:p>
              <a:pPr>
                <a:buClr>
                  <a:srgbClr val="000000"/>
                </a:buClr>
                <a:buSzPts val="1400"/>
              </a:pPr>
              <a:endParaRPr sz="1200" kern="0">
                <a:solidFill>
                  <a:srgbClr val="000000"/>
                </a:solidFill>
                <a:latin typeface="Arial"/>
                <a:ea typeface="Arial"/>
                <a:cs typeface="Arial"/>
                <a:sym typeface="Arial"/>
              </a:endParaRPr>
            </a:p>
          </p:txBody>
        </p:sp>
        <p:sp>
          <p:nvSpPr>
            <p:cNvPr id="617" name="Google Shape;617;p83"/>
            <p:cNvSpPr txBox="1"/>
            <p:nvPr/>
          </p:nvSpPr>
          <p:spPr>
            <a:xfrm>
              <a:off x="3259636" y="1624813"/>
              <a:ext cx="1060800" cy="881400"/>
            </a:xfrm>
            <a:prstGeom prst="rect">
              <a:avLst/>
            </a:prstGeom>
            <a:noFill/>
            <a:ln>
              <a:noFill/>
            </a:ln>
          </p:spPr>
          <p:txBody>
            <a:bodyPr spcFirstLastPara="1" wrap="square" lIns="91425" tIns="91425" rIns="91425" bIns="91425" anchor="t" anchorCtr="0">
              <a:spAutoFit/>
            </a:bodyPr>
            <a:lstStyle/>
            <a:p>
              <a:pPr algn="ctr">
                <a:buClr>
                  <a:srgbClr val="000000"/>
                </a:buClr>
                <a:buSzPts val="1000"/>
              </a:pPr>
              <a:r>
                <a:rPr lang="en" sz="800" kern="0">
                  <a:solidFill>
                    <a:srgbClr val="FFFFFF"/>
                  </a:solidFill>
                  <a:latin typeface="Roboto"/>
                  <a:ea typeface="Roboto"/>
                  <a:cs typeface="Roboto"/>
                  <a:sym typeface="Roboto"/>
                </a:rPr>
                <a:t>Enhanced Quality &amp; Patient Satisfaction</a:t>
              </a:r>
              <a:endParaRPr sz="500" kern="0">
                <a:solidFill>
                  <a:srgbClr val="000000"/>
                </a:solidFill>
                <a:latin typeface="Roboto"/>
                <a:ea typeface="Roboto"/>
                <a:cs typeface="Roboto"/>
                <a:sym typeface="Roboto"/>
              </a:endParaRPr>
            </a:p>
          </p:txBody>
        </p:sp>
      </p:grpSp>
      <p:pic>
        <p:nvPicPr>
          <p:cNvPr id="618" name="Google Shape;618;p83"/>
          <p:cNvPicPr preferRelativeResize="0"/>
          <p:nvPr/>
        </p:nvPicPr>
        <p:blipFill>
          <a:blip r:embed="rId3">
            <a:alphaModFix/>
          </a:blip>
          <a:stretch>
            <a:fillRect/>
          </a:stretch>
        </p:blipFill>
        <p:spPr>
          <a:xfrm>
            <a:off x="3781463" y="3648510"/>
            <a:ext cx="591000" cy="675429"/>
          </a:xfrm>
          <a:prstGeom prst="rect">
            <a:avLst/>
          </a:prstGeom>
          <a:noFill/>
          <a:ln>
            <a:noFill/>
          </a:ln>
        </p:spPr>
      </p:pic>
      <p:sp>
        <p:nvSpPr>
          <p:cNvPr id="619" name="Google Shape;619;p83"/>
          <p:cNvSpPr txBox="1"/>
          <p:nvPr/>
        </p:nvSpPr>
        <p:spPr>
          <a:xfrm>
            <a:off x="6911050" y="2361200"/>
            <a:ext cx="3410100" cy="1800900"/>
          </a:xfrm>
          <a:prstGeom prst="rect">
            <a:avLst/>
          </a:prstGeom>
          <a:noFill/>
          <a:ln>
            <a:noFill/>
          </a:ln>
        </p:spPr>
        <p:txBody>
          <a:bodyPr spcFirstLastPara="1" wrap="square" lIns="91425" tIns="91425" rIns="91425" bIns="91425" anchor="t" anchorCtr="0">
            <a:spAutoFit/>
          </a:bodyPr>
          <a:lstStyle/>
          <a:p>
            <a:pPr marL="457200" indent="-361950">
              <a:buClr>
                <a:srgbClr val="000000"/>
              </a:buClr>
              <a:buSzPts val="2100"/>
              <a:buFont typeface="Arial"/>
              <a:buChar char="●"/>
            </a:pPr>
            <a:r>
              <a:rPr lang="en" sz="2100" b="1" kern="0">
                <a:solidFill>
                  <a:srgbClr val="000000"/>
                </a:solidFill>
                <a:latin typeface="Arial"/>
                <a:cs typeface="Arial"/>
                <a:sym typeface="Arial"/>
              </a:rPr>
              <a:t>Why does this work?</a:t>
            </a:r>
            <a:endParaRPr sz="2100" b="1" kern="0">
              <a:solidFill>
                <a:srgbClr val="000000"/>
              </a:solidFill>
              <a:latin typeface="Arial"/>
              <a:cs typeface="Arial"/>
              <a:sym typeface="Arial"/>
            </a:endParaRPr>
          </a:p>
          <a:p>
            <a:pPr marL="457200">
              <a:buClr>
                <a:srgbClr val="000000"/>
              </a:buClr>
            </a:pPr>
            <a:endParaRPr sz="2100" b="1" kern="0">
              <a:solidFill>
                <a:srgbClr val="000000"/>
              </a:solidFill>
              <a:latin typeface="Arial"/>
              <a:cs typeface="Arial"/>
              <a:sym typeface="Arial"/>
            </a:endParaRPr>
          </a:p>
          <a:p>
            <a:pPr marL="457200" indent="-361950">
              <a:buClr>
                <a:srgbClr val="000000"/>
              </a:buClr>
              <a:buSzPts val="2100"/>
              <a:buFont typeface="Arial"/>
              <a:buChar char="●"/>
            </a:pPr>
            <a:r>
              <a:rPr lang="en" sz="2100" b="1" kern="0">
                <a:solidFill>
                  <a:srgbClr val="000000"/>
                </a:solidFill>
                <a:latin typeface="Arial"/>
                <a:cs typeface="Arial"/>
                <a:sym typeface="Arial"/>
              </a:rPr>
              <a:t>How does it work?</a:t>
            </a:r>
            <a:endParaRPr sz="2100" b="1" kern="0">
              <a:solidFill>
                <a:srgbClr val="000000"/>
              </a:solidFill>
              <a:latin typeface="Arial"/>
              <a:cs typeface="Arial"/>
              <a:sym typeface="Arial"/>
            </a:endParaRPr>
          </a:p>
          <a:p>
            <a:pPr marL="457200">
              <a:buClr>
                <a:srgbClr val="000000"/>
              </a:buClr>
            </a:pPr>
            <a:endParaRPr sz="2100" b="1" kern="0">
              <a:solidFill>
                <a:srgbClr val="000000"/>
              </a:solidFill>
              <a:latin typeface="Arial"/>
              <a:cs typeface="Arial"/>
              <a:sym typeface="Arial"/>
            </a:endParaRPr>
          </a:p>
          <a:p>
            <a:pPr marL="457200" indent="-361950">
              <a:buClr>
                <a:srgbClr val="000000"/>
              </a:buClr>
              <a:buSzPts val="2100"/>
              <a:buFont typeface="Arial"/>
              <a:buChar char="●"/>
            </a:pPr>
            <a:r>
              <a:rPr lang="en" sz="2100" b="1" kern="0">
                <a:solidFill>
                  <a:srgbClr val="000000"/>
                </a:solidFill>
                <a:latin typeface="Arial"/>
                <a:cs typeface="Arial"/>
                <a:sym typeface="Arial"/>
              </a:rPr>
              <a:t>What are the results?</a:t>
            </a:r>
            <a:endParaRPr sz="2100" b="1" kern="0">
              <a:solidFill>
                <a:srgbClr val="000000"/>
              </a:solidFill>
              <a:latin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Panel Discussion/Q &amp; A</a:t>
            </a:r>
          </a:p>
        </p:txBody>
      </p:sp>
      <p:sp>
        <p:nvSpPr>
          <p:cNvPr id="3" name="Content Placeholder 2"/>
          <p:cNvSpPr>
            <a:spLocks noGrp="1"/>
          </p:cNvSpPr>
          <p:nvPr>
            <p:ph idx="1"/>
          </p:nvPr>
        </p:nvSpPr>
        <p:spPr/>
        <p:txBody>
          <a:bodyPr>
            <a:normAutofit/>
          </a:bodyPr>
          <a:lstStyle/>
          <a:p>
            <a:pPr>
              <a:spcAft>
                <a:spcPts val="507"/>
              </a:spcAft>
            </a:pPr>
            <a:endParaRPr lang="en-US" sz="2200" b="1" dirty="0"/>
          </a:p>
          <a:p>
            <a:pPr>
              <a:spcAft>
                <a:spcPts val="507"/>
              </a:spcAft>
            </a:pPr>
            <a:r>
              <a:rPr lang="en-US" sz="2800" b="1" dirty="0"/>
              <a:t>Panelists:</a:t>
            </a:r>
          </a:p>
          <a:p>
            <a:pPr lvl="1">
              <a:spcAft>
                <a:spcPts val="507"/>
              </a:spcAft>
            </a:pPr>
            <a:r>
              <a:rPr lang="en-US" i="1" dirty="0"/>
              <a:t>Todd Smasal, Vice President - Total Rewards and Talent, Northwestern Mutual</a:t>
            </a:r>
            <a:endParaRPr lang="en-US" b="1" dirty="0"/>
          </a:p>
          <a:p>
            <a:pPr lvl="1">
              <a:spcAft>
                <a:spcPts val="507"/>
              </a:spcAft>
            </a:pPr>
            <a:r>
              <a:rPr lang="en-US" i="1" dirty="0"/>
              <a:t>Rivka Friedman, Head of Healthcare Innovation, Morgan Health </a:t>
            </a:r>
          </a:p>
          <a:p>
            <a:pPr lvl="1">
              <a:spcAft>
                <a:spcPts val="507"/>
              </a:spcAft>
            </a:pPr>
            <a:r>
              <a:rPr lang="en-US" i="1" dirty="0"/>
              <a:t>Lisa </a:t>
            </a:r>
            <a:r>
              <a:rPr lang="en-US" i="1" dirty="0" err="1"/>
              <a:t>Bielamowicz</a:t>
            </a:r>
            <a:r>
              <a:rPr lang="en-US" i="1" dirty="0"/>
              <a:t>, Co-Founder and CEO, Gist Healthcare </a:t>
            </a:r>
          </a:p>
          <a:p>
            <a:pPr lvl="1">
              <a:spcAft>
                <a:spcPts val="507"/>
              </a:spcAft>
            </a:pPr>
            <a:r>
              <a:rPr lang="en-US" i="1" dirty="0"/>
              <a:t>Bernie Sherry, CEO, Ascension Wisconsin</a:t>
            </a:r>
          </a:p>
          <a:p>
            <a:pPr>
              <a:spcAft>
                <a:spcPts val="507"/>
              </a:spcAft>
            </a:pPr>
            <a:r>
              <a:rPr lang="en-US" sz="2800" b="1" dirty="0"/>
              <a:t>Moderator</a:t>
            </a:r>
          </a:p>
          <a:p>
            <a:pPr lvl="1">
              <a:spcAft>
                <a:spcPts val="507"/>
              </a:spcAft>
            </a:pPr>
            <a:r>
              <a:rPr lang="en-US" i="1" dirty="0"/>
              <a:t>Dave </a:t>
            </a:r>
            <a:r>
              <a:rPr lang="en-US" i="1" dirty="0" err="1"/>
              <a:t>Osterndorf</a:t>
            </a:r>
            <a:r>
              <a:rPr lang="en-US" i="1" dirty="0"/>
              <a:t>, BHCG Strategic Consultant &amp; Chief Actuary, Centivo</a:t>
            </a:r>
          </a:p>
          <a:p>
            <a:pPr marL="0" indent="0">
              <a:buNone/>
            </a:pPr>
            <a:endParaRPr lang="en-US" dirty="0"/>
          </a:p>
        </p:txBody>
      </p:sp>
      <p:sp>
        <p:nvSpPr>
          <p:cNvPr id="4" name="Slide Number Placeholder 3"/>
          <p:cNvSpPr>
            <a:spLocks noGrp="1"/>
          </p:cNvSpPr>
          <p:nvPr>
            <p:ph type="sldNum" sz="quarter" idx="12"/>
          </p:nvPr>
        </p:nvSpPr>
        <p:spPr/>
        <p:txBody>
          <a:bodyPr/>
          <a:lstStyle/>
          <a:p>
            <a:pPr>
              <a:defRPr/>
            </a:pPr>
            <a:fld id="{CC52E155-FD95-45BC-A9C1-019A20DEA94F}" type="slidenum">
              <a:rPr lang="en-US">
                <a:solidFill>
                  <a:prstClr val="black">
                    <a:tint val="75000"/>
                  </a:prstClr>
                </a:solidFill>
                <a:latin typeface="Calibri"/>
              </a:rPr>
              <a:pPr>
                <a:defRPr/>
              </a:pPr>
              <a:t>25</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6268089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89F0E-433E-4C84-9B5D-4C6CAB1CD68F}"/>
              </a:ext>
            </a:extLst>
          </p:cNvPr>
          <p:cNvSpPr>
            <a:spLocks noGrp="1"/>
          </p:cNvSpPr>
          <p:nvPr>
            <p:ph type="title"/>
          </p:nvPr>
        </p:nvSpPr>
        <p:spPr>
          <a:xfrm>
            <a:off x="5671778" y="2493754"/>
            <a:ext cx="3995630" cy="2535446"/>
          </a:xfrm>
        </p:spPr>
        <p:txBody>
          <a:bodyPr/>
          <a:lstStyle/>
          <a:p>
            <a:br>
              <a:rPr lang="en-US" sz="2100" b="1" i="1" dirty="0"/>
            </a:br>
            <a:r>
              <a:rPr lang="en-US" sz="2100" b="1" i="1" dirty="0"/>
              <a:t>Celebrating 20 years in 2023 of the business community  collaboration working toward a better, more sustainable health care system!</a:t>
            </a:r>
            <a:br>
              <a:rPr lang="en-US" sz="2100" b="1" i="1" dirty="0"/>
            </a:br>
            <a:r>
              <a:rPr lang="en-US" sz="1800" dirty="0">
                <a:solidFill>
                  <a:schemeClr val="tx2"/>
                </a:solidFill>
              </a:rPr>
              <a:t>More information to come…</a:t>
            </a:r>
            <a:endParaRPr lang="en-US" sz="2700" dirty="0">
              <a:solidFill>
                <a:schemeClr val="tx2"/>
              </a:solidFill>
            </a:endParaRPr>
          </a:p>
        </p:txBody>
      </p:sp>
      <p:sp>
        <p:nvSpPr>
          <p:cNvPr id="3" name="Text Placeholder 2">
            <a:extLst>
              <a:ext uri="{FF2B5EF4-FFF2-40B4-BE49-F238E27FC236}">
                <a16:creationId xmlns:a16="http://schemas.microsoft.com/office/drawing/2014/main" id="{ED15C5AE-B7D7-4CAB-B1FD-D2CFD64DFDAD}"/>
              </a:ext>
            </a:extLst>
          </p:cNvPr>
          <p:cNvSpPr>
            <a:spLocks noGrp="1"/>
          </p:cNvSpPr>
          <p:nvPr>
            <p:ph type="body" idx="1"/>
          </p:nvPr>
        </p:nvSpPr>
        <p:spPr>
          <a:xfrm>
            <a:off x="5638648" y="914400"/>
            <a:ext cx="4245109" cy="821666"/>
          </a:xfrm>
        </p:spPr>
        <p:txBody>
          <a:bodyPr/>
          <a:lstStyle/>
          <a:p>
            <a:r>
              <a:rPr lang="en-US" sz="3000" b="1" dirty="0"/>
              <a:t>Join us!</a:t>
            </a:r>
          </a:p>
          <a:p>
            <a:endParaRPr lang="en-US" sz="3000" b="1" dirty="0"/>
          </a:p>
        </p:txBody>
      </p:sp>
      <p:sp>
        <p:nvSpPr>
          <p:cNvPr id="4" name="Slide Number Placeholder 3">
            <a:extLst>
              <a:ext uri="{FF2B5EF4-FFF2-40B4-BE49-F238E27FC236}">
                <a16:creationId xmlns:a16="http://schemas.microsoft.com/office/drawing/2014/main" id="{8B66E3BD-AE3D-4351-A481-5B454FD583C7}"/>
              </a:ext>
            </a:extLst>
          </p:cNvPr>
          <p:cNvSpPr>
            <a:spLocks noGrp="1"/>
          </p:cNvSpPr>
          <p:nvPr>
            <p:ph type="sldNum" sz="quarter" idx="12"/>
          </p:nvPr>
        </p:nvSpPr>
        <p:spPr/>
        <p:txBody>
          <a:bodyPr/>
          <a:lstStyle/>
          <a:p>
            <a:fld id="{BF840E6F-F2F9-4C3C-A9EA-19B7F89385F6}" type="slidenum">
              <a:rPr lang="en-US" altLang="en-US" smtClean="0"/>
              <a:pPr/>
              <a:t>26</a:t>
            </a:fld>
            <a:endParaRPr lang="en-US" altLang="en-US" dirty="0"/>
          </a:p>
        </p:txBody>
      </p:sp>
    </p:spTree>
    <p:extLst>
      <p:ext uri="{BB962C8B-B14F-4D97-AF65-F5344CB8AC3E}">
        <p14:creationId xmlns:p14="http://schemas.microsoft.com/office/powerpoint/2010/main" val="3287873729"/>
      </p:ext>
    </p:extLst>
  </p:cSld>
  <p:clrMapOvr>
    <a:masterClrMapping/>
  </p:clrMapOvr>
  <p:transition advClick="0" advTm="1000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a:prstGeom prst="rect">
            <a:avLst/>
          </a:prstGeom>
        </p:spPr>
        <p:txBody>
          <a:bodyPr/>
          <a:lstStyle/>
          <a:p>
            <a:pPr algn="r"/>
            <a:fld id="{E3E9914A-0422-4D9F-B046-21DDE1074D62}" type="slidenum">
              <a:rPr lang="en-US" sz="900"/>
              <a:pPr algn="r"/>
              <a:t>27</a:t>
            </a:fld>
            <a:endParaRPr lang="en-US" sz="900" dirty="0"/>
          </a:p>
        </p:txBody>
      </p:sp>
      <p:sp>
        <p:nvSpPr>
          <p:cNvPr id="324610" name="Rectangle 2"/>
          <p:cNvSpPr>
            <a:spLocks noGrp="1" noChangeArrowheads="1"/>
          </p:cNvSpPr>
          <p:nvPr>
            <p:ph type="title" idx="4294967295"/>
          </p:nvPr>
        </p:nvSpPr>
        <p:spPr>
          <a:xfrm>
            <a:off x="2051050" y="228601"/>
            <a:ext cx="8616950" cy="722313"/>
          </a:xfrm>
        </p:spPr>
        <p:txBody>
          <a:bodyPr>
            <a:normAutofit/>
          </a:bodyPr>
          <a:lstStyle/>
          <a:p>
            <a:r>
              <a:rPr lang="en-US" sz="3000" dirty="0"/>
              <a:t>Thank You</a:t>
            </a:r>
          </a:p>
        </p:txBody>
      </p:sp>
      <p:sp>
        <p:nvSpPr>
          <p:cNvPr id="7" name="TextBox 6">
            <a:extLst>
              <a:ext uri="{FF2B5EF4-FFF2-40B4-BE49-F238E27FC236}">
                <a16:creationId xmlns:a16="http://schemas.microsoft.com/office/drawing/2014/main" id="{23D55898-94E2-E03D-66B2-BE832641485D}"/>
              </a:ext>
            </a:extLst>
          </p:cNvPr>
          <p:cNvSpPr txBox="1"/>
          <p:nvPr/>
        </p:nvSpPr>
        <p:spPr>
          <a:xfrm>
            <a:off x="2743200" y="2231130"/>
            <a:ext cx="6934200" cy="2339102"/>
          </a:xfrm>
          <a:prstGeom prst="rect">
            <a:avLst/>
          </a:prstGeom>
          <a:noFill/>
        </p:spPr>
        <p:txBody>
          <a:bodyPr wrap="square">
            <a:spAutoFit/>
          </a:bodyPr>
          <a:lstStyle/>
          <a:p>
            <a:pPr algn="ctr"/>
            <a:r>
              <a:rPr lang="en-US" sz="2800" b="1" dirty="0"/>
              <a:t>For more information about BHCG programs and membership, please contact:</a:t>
            </a:r>
          </a:p>
          <a:p>
            <a:endParaRPr lang="en-US" dirty="0"/>
          </a:p>
          <a:p>
            <a:pPr algn="ctr"/>
            <a:r>
              <a:rPr lang="en-US" sz="2400" b="1" dirty="0"/>
              <a:t>Jeffrey </a:t>
            </a:r>
            <a:r>
              <a:rPr lang="en-US" sz="2400" b="1" dirty="0" err="1"/>
              <a:t>Kluever</a:t>
            </a:r>
            <a:endParaRPr lang="en-US" sz="2400" b="1" dirty="0"/>
          </a:p>
          <a:p>
            <a:pPr algn="ctr"/>
            <a:r>
              <a:rPr lang="en-US" sz="2400" b="1" dirty="0"/>
              <a:t>262-875-3312 X1</a:t>
            </a:r>
          </a:p>
          <a:p>
            <a:pPr algn="ctr"/>
            <a:r>
              <a:rPr lang="en-US" sz="2400" b="1" dirty="0"/>
              <a:t>jkluever@bhcgwi.org</a:t>
            </a:r>
          </a:p>
        </p:txBody>
      </p:sp>
    </p:spTree>
    <p:extLst>
      <p:ext uri="{BB962C8B-B14F-4D97-AF65-F5344CB8AC3E}">
        <p14:creationId xmlns:p14="http://schemas.microsoft.com/office/powerpoint/2010/main" val="4150446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15AB904-30A4-8C4B-9B35-614E4CF739F7}"/>
              </a:ext>
            </a:extLst>
          </p:cNvPr>
          <p:cNvSpPr>
            <a:spLocks noGrp="1"/>
          </p:cNvSpPr>
          <p:nvPr>
            <p:ph type="title"/>
          </p:nvPr>
        </p:nvSpPr>
        <p:spPr/>
        <p:txBody>
          <a:bodyPr/>
          <a:lstStyle/>
          <a:p>
            <a:r>
              <a:rPr lang="en-US" b="1" dirty="0"/>
              <a:t>Welcome</a:t>
            </a:r>
          </a:p>
        </p:txBody>
      </p:sp>
      <p:sp>
        <p:nvSpPr>
          <p:cNvPr id="6" name="Text Placeholder 5">
            <a:extLst>
              <a:ext uri="{FF2B5EF4-FFF2-40B4-BE49-F238E27FC236}">
                <a16:creationId xmlns:a16="http://schemas.microsoft.com/office/drawing/2014/main" id="{048D018E-7007-0443-803D-E93F892DAF47}"/>
              </a:ext>
            </a:extLst>
          </p:cNvPr>
          <p:cNvSpPr>
            <a:spLocks noGrp="1"/>
          </p:cNvSpPr>
          <p:nvPr>
            <p:ph type="body" idx="1"/>
          </p:nvPr>
        </p:nvSpPr>
        <p:spPr>
          <a:xfrm>
            <a:off x="5791200" y="3205651"/>
            <a:ext cx="4038601" cy="2427287"/>
          </a:xfrm>
        </p:spPr>
        <p:txBody>
          <a:bodyPr>
            <a:normAutofit/>
          </a:bodyPr>
          <a:lstStyle/>
          <a:p>
            <a:r>
              <a:rPr lang="en-US" sz="3200" b="1" dirty="0">
                <a:solidFill>
                  <a:schemeClr val="bg2"/>
                </a:solidFill>
              </a:rPr>
              <a:t>Jeffrey Kluever</a:t>
            </a:r>
          </a:p>
          <a:p>
            <a:r>
              <a:rPr lang="en-US" sz="2400" dirty="0">
                <a:solidFill>
                  <a:schemeClr val="bg2"/>
                </a:solidFill>
              </a:rPr>
              <a:t>Executive Director</a:t>
            </a:r>
          </a:p>
          <a:p>
            <a:r>
              <a:rPr lang="en-US" sz="2400" dirty="0">
                <a:solidFill>
                  <a:schemeClr val="bg2"/>
                </a:solidFill>
              </a:rPr>
              <a:t>Business Health Care Group</a:t>
            </a:r>
          </a:p>
        </p:txBody>
      </p:sp>
      <p:sp>
        <p:nvSpPr>
          <p:cNvPr id="4" name="Footer Placeholder 3">
            <a:extLst>
              <a:ext uri="{FF2B5EF4-FFF2-40B4-BE49-F238E27FC236}">
                <a16:creationId xmlns:a16="http://schemas.microsoft.com/office/drawing/2014/main" id="{AD222A38-1D53-B44E-B83C-51039B8DDD97}"/>
              </a:ext>
            </a:extLst>
          </p:cNvPr>
          <p:cNvSpPr>
            <a:spLocks noGrp="1"/>
          </p:cNvSpPr>
          <p:nvPr>
            <p:ph type="ftr" sz="quarter" idx="11"/>
          </p:nvPr>
        </p:nvSpPr>
        <p:spPr/>
        <p:txBody>
          <a:bodyPr/>
          <a:lstStyle/>
          <a:p>
            <a:r>
              <a:rPr lang="en-US" dirty="0"/>
              <a:t>Business Health Care Group </a:t>
            </a:r>
          </a:p>
        </p:txBody>
      </p:sp>
      <p:sp>
        <p:nvSpPr>
          <p:cNvPr id="5" name="Slide Number Placeholder 4">
            <a:extLst>
              <a:ext uri="{FF2B5EF4-FFF2-40B4-BE49-F238E27FC236}">
                <a16:creationId xmlns:a16="http://schemas.microsoft.com/office/drawing/2014/main" id="{57A50A37-3E0C-1A49-850E-605411C855CC}"/>
              </a:ext>
            </a:extLst>
          </p:cNvPr>
          <p:cNvSpPr>
            <a:spLocks noGrp="1"/>
          </p:cNvSpPr>
          <p:nvPr>
            <p:ph type="sldNum" sz="quarter" idx="12"/>
          </p:nvPr>
        </p:nvSpPr>
        <p:spPr/>
        <p:txBody>
          <a:bodyPr/>
          <a:lstStyle/>
          <a:p>
            <a:fld id="{0627CD93-DB7E-4722-9CC1-C5F1E2275160}" type="slidenum">
              <a:rPr lang="en-US" smtClean="0"/>
              <a:pPr/>
              <a:t>3</a:t>
            </a:fld>
            <a:endParaRPr lang="en-US" dirty="0"/>
          </a:p>
        </p:txBody>
      </p:sp>
    </p:spTree>
    <p:extLst>
      <p:ext uri="{BB962C8B-B14F-4D97-AF65-F5344CB8AC3E}">
        <p14:creationId xmlns:p14="http://schemas.microsoft.com/office/powerpoint/2010/main" val="3130083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9BD075B-D702-4AD2-9EE4-2A53FC5B28AF}"/>
              </a:ext>
            </a:extLst>
          </p:cNvPr>
          <p:cNvSpPr>
            <a:spLocks noGrp="1"/>
          </p:cNvSpPr>
          <p:nvPr>
            <p:ph type="body" sz="quarter" idx="12"/>
          </p:nvPr>
        </p:nvSpPr>
        <p:spPr/>
        <p:txBody>
          <a:bodyPr/>
          <a:lstStyle/>
          <a:p>
            <a:endParaRPr lang="en-US"/>
          </a:p>
        </p:txBody>
      </p:sp>
      <p:sp>
        <p:nvSpPr>
          <p:cNvPr id="10" name="Rectangle 9">
            <a:extLst>
              <a:ext uri="{FF2B5EF4-FFF2-40B4-BE49-F238E27FC236}">
                <a16:creationId xmlns:a16="http://schemas.microsoft.com/office/drawing/2014/main" id="{DBF7A32B-F4C4-4F5C-A883-7714D28B325F}"/>
              </a:ext>
            </a:extLst>
          </p:cNvPr>
          <p:cNvSpPr>
            <a:spLocks noChangeAspect="1"/>
          </p:cNvSpPr>
          <p:nvPr>
            <p:custDataLst>
              <p:tags r:id="rId2"/>
            </p:custDataLst>
          </p:nvPr>
        </p:nvSpPr>
        <p:spPr>
          <a:xfrm>
            <a:off x="8710108" y="6204473"/>
            <a:ext cx="1403873" cy="282388"/>
          </a:xfrm>
          <a:prstGeom prst="rect">
            <a:avLst/>
          </a:prstGeom>
          <a:blipFill>
            <a:blip r:embed="rId4"/>
            <a:stretch>
              <a:fillRect/>
            </a:stretch>
          </a:blipFill>
          <a:ln w="9525" cap="flat" cmpd="sng" algn="ctr">
            <a:noFill/>
            <a:prstDash val="solid"/>
          </a:ln>
          <a:effectLst/>
          <a:extLst>
            <a:ext uri="{91240B29-F687-4F45-9708-019B960494DF}">
              <a14:hiddenLine xmlns:a14="http://schemas.microsoft.com/office/drawing/2010/main" w="9525" cap="flat" cmpd="sng" algn="ctr">
                <a:solidFill>
                  <a:schemeClr val="tx2"/>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sp>
        <p:nvSpPr>
          <p:cNvPr id="3" name="PitchProTitleShape">
            <a:extLst>
              <a:ext uri="{FF2B5EF4-FFF2-40B4-BE49-F238E27FC236}">
                <a16:creationId xmlns:a16="http://schemas.microsoft.com/office/drawing/2014/main" id="{C419DB12-92E0-40BB-882F-067FCA4BD2CC}"/>
              </a:ext>
            </a:extLst>
          </p:cNvPr>
          <p:cNvSpPr>
            <a:spLocks noGrp="1"/>
          </p:cNvSpPr>
          <p:nvPr>
            <p:ph type="title" idx="10"/>
          </p:nvPr>
        </p:nvSpPr>
        <p:spPr>
          <a:xfrm>
            <a:off x="2078019" y="1957935"/>
            <a:ext cx="8035962" cy="1107996"/>
          </a:xfrm>
        </p:spPr>
        <p:txBody>
          <a:bodyPr/>
          <a:lstStyle/>
          <a:p>
            <a:r>
              <a:rPr lang="en-US" sz="3600" dirty="0">
                <a:latin typeface="Calibri" panose="020F0502020204030204" pitchFamily="34" charset="0"/>
              </a:rPr>
              <a:t>Employers as Health Care Change Agents: The Time Is Now</a:t>
            </a:r>
            <a:endParaRPr lang="en-US" sz="3600" dirty="0"/>
          </a:p>
        </p:txBody>
      </p:sp>
      <p:sp>
        <p:nvSpPr>
          <p:cNvPr id="9" name="CoverPageDateText">
            <a:extLst>
              <a:ext uri="{FF2B5EF4-FFF2-40B4-BE49-F238E27FC236}">
                <a16:creationId xmlns:a16="http://schemas.microsoft.com/office/drawing/2014/main" id="{ADE07B8F-3BC5-4B48-9DF9-2E01A07033F3}"/>
              </a:ext>
            </a:extLst>
          </p:cNvPr>
          <p:cNvSpPr>
            <a:spLocks noGrp="1"/>
          </p:cNvSpPr>
          <p:nvPr>
            <p:ph type="body" sz="quarter" idx="13"/>
          </p:nvPr>
        </p:nvSpPr>
        <p:spPr>
          <a:xfrm>
            <a:off x="2078019" y="3267635"/>
            <a:ext cx="2654449" cy="322729"/>
          </a:xfrm>
        </p:spPr>
        <p:txBody>
          <a:bodyPr/>
          <a:lstStyle/>
          <a:p>
            <a:r>
              <a:rPr lang="en-US" sz="2000" dirty="0"/>
              <a:t>November 2022</a:t>
            </a:r>
          </a:p>
        </p:txBody>
      </p:sp>
    </p:spTree>
    <p:custDataLst>
      <p:tags r:id="rId1"/>
    </p:custDataLst>
    <p:extLst>
      <p:ext uri="{BB962C8B-B14F-4D97-AF65-F5344CB8AC3E}">
        <p14:creationId xmlns:p14="http://schemas.microsoft.com/office/powerpoint/2010/main" val="693029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258F24DB-E63C-459A-9632-1966D3B6947D}"/>
              </a:ext>
            </a:extLst>
          </p:cNvPr>
          <p:cNvSpPr/>
          <p:nvPr/>
        </p:nvSpPr>
        <p:spPr>
          <a:xfrm>
            <a:off x="4126823" y="4504700"/>
            <a:ext cx="4476571" cy="2134103"/>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sp>
        <p:nvSpPr>
          <p:cNvPr id="2" name="Title 1">
            <a:extLst>
              <a:ext uri="{FF2B5EF4-FFF2-40B4-BE49-F238E27FC236}">
                <a16:creationId xmlns:a16="http://schemas.microsoft.com/office/drawing/2014/main" id="{13295DB4-9879-49EE-961E-AA5B192C0B4E}"/>
              </a:ext>
            </a:extLst>
          </p:cNvPr>
          <p:cNvSpPr>
            <a:spLocks noGrp="1"/>
          </p:cNvSpPr>
          <p:nvPr>
            <p:ph type="title"/>
          </p:nvPr>
        </p:nvSpPr>
        <p:spPr/>
        <p:txBody>
          <a:bodyPr/>
          <a:lstStyle/>
          <a:p>
            <a:r>
              <a:rPr lang="en-US" dirty="0"/>
              <a:t>Morgan Health: Vision &amp; Objectives</a:t>
            </a:r>
          </a:p>
        </p:txBody>
      </p:sp>
      <p:sp>
        <p:nvSpPr>
          <p:cNvPr id="7" name="Rectangle 6">
            <a:extLst>
              <a:ext uri="{FF2B5EF4-FFF2-40B4-BE49-F238E27FC236}">
                <a16:creationId xmlns:a16="http://schemas.microsoft.com/office/drawing/2014/main" id="{E0972214-A96C-46D3-9B1E-21EF0D2E5809}"/>
              </a:ext>
            </a:extLst>
          </p:cNvPr>
          <p:cNvSpPr/>
          <p:nvPr/>
        </p:nvSpPr>
        <p:spPr>
          <a:xfrm>
            <a:off x="3741835" y="1293809"/>
            <a:ext cx="4437529" cy="825419"/>
          </a:xfrm>
          <a:prstGeom prst="rect">
            <a:avLst/>
          </a:prstGeom>
        </p:spPr>
        <p:txBody>
          <a:bodyPr>
            <a:spAutoFit/>
          </a:bodyPr>
          <a:lstStyle/>
          <a:p>
            <a:pPr marL="10758" indent="-7957" algn="ctr" defTabSz="806867" fontAlgn="b">
              <a:spcBef>
                <a:spcPts val="265"/>
              </a:spcBef>
              <a:spcAft>
                <a:spcPts val="265"/>
              </a:spcAft>
              <a:defRPr/>
            </a:pPr>
            <a:r>
              <a:rPr lang="en-US" sz="1588" dirty="0">
                <a:solidFill>
                  <a:srgbClr val="6D6E6A"/>
                </a:solidFill>
                <a:latin typeface="Arial"/>
              </a:rPr>
              <a:t>Improve the</a:t>
            </a:r>
            <a:r>
              <a:rPr lang="en-US" sz="1588" dirty="0">
                <a:solidFill>
                  <a:srgbClr val="1E9B92"/>
                </a:solidFill>
                <a:latin typeface="Arial"/>
              </a:rPr>
              <a:t> </a:t>
            </a:r>
            <a:r>
              <a:rPr lang="en-US" sz="1588" b="1" dirty="0">
                <a:solidFill>
                  <a:srgbClr val="62AC41"/>
                </a:solidFill>
                <a:latin typeface="Arial"/>
              </a:rPr>
              <a:t>quality</a:t>
            </a:r>
            <a:r>
              <a:rPr lang="en-US" sz="1588" dirty="0">
                <a:solidFill>
                  <a:srgbClr val="62AC41"/>
                </a:solidFill>
                <a:latin typeface="Arial"/>
              </a:rPr>
              <a:t>, </a:t>
            </a:r>
            <a:r>
              <a:rPr lang="en-US" sz="1588" b="1" dirty="0">
                <a:solidFill>
                  <a:srgbClr val="62AC41"/>
                </a:solidFill>
                <a:latin typeface="Arial"/>
              </a:rPr>
              <a:t>affordability</a:t>
            </a:r>
            <a:r>
              <a:rPr lang="en-US" sz="1588" dirty="0">
                <a:solidFill>
                  <a:srgbClr val="62AC41"/>
                </a:solidFill>
                <a:latin typeface="Arial"/>
              </a:rPr>
              <a:t>, </a:t>
            </a:r>
            <a:r>
              <a:rPr lang="en-US" sz="1588" dirty="0">
                <a:solidFill>
                  <a:srgbClr val="6D6E6A"/>
                </a:solidFill>
                <a:latin typeface="Arial"/>
              </a:rPr>
              <a:t>and</a:t>
            </a:r>
            <a:r>
              <a:rPr lang="en-US" sz="1588" dirty="0">
                <a:solidFill>
                  <a:srgbClr val="0069A3"/>
                </a:solidFill>
                <a:latin typeface="Arial"/>
              </a:rPr>
              <a:t> </a:t>
            </a:r>
            <a:r>
              <a:rPr lang="en-US" sz="1588" b="1" dirty="0">
                <a:solidFill>
                  <a:srgbClr val="62AC41"/>
                </a:solidFill>
                <a:latin typeface="Arial"/>
              </a:rPr>
              <a:t>equity</a:t>
            </a:r>
            <a:r>
              <a:rPr lang="en-US" sz="1588" dirty="0">
                <a:solidFill>
                  <a:srgbClr val="0069A3"/>
                </a:solidFill>
                <a:latin typeface="Arial"/>
              </a:rPr>
              <a:t> </a:t>
            </a:r>
            <a:r>
              <a:rPr lang="en-US" sz="1588" dirty="0">
                <a:solidFill>
                  <a:srgbClr val="6D6E6A"/>
                </a:solidFill>
                <a:latin typeface="Arial"/>
              </a:rPr>
              <a:t>of employer-sponsored healthcare to promote a healthier and more equitable society</a:t>
            </a:r>
          </a:p>
        </p:txBody>
      </p:sp>
      <p:sp>
        <p:nvSpPr>
          <p:cNvPr id="12" name="Circle: Hollow 11">
            <a:extLst>
              <a:ext uri="{FF2B5EF4-FFF2-40B4-BE49-F238E27FC236}">
                <a16:creationId xmlns:a16="http://schemas.microsoft.com/office/drawing/2014/main" id="{667BB20A-05B9-4807-B0B7-6000AB9F30FA}"/>
              </a:ext>
            </a:extLst>
          </p:cNvPr>
          <p:cNvSpPr/>
          <p:nvPr/>
        </p:nvSpPr>
        <p:spPr>
          <a:xfrm>
            <a:off x="4631763" y="4714425"/>
            <a:ext cx="1378324" cy="1378324"/>
          </a:xfrm>
          <a:prstGeom prst="donut">
            <a:avLst>
              <a:gd name="adj" fmla="val 10291"/>
            </a:avLst>
          </a:prstGeom>
          <a:solidFill>
            <a:schemeClr val="bg1"/>
          </a:solidFill>
          <a:ln w="9525">
            <a:solidFill>
              <a:srgbClr val="62AC4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sp>
        <p:nvSpPr>
          <p:cNvPr id="14" name="Circle: Hollow 13">
            <a:extLst>
              <a:ext uri="{FF2B5EF4-FFF2-40B4-BE49-F238E27FC236}">
                <a16:creationId xmlns:a16="http://schemas.microsoft.com/office/drawing/2014/main" id="{51E669AE-0137-42A0-A2A3-E6449D4A5375}"/>
              </a:ext>
            </a:extLst>
          </p:cNvPr>
          <p:cNvSpPr/>
          <p:nvPr/>
        </p:nvSpPr>
        <p:spPr>
          <a:xfrm>
            <a:off x="6666567" y="4769926"/>
            <a:ext cx="1378324" cy="1378324"/>
          </a:xfrm>
          <a:prstGeom prst="donut">
            <a:avLst>
              <a:gd name="adj" fmla="val 10291"/>
            </a:avLst>
          </a:prstGeom>
          <a:solidFill>
            <a:schemeClr val="bg1"/>
          </a:solidFill>
          <a:ln w="9525">
            <a:solidFill>
              <a:srgbClr val="62AC4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grpSp>
        <p:nvGrpSpPr>
          <p:cNvPr id="20" name="Group 19">
            <a:extLst>
              <a:ext uri="{FF2B5EF4-FFF2-40B4-BE49-F238E27FC236}">
                <a16:creationId xmlns:a16="http://schemas.microsoft.com/office/drawing/2014/main" id="{ACAE2552-B1D6-4531-823B-46FB65C33B20}"/>
              </a:ext>
            </a:extLst>
          </p:cNvPr>
          <p:cNvGrpSpPr/>
          <p:nvPr/>
        </p:nvGrpSpPr>
        <p:grpSpPr>
          <a:xfrm>
            <a:off x="3015462" y="2459114"/>
            <a:ext cx="1467971" cy="1866591"/>
            <a:chOff x="1333203" y="2786995"/>
            <a:chExt cx="1663700" cy="2115470"/>
          </a:xfrm>
        </p:grpSpPr>
        <p:sp>
          <p:nvSpPr>
            <p:cNvPr id="17" name="Rectangle 16">
              <a:extLst>
                <a:ext uri="{FF2B5EF4-FFF2-40B4-BE49-F238E27FC236}">
                  <a16:creationId xmlns:a16="http://schemas.microsoft.com/office/drawing/2014/main" id="{65FF5B1D-0A5A-4913-8417-1B8B41343F8F}"/>
                </a:ext>
              </a:extLst>
            </p:cNvPr>
            <p:cNvSpPr/>
            <p:nvPr/>
          </p:nvSpPr>
          <p:spPr>
            <a:xfrm>
              <a:off x="1333203" y="4428369"/>
              <a:ext cx="1663700" cy="474096"/>
            </a:xfrm>
            <a:prstGeom prst="rect">
              <a:avLst/>
            </a:prstGeom>
          </p:spPr>
          <p:txBody>
            <a:bodyPr wrap="square">
              <a:spAutoFit/>
            </a:bodyPr>
            <a:lstStyle/>
            <a:p>
              <a:pPr marL="10758" indent="-7957" algn="ctr" defTabSz="806867" fontAlgn="b">
                <a:defRPr/>
              </a:pPr>
              <a:r>
                <a:rPr lang="en-US" sz="1059" dirty="0">
                  <a:solidFill>
                    <a:srgbClr val="6D6E6A"/>
                  </a:solidFill>
                  <a:latin typeface="Arial"/>
                </a:rPr>
                <a:t>Reduce avoidable </a:t>
              </a:r>
            </a:p>
            <a:p>
              <a:pPr marL="10758" indent="-7957" algn="ctr" defTabSz="806867" fontAlgn="b">
                <a:defRPr/>
              </a:pPr>
              <a:r>
                <a:rPr lang="en-US" sz="1059" dirty="0">
                  <a:solidFill>
                    <a:srgbClr val="6D6E6A"/>
                  </a:solidFill>
                  <a:latin typeface="Arial"/>
                </a:rPr>
                <a:t>utilization</a:t>
              </a:r>
            </a:p>
          </p:txBody>
        </p:sp>
        <p:sp>
          <p:nvSpPr>
            <p:cNvPr id="8" name="Circle: Hollow 7">
              <a:extLst>
                <a:ext uri="{FF2B5EF4-FFF2-40B4-BE49-F238E27FC236}">
                  <a16:creationId xmlns:a16="http://schemas.microsoft.com/office/drawing/2014/main" id="{08610E1A-0CEA-4EAC-A46B-E0F8BFE4D92F}"/>
                </a:ext>
              </a:extLst>
            </p:cNvPr>
            <p:cNvSpPr/>
            <p:nvPr/>
          </p:nvSpPr>
          <p:spPr>
            <a:xfrm>
              <a:off x="1384003" y="2786995"/>
              <a:ext cx="1562100" cy="1562100"/>
            </a:xfrm>
            <a:prstGeom prst="donut">
              <a:avLst>
                <a:gd name="adj" fmla="val 10291"/>
              </a:avLst>
            </a:prstGeom>
            <a:solidFill>
              <a:schemeClr val="bg1"/>
            </a:solidFill>
            <a:ln w="9525">
              <a:solidFill>
                <a:srgbClr val="26A4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pic>
          <p:nvPicPr>
            <p:cNvPr id="19" name="Graphic 18" descr="Ambulance">
              <a:extLst>
                <a:ext uri="{FF2B5EF4-FFF2-40B4-BE49-F238E27FC236}">
                  <a16:creationId xmlns:a16="http://schemas.microsoft.com/office/drawing/2014/main" id="{3DC679E9-08A2-4BA9-BA90-5AB0F82307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8653" y="3138046"/>
              <a:ext cx="914400" cy="914400"/>
            </a:xfrm>
            <a:prstGeom prst="rect">
              <a:avLst/>
            </a:prstGeom>
          </p:spPr>
        </p:pic>
      </p:grpSp>
      <p:grpSp>
        <p:nvGrpSpPr>
          <p:cNvPr id="18" name="Group 17">
            <a:extLst>
              <a:ext uri="{FF2B5EF4-FFF2-40B4-BE49-F238E27FC236}">
                <a16:creationId xmlns:a16="http://schemas.microsoft.com/office/drawing/2014/main" id="{D2FAAD91-AAED-407A-84F7-A95A13737A1B}"/>
              </a:ext>
            </a:extLst>
          </p:cNvPr>
          <p:cNvGrpSpPr/>
          <p:nvPr/>
        </p:nvGrpSpPr>
        <p:grpSpPr>
          <a:xfrm>
            <a:off x="4506790" y="2447352"/>
            <a:ext cx="2089421" cy="1868831"/>
            <a:chOff x="3009326" y="2773664"/>
            <a:chExt cx="2368010" cy="2118009"/>
          </a:xfrm>
        </p:grpSpPr>
        <p:grpSp>
          <p:nvGrpSpPr>
            <p:cNvPr id="5" name="Group 4">
              <a:extLst>
                <a:ext uri="{FF2B5EF4-FFF2-40B4-BE49-F238E27FC236}">
                  <a16:creationId xmlns:a16="http://schemas.microsoft.com/office/drawing/2014/main" id="{5345FDD6-6C38-455A-88A4-983762BC7BA8}"/>
                </a:ext>
              </a:extLst>
            </p:cNvPr>
            <p:cNvGrpSpPr/>
            <p:nvPr/>
          </p:nvGrpSpPr>
          <p:grpSpPr>
            <a:xfrm>
              <a:off x="3412281" y="2773664"/>
              <a:ext cx="1562100" cy="1562100"/>
              <a:chOff x="3412281" y="2773664"/>
              <a:chExt cx="1562100" cy="1562100"/>
            </a:xfrm>
          </p:grpSpPr>
          <p:sp>
            <p:nvSpPr>
              <p:cNvPr id="9" name="Circle: Hollow 8">
                <a:extLst>
                  <a:ext uri="{FF2B5EF4-FFF2-40B4-BE49-F238E27FC236}">
                    <a16:creationId xmlns:a16="http://schemas.microsoft.com/office/drawing/2014/main" id="{F40A0BC1-7567-4664-9668-8AFED642F97C}"/>
                  </a:ext>
                </a:extLst>
              </p:cNvPr>
              <p:cNvSpPr/>
              <p:nvPr/>
            </p:nvSpPr>
            <p:spPr>
              <a:xfrm>
                <a:off x="3412281" y="2773664"/>
                <a:ext cx="1562100" cy="1562100"/>
              </a:xfrm>
              <a:prstGeom prst="donut">
                <a:avLst>
                  <a:gd name="adj" fmla="val 10291"/>
                </a:avLst>
              </a:prstGeom>
              <a:solidFill>
                <a:schemeClr val="bg1"/>
              </a:solidFill>
              <a:ln w="9525">
                <a:solidFill>
                  <a:srgbClr val="26A4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pic>
            <p:nvPicPr>
              <p:cNvPr id="21" name="Graphic 20" descr="Heart with pulse">
                <a:extLst>
                  <a:ext uri="{FF2B5EF4-FFF2-40B4-BE49-F238E27FC236}">
                    <a16:creationId xmlns:a16="http://schemas.microsoft.com/office/drawing/2014/main" id="{C5A53C85-21E0-47E1-AFCF-FF2C4FDE8B9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36131" y="3113670"/>
                <a:ext cx="914400" cy="914400"/>
              </a:xfrm>
              <a:prstGeom prst="rect">
                <a:avLst/>
              </a:prstGeom>
            </p:spPr>
          </p:pic>
        </p:grpSp>
        <p:sp>
          <p:nvSpPr>
            <p:cNvPr id="22" name="Rectangle 21">
              <a:extLst>
                <a:ext uri="{FF2B5EF4-FFF2-40B4-BE49-F238E27FC236}">
                  <a16:creationId xmlns:a16="http://schemas.microsoft.com/office/drawing/2014/main" id="{8582E206-E45A-41FD-8B7F-7411F2678C1D}"/>
                </a:ext>
              </a:extLst>
            </p:cNvPr>
            <p:cNvSpPr/>
            <p:nvPr/>
          </p:nvSpPr>
          <p:spPr>
            <a:xfrm>
              <a:off x="3009326" y="4417577"/>
              <a:ext cx="2368010" cy="474096"/>
            </a:xfrm>
            <a:prstGeom prst="rect">
              <a:avLst/>
            </a:prstGeom>
          </p:spPr>
          <p:txBody>
            <a:bodyPr wrap="square">
              <a:spAutoFit/>
            </a:bodyPr>
            <a:lstStyle/>
            <a:p>
              <a:pPr marL="10758" indent="-7957" algn="ctr" defTabSz="806867" fontAlgn="b">
                <a:defRPr/>
              </a:pPr>
              <a:r>
                <a:rPr lang="en-US" sz="1059" dirty="0">
                  <a:solidFill>
                    <a:srgbClr val="6D6E6A"/>
                  </a:solidFill>
                  <a:latin typeface="Arial"/>
                </a:rPr>
                <a:t>Improve care of diabetes and cardiovascular disease</a:t>
              </a:r>
            </a:p>
          </p:txBody>
        </p:sp>
      </p:grpSp>
      <p:grpSp>
        <p:nvGrpSpPr>
          <p:cNvPr id="16" name="Group 15">
            <a:extLst>
              <a:ext uri="{FF2B5EF4-FFF2-40B4-BE49-F238E27FC236}">
                <a16:creationId xmlns:a16="http://schemas.microsoft.com/office/drawing/2014/main" id="{C50A1ABF-4F05-4C0D-B5E3-CBD8DCB19BB3}"/>
              </a:ext>
            </a:extLst>
          </p:cNvPr>
          <p:cNvGrpSpPr/>
          <p:nvPr/>
        </p:nvGrpSpPr>
        <p:grpSpPr>
          <a:xfrm>
            <a:off x="6619566" y="2447352"/>
            <a:ext cx="1717076" cy="2025311"/>
            <a:chOff x="5444326" y="2773664"/>
            <a:chExt cx="1946019" cy="2295353"/>
          </a:xfrm>
        </p:grpSpPr>
        <p:grpSp>
          <p:nvGrpSpPr>
            <p:cNvPr id="6" name="Group 5">
              <a:extLst>
                <a:ext uri="{FF2B5EF4-FFF2-40B4-BE49-F238E27FC236}">
                  <a16:creationId xmlns:a16="http://schemas.microsoft.com/office/drawing/2014/main" id="{D5B0CF34-D6B0-46A0-ADF6-59BDD15FD219}"/>
                </a:ext>
              </a:extLst>
            </p:cNvPr>
            <p:cNvGrpSpPr/>
            <p:nvPr/>
          </p:nvGrpSpPr>
          <p:grpSpPr>
            <a:xfrm>
              <a:off x="5636285" y="2773664"/>
              <a:ext cx="1562100" cy="1562100"/>
              <a:chOff x="5549253" y="2773664"/>
              <a:chExt cx="1562100" cy="1562100"/>
            </a:xfrm>
          </p:grpSpPr>
          <p:sp>
            <p:nvSpPr>
              <p:cNvPr id="10" name="Circle: Hollow 9">
                <a:extLst>
                  <a:ext uri="{FF2B5EF4-FFF2-40B4-BE49-F238E27FC236}">
                    <a16:creationId xmlns:a16="http://schemas.microsoft.com/office/drawing/2014/main" id="{DE4DE597-EEDB-485D-BF49-AFDAF33F77CF}"/>
                  </a:ext>
                </a:extLst>
              </p:cNvPr>
              <p:cNvSpPr/>
              <p:nvPr/>
            </p:nvSpPr>
            <p:spPr>
              <a:xfrm>
                <a:off x="5549253" y="2773664"/>
                <a:ext cx="1562100" cy="1562100"/>
              </a:xfrm>
              <a:prstGeom prst="donut">
                <a:avLst>
                  <a:gd name="adj" fmla="val 10291"/>
                </a:avLst>
              </a:prstGeom>
              <a:solidFill>
                <a:schemeClr val="bg1"/>
              </a:solidFill>
              <a:ln w="9525">
                <a:solidFill>
                  <a:srgbClr val="26A4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pic>
            <p:nvPicPr>
              <p:cNvPr id="24" name="Graphic 23" descr="Money">
                <a:extLst>
                  <a:ext uri="{FF2B5EF4-FFF2-40B4-BE49-F238E27FC236}">
                    <a16:creationId xmlns:a16="http://schemas.microsoft.com/office/drawing/2014/main" id="{12DC4651-6B85-40FA-8125-1D7F7226CBA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10145" y="3070454"/>
                <a:ext cx="914400" cy="914400"/>
              </a:xfrm>
              <a:prstGeom prst="rect">
                <a:avLst/>
              </a:prstGeom>
            </p:spPr>
          </p:pic>
        </p:grpSp>
        <p:sp>
          <p:nvSpPr>
            <p:cNvPr id="25" name="Rectangle 24">
              <a:extLst>
                <a:ext uri="{FF2B5EF4-FFF2-40B4-BE49-F238E27FC236}">
                  <a16:creationId xmlns:a16="http://schemas.microsoft.com/office/drawing/2014/main" id="{2863F1BA-2023-4262-BBFB-86C02069DEE7}"/>
                </a:ext>
              </a:extLst>
            </p:cNvPr>
            <p:cNvSpPr/>
            <p:nvPr/>
          </p:nvSpPr>
          <p:spPr>
            <a:xfrm>
              <a:off x="5444326" y="4410196"/>
              <a:ext cx="1946019" cy="658821"/>
            </a:xfrm>
            <a:prstGeom prst="rect">
              <a:avLst/>
            </a:prstGeom>
          </p:spPr>
          <p:txBody>
            <a:bodyPr wrap="square">
              <a:spAutoFit/>
            </a:bodyPr>
            <a:lstStyle/>
            <a:p>
              <a:pPr marL="10758" indent="-7957" algn="ctr" defTabSz="806867" fontAlgn="b">
                <a:defRPr/>
              </a:pPr>
              <a:r>
                <a:rPr lang="en-US" sz="1059" dirty="0">
                  <a:solidFill>
                    <a:srgbClr val="6D6E6A"/>
                  </a:solidFill>
                  <a:latin typeface="Arial"/>
                </a:rPr>
                <a:t>Reduce percentage of employees citing financial concerns</a:t>
              </a:r>
            </a:p>
          </p:txBody>
        </p:sp>
      </p:grpSp>
      <p:grpSp>
        <p:nvGrpSpPr>
          <p:cNvPr id="15" name="Group 14">
            <a:extLst>
              <a:ext uri="{FF2B5EF4-FFF2-40B4-BE49-F238E27FC236}">
                <a16:creationId xmlns:a16="http://schemas.microsoft.com/office/drawing/2014/main" id="{3DE003BA-31A8-410D-B411-ACABDA1EA668}"/>
              </a:ext>
            </a:extLst>
          </p:cNvPr>
          <p:cNvGrpSpPr/>
          <p:nvPr/>
        </p:nvGrpSpPr>
        <p:grpSpPr>
          <a:xfrm>
            <a:off x="8179364" y="2423474"/>
            <a:ext cx="2383774" cy="1880416"/>
            <a:chOff x="7390346" y="2746604"/>
            <a:chExt cx="2701610" cy="2131138"/>
          </a:xfrm>
        </p:grpSpPr>
        <p:grpSp>
          <p:nvGrpSpPr>
            <p:cNvPr id="13" name="Group 12">
              <a:extLst>
                <a:ext uri="{FF2B5EF4-FFF2-40B4-BE49-F238E27FC236}">
                  <a16:creationId xmlns:a16="http://schemas.microsoft.com/office/drawing/2014/main" id="{553FDE25-628D-423D-9C2D-54140A927E02}"/>
                </a:ext>
              </a:extLst>
            </p:cNvPr>
            <p:cNvGrpSpPr/>
            <p:nvPr/>
          </p:nvGrpSpPr>
          <p:grpSpPr>
            <a:xfrm>
              <a:off x="7960101" y="2746604"/>
              <a:ext cx="1562100" cy="1562100"/>
              <a:chOff x="7870911" y="2746604"/>
              <a:chExt cx="1562100" cy="1562100"/>
            </a:xfrm>
          </p:grpSpPr>
          <p:sp>
            <p:nvSpPr>
              <p:cNvPr id="11" name="Circle: Hollow 10">
                <a:extLst>
                  <a:ext uri="{FF2B5EF4-FFF2-40B4-BE49-F238E27FC236}">
                    <a16:creationId xmlns:a16="http://schemas.microsoft.com/office/drawing/2014/main" id="{5992FD50-1E3F-4FC7-B9FA-2F84AD1961DB}"/>
                  </a:ext>
                </a:extLst>
              </p:cNvPr>
              <p:cNvSpPr/>
              <p:nvPr/>
            </p:nvSpPr>
            <p:spPr>
              <a:xfrm>
                <a:off x="7870911" y="2746604"/>
                <a:ext cx="1562100" cy="1562100"/>
              </a:xfrm>
              <a:prstGeom prst="donut">
                <a:avLst>
                  <a:gd name="adj" fmla="val 10291"/>
                </a:avLst>
              </a:prstGeom>
              <a:solidFill>
                <a:schemeClr val="bg1"/>
              </a:solidFill>
              <a:ln w="9525">
                <a:solidFill>
                  <a:srgbClr val="26A4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26A4C0"/>
                  </a:solidFill>
                  <a:latin typeface="Arial"/>
                </a:endParaRPr>
              </a:p>
            </p:txBody>
          </p:sp>
          <p:pic>
            <p:nvPicPr>
              <p:cNvPr id="29" name="Graphic 28" descr="Group">
                <a:extLst>
                  <a:ext uri="{FF2B5EF4-FFF2-40B4-BE49-F238E27FC236}">
                    <a16:creationId xmlns:a16="http://schemas.microsoft.com/office/drawing/2014/main" id="{A32FBBD9-1FC9-4BB4-B382-8323C5CB99D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94761" y="3110845"/>
                <a:ext cx="914400" cy="914400"/>
              </a:xfrm>
              <a:prstGeom prst="rect">
                <a:avLst/>
              </a:prstGeom>
            </p:spPr>
          </p:pic>
        </p:grpSp>
        <p:sp>
          <p:nvSpPr>
            <p:cNvPr id="30" name="Rectangle 29">
              <a:extLst>
                <a:ext uri="{FF2B5EF4-FFF2-40B4-BE49-F238E27FC236}">
                  <a16:creationId xmlns:a16="http://schemas.microsoft.com/office/drawing/2014/main" id="{B32FE8BF-C531-406F-B875-296A88B7C860}"/>
                </a:ext>
              </a:extLst>
            </p:cNvPr>
            <p:cNvSpPr/>
            <p:nvPr/>
          </p:nvSpPr>
          <p:spPr>
            <a:xfrm>
              <a:off x="7390346" y="4403646"/>
              <a:ext cx="2701610" cy="474096"/>
            </a:xfrm>
            <a:prstGeom prst="rect">
              <a:avLst/>
            </a:prstGeom>
          </p:spPr>
          <p:txBody>
            <a:bodyPr wrap="square">
              <a:spAutoFit/>
            </a:bodyPr>
            <a:lstStyle/>
            <a:p>
              <a:pPr marL="10758" indent="-7957" algn="ctr" defTabSz="806867" fontAlgn="b">
                <a:defRPr/>
              </a:pPr>
              <a:r>
                <a:rPr lang="en-US" sz="1059" dirty="0">
                  <a:solidFill>
                    <a:srgbClr val="6D6E6A"/>
                  </a:solidFill>
                  <a:latin typeface="Arial"/>
                </a:rPr>
                <a:t>Decrease disease prevalence </a:t>
              </a:r>
            </a:p>
            <a:p>
              <a:pPr marL="10758" indent="-7957" algn="ctr" defTabSz="806867" fontAlgn="b">
                <a:defRPr/>
              </a:pPr>
              <a:r>
                <a:rPr lang="en-US" sz="1059" dirty="0">
                  <a:solidFill>
                    <a:srgbClr val="6D6E6A"/>
                  </a:solidFill>
                  <a:latin typeface="Arial"/>
                </a:rPr>
                <a:t>across race, income, geography</a:t>
              </a:r>
            </a:p>
          </p:txBody>
        </p:sp>
      </p:grpSp>
      <p:pic>
        <p:nvPicPr>
          <p:cNvPr id="33" name="Graphic 32" descr="Doctor">
            <a:extLst>
              <a:ext uri="{FF2B5EF4-FFF2-40B4-BE49-F238E27FC236}">
                <a16:creationId xmlns:a16="http://schemas.microsoft.com/office/drawing/2014/main" id="{7F9DA6DB-2A09-438D-B62C-F49BC4FE85C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917513" y="4964867"/>
            <a:ext cx="806824" cy="806824"/>
          </a:xfrm>
          <a:prstGeom prst="rect">
            <a:avLst/>
          </a:prstGeom>
        </p:spPr>
      </p:pic>
      <p:sp>
        <p:nvSpPr>
          <p:cNvPr id="38" name="Rectangle 37">
            <a:extLst>
              <a:ext uri="{FF2B5EF4-FFF2-40B4-BE49-F238E27FC236}">
                <a16:creationId xmlns:a16="http://schemas.microsoft.com/office/drawing/2014/main" id="{03CACE65-5F3E-42F0-BE79-6043EE9C63A4}"/>
              </a:ext>
            </a:extLst>
          </p:cNvPr>
          <p:cNvSpPr/>
          <p:nvPr/>
        </p:nvSpPr>
        <p:spPr>
          <a:xfrm>
            <a:off x="3116168" y="6203749"/>
            <a:ext cx="4437529" cy="418320"/>
          </a:xfrm>
          <a:prstGeom prst="rect">
            <a:avLst/>
          </a:prstGeom>
        </p:spPr>
        <p:txBody>
          <a:bodyPr>
            <a:spAutoFit/>
          </a:bodyPr>
          <a:lstStyle/>
          <a:p>
            <a:pPr marL="10758" indent="-7957" algn="ctr" defTabSz="806867" fontAlgn="b">
              <a:defRPr/>
            </a:pPr>
            <a:r>
              <a:rPr lang="en-US" sz="1059" dirty="0">
                <a:solidFill>
                  <a:srgbClr val="6D6E6A"/>
                </a:solidFill>
                <a:latin typeface="Arial"/>
              </a:rPr>
              <a:t>Increase lives covered by </a:t>
            </a:r>
          </a:p>
          <a:p>
            <a:pPr marL="10758" indent="-7957" algn="ctr" defTabSz="806867" fontAlgn="b">
              <a:defRPr/>
            </a:pPr>
            <a:r>
              <a:rPr lang="en-US" sz="1059" dirty="0">
                <a:solidFill>
                  <a:srgbClr val="6D6E6A"/>
                </a:solidFill>
                <a:latin typeface="Arial"/>
              </a:rPr>
              <a:t>accountable care</a:t>
            </a:r>
          </a:p>
        </p:txBody>
      </p:sp>
      <p:pic>
        <p:nvPicPr>
          <p:cNvPr id="40" name="Graphic 39" descr="Business Growth RTL">
            <a:extLst>
              <a:ext uri="{FF2B5EF4-FFF2-40B4-BE49-F238E27FC236}">
                <a16:creationId xmlns:a16="http://schemas.microsoft.com/office/drawing/2014/main" id="{53DDEB0A-F744-4F16-AE03-BAE62AB231C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936309" y="5093607"/>
            <a:ext cx="806824" cy="806824"/>
          </a:xfrm>
          <a:prstGeom prst="rect">
            <a:avLst/>
          </a:prstGeom>
        </p:spPr>
      </p:pic>
      <p:sp>
        <p:nvSpPr>
          <p:cNvPr id="41" name="Rectangle 40">
            <a:extLst>
              <a:ext uri="{FF2B5EF4-FFF2-40B4-BE49-F238E27FC236}">
                <a16:creationId xmlns:a16="http://schemas.microsoft.com/office/drawing/2014/main" id="{D3BA7651-62D5-411D-9019-522E43845972}"/>
              </a:ext>
            </a:extLst>
          </p:cNvPr>
          <p:cNvSpPr/>
          <p:nvPr/>
        </p:nvSpPr>
        <p:spPr>
          <a:xfrm>
            <a:off x="5258437" y="6199530"/>
            <a:ext cx="4437529" cy="418320"/>
          </a:xfrm>
          <a:prstGeom prst="rect">
            <a:avLst/>
          </a:prstGeom>
        </p:spPr>
        <p:txBody>
          <a:bodyPr>
            <a:spAutoFit/>
          </a:bodyPr>
          <a:lstStyle/>
          <a:p>
            <a:pPr marL="10758" indent="-7957" algn="ctr" defTabSz="806867" fontAlgn="b">
              <a:defRPr/>
            </a:pPr>
            <a:r>
              <a:rPr lang="en-US" sz="1059" dirty="0">
                <a:solidFill>
                  <a:srgbClr val="6D6E6A"/>
                </a:solidFill>
                <a:latin typeface="Arial"/>
              </a:rPr>
              <a:t>Return on capital </a:t>
            </a:r>
          </a:p>
          <a:p>
            <a:pPr marL="10758" indent="-7957" algn="ctr" defTabSz="806867" fontAlgn="b">
              <a:defRPr/>
            </a:pPr>
            <a:r>
              <a:rPr lang="en-US" sz="1059" dirty="0">
                <a:solidFill>
                  <a:srgbClr val="6D6E6A"/>
                </a:solidFill>
                <a:latin typeface="Arial"/>
              </a:rPr>
              <a:t>from Morgan Health investments</a:t>
            </a:r>
          </a:p>
        </p:txBody>
      </p:sp>
      <p:sp>
        <p:nvSpPr>
          <p:cNvPr id="34" name="Rectangle 33">
            <a:extLst>
              <a:ext uri="{FF2B5EF4-FFF2-40B4-BE49-F238E27FC236}">
                <a16:creationId xmlns:a16="http://schemas.microsoft.com/office/drawing/2014/main" id="{F5A05DCF-937F-49DE-AA3E-5BDA9284C49A}"/>
              </a:ext>
            </a:extLst>
          </p:cNvPr>
          <p:cNvSpPr/>
          <p:nvPr/>
        </p:nvSpPr>
        <p:spPr>
          <a:xfrm>
            <a:off x="1738412" y="2814377"/>
            <a:ext cx="1378324" cy="472437"/>
          </a:xfrm>
          <a:prstGeom prst="rect">
            <a:avLst/>
          </a:prstGeom>
        </p:spPr>
        <p:txBody>
          <a:bodyPr wrap="square">
            <a:spAutoFit/>
          </a:bodyPr>
          <a:lstStyle/>
          <a:p>
            <a:pPr marL="10758" indent="-7957" algn="ctr" defTabSz="806867" fontAlgn="b">
              <a:spcBef>
                <a:spcPts val="265"/>
              </a:spcBef>
              <a:spcAft>
                <a:spcPts val="265"/>
              </a:spcAft>
              <a:defRPr/>
            </a:pPr>
            <a:r>
              <a:rPr lang="en-US" sz="1235" dirty="0">
                <a:solidFill>
                  <a:srgbClr val="6D6E6A"/>
                </a:solidFill>
                <a:latin typeface="Arial"/>
              </a:rPr>
              <a:t>…for </a:t>
            </a:r>
            <a:r>
              <a:rPr lang="en-US" sz="1235" b="1" dirty="0">
                <a:solidFill>
                  <a:srgbClr val="7DBAC4">
                    <a:lumMod val="75000"/>
                  </a:srgbClr>
                </a:solidFill>
                <a:latin typeface="Arial"/>
              </a:rPr>
              <a:t>JPMC employees</a:t>
            </a:r>
            <a:r>
              <a:rPr lang="en-US" sz="1235" dirty="0">
                <a:solidFill>
                  <a:srgbClr val="6D6E6A"/>
                </a:solidFill>
                <a:latin typeface="Arial"/>
              </a:rPr>
              <a:t>:</a:t>
            </a:r>
          </a:p>
        </p:txBody>
      </p:sp>
      <p:sp>
        <p:nvSpPr>
          <p:cNvPr id="36" name="Rectangle 35">
            <a:extLst>
              <a:ext uri="{FF2B5EF4-FFF2-40B4-BE49-F238E27FC236}">
                <a16:creationId xmlns:a16="http://schemas.microsoft.com/office/drawing/2014/main" id="{7011D986-3FC3-4E25-8CA4-95690FAB3565}"/>
              </a:ext>
            </a:extLst>
          </p:cNvPr>
          <p:cNvSpPr/>
          <p:nvPr/>
        </p:nvSpPr>
        <p:spPr>
          <a:xfrm>
            <a:off x="1738412" y="5173943"/>
            <a:ext cx="1378324" cy="662489"/>
          </a:xfrm>
          <a:prstGeom prst="rect">
            <a:avLst/>
          </a:prstGeom>
        </p:spPr>
        <p:txBody>
          <a:bodyPr wrap="square">
            <a:spAutoFit/>
          </a:bodyPr>
          <a:lstStyle/>
          <a:p>
            <a:pPr marL="10758" indent="-7957" algn="ctr" defTabSz="806867" fontAlgn="b">
              <a:spcBef>
                <a:spcPts val="265"/>
              </a:spcBef>
              <a:spcAft>
                <a:spcPts val="265"/>
              </a:spcAft>
              <a:defRPr/>
            </a:pPr>
            <a:r>
              <a:rPr lang="en-US" sz="1235" dirty="0">
                <a:solidFill>
                  <a:srgbClr val="6D6E6A"/>
                </a:solidFill>
                <a:latin typeface="Arial"/>
              </a:rPr>
              <a:t>…in the </a:t>
            </a:r>
            <a:r>
              <a:rPr lang="en-US" sz="1235" b="1" dirty="0">
                <a:solidFill>
                  <a:srgbClr val="62AC41"/>
                </a:solidFill>
                <a:latin typeface="Arial"/>
              </a:rPr>
              <a:t>employer market</a:t>
            </a:r>
            <a:r>
              <a:rPr lang="en-US" sz="1235" dirty="0">
                <a:solidFill>
                  <a:srgbClr val="6D6E6A"/>
                </a:solidFill>
                <a:latin typeface="Arial"/>
              </a:rPr>
              <a:t>:</a:t>
            </a:r>
          </a:p>
        </p:txBody>
      </p:sp>
      <p:sp>
        <p:nvSpPr>
          <p:cNvPr id="3" name="PageNumber">
            <a:extLst>
              <a:ext uri="{FF2B5EF4-FFF2-40B4-BE49-F238E27FC236}">
                <a16:creationId xmlns:a16="http://schemas.microsoft.com/office/drawing/2014/main" id="{5E237EF4-E8CA-4713-8118-1AEABF7D026C}"/>
              </a:ext>
            </a:extLst>
          </p:cNvPr>
          <p:cNvSpPr txBox="1"/>
          <p:nvPr/>
        </p:nvSpPr>
        <p:spPr>
          <a:xfrm>
            <a:off x="5995147" y="6252883"/>
            <a:ext cx="201706" cy="161365"/>
          </a:xfrm>
          <a:prstGeom prst="rect">
            <a:avLst/>
          </a:prstGeom>
          <a:noFill/>
        </p:spPr>
        <p:txBody>
          <a:bodyPr vert="horz" wrap="none" lIns="0" tIns="0" rIns="0" bIns="0" rtlCol="0" anchor="ctr">
            <a:noAutofit/>
          </a:bodyPr>
          <a:lstStyle/>
          <a:p>
            <a:pPr algn="ctr" defTabSz="806867">
              <a:lnSpc>
                <a:spcPct val="110000"/>
              </a:lnSpc>
            </a:pPr>
            <a:r>
              <a:rPr lang="en-US" sz="794" dirty="0">
                <a:solidFill>
                  <a:srgbClr val="6D6E6A"/>
                </a:solidFill>
                <a:latin typeface="Arial"/>
              </a:rPr>
              <a:t>2</a:t>
            </a:r>
          </a:p>
        </p:txBody>
      </p:sp>
    </p:spTree>
    <p:custDataLst>
      <p:tags r:id="rId1"/>
    </p:custDataLst>
    <p:extLst>
      <p:ext uri="{BB962C8B-B14F-4D97-AF65-F5344CB8AC3E}">
        <p14:creationId xmlns:p14="http://schemas.microsoft.com/office/powerpoint/2010/main" val="379301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12C09-4B40-4A3C-9BCB-68D5B8012844}"/>
              </a:ext>
            </a:extLst>
          </p:cNvPr>
          <p:cNvSpPr>
            <a:spLocks noGrp="1"/>
          </p:cNvSpPr>
          <p:nvPr>
            <p:ph type="title"/>
          </p:nvPr>
        </p:nvSpPr>
        <p:spPr/>
        <p:txBody>
          <a:bodyPr/>
          <a:lstStyle/>
          <a:p>
            <a:r>
              <a:rPr lang="en-US" dirty="0"/>
              <a:t>Employer Role in the Accountable Care Ecosystem</a:t>
            </a:r>
          </a:p>
        </p:txBody>
      </p:sp>
      <p:sp>
        <p:nvSpPr>
          <p:cNvPr id="4" name="Subtitle 3">
            <a:extLst>
              <a:ext uri="{FF2B5EF4-FFF2-40B4-BE49-F238E27FC236}">
                <a16:creationId xmlns:a16="http://schemas.microsoft.com/office/drawing/2014/main" id="{5BFB47DD-9402-48CE-923A-43C5E81187EE}"/>
              </a:ext>
            </a:extLst>
          </p:cNvPr>
          <p:cNvSpPr>
            <a:spLocks noGrp="1"/>
          </p:cNvSpPr>
          <p:nvPr>
            <p:ph type="subTitle" sz="quarter" idx="11"/>
          </p:nvPr>
        </p:nvSpPr>
        <p:spPr/>
        <p:txBody>
          <a:bodyPr/>
          <a:lstStyle/>
          <a:p>
            <a:r>
              <a:rPr lang="en-US" sz="1412" i="1" dirty="0">
                <a:latin typeface="Calibri" panose="020F0502020204030204" pitchFamily="34" charset="0"/>
                <a:ea typeface="Calibri" panose="020F0502020204030204" pitchFamily="34" charset="0"/>
                <a:cs typeface="Times New Roman" panose="02020603050405020304" pitchFamily="18" charset="0"/>
              </a:rPr>
              <a:t>Employers' role in improving the value of health care services delivered to their employees and families</a:t>
            </a:r>
            <a:endParaRPr lang="en-US" sz="1412" i="1" dirty="0"/>
          </a:p>
        </p:txBody>
      </p:sp>
      <p:graphicFrame>
        <p:nvGraphicFramePr>
          <p:cNvPr id="8" name="Diagram 7">
            <a:extLst>
              <a:ext uri="{FF2B5EF4-FFF2-40B4-BE49-F238E27FC236}">
                <a16:creationId xmlns:a16="http://schemas.microsoft.com/office/drawing/2014/main" id="{E6409F02-61FC-4A97-A59C-66BEAF576D1F}"/>
              </a:ext>
            </a:extLst>
          </p:cNvPr>
          <p:cNvGraphicFramePr/>
          <p:nvPr/>
        </p:nvGraphicFramePr>
        <p:xfrm>
          <a:off x="3913958" y="2591065"/>
          <a:ext cx="3286117" cy="241882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Diagram 10">
            <a:extLst>
              <a:ext uri="{FF2B5EF4-FFF2-40B4-BE49-F238E27FC236}">
                <a16:creationId xmlns:a16="http://schemas.microsoft.com/office/drawing/2014/main" id="{0E529085-F034-4C74-97F0-40247B565220}"/>
              </a:ext>
            </a:extLst>
          </p:cNvPr>
          <p:cNvGraphicFramePr/>
          <p:nvPr/>
        </p:nvGraphicFramePr>
        <p:xfrm>
          <a:off x="2436243" y="1535163"/>
          <a:ext cx="6107731" cy="133753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6" name="Left Brace 5">
            <a:extLst>
              <a:ext uri="{FF2B5EF4-FFF2-40B4-BE49-F238E27FC236}">
                <a16:creationId xmlns:a16="http://schemas.microsoft.com/office/drawing/2014/main" id="{8E967B6D-AB87-4B51-968C-BAC1E656E719}"/>
              </a:ext>
            </a:extLst>
          </p:cNvPr>
          <p:cNvSpPr/>
          <p:nvPr/>
        </p:nvSpPr>
        <p:spPr>
          <a:xfrm>
            <a:off x="3448505" y="2930043"/>
            <a:ext cx="138010" cy="1921514"/>
          </a:xfrm>
          <a:prstGeom prst="leftBrace">
            <a:avLst/>
          </a:prstGeom>
          <a:ln w="95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806867"/>
            <a:endParaRPr lang="en-US" sz="971">
              <a:solidFill>
                <a:srgbClr val="000000"/>
              </a:solidFill>
              <a:latin typeface="Arial"/>
            </a:endParaRPr>
          </a:p>
        </p:txBody>
      </p:sp>
      <p:grpSp>
        <p:nvGrpSpPr>
          <p:cNvPr id="32" name="Family">
            <a:extLst>
              <a:ext uri="{FF2B5EF4-FFF2-40B4-BE49-F238E27FC236}">
                <a16:creationId xmlns:a16="http://schemas.microsoft.com/office/drawing/2014/main" id="{A968A339-52EB-4B78-A534-48B0227D6777}"/>
              </a:ext>
            </a:extLst>
          </p:cNvPr>
          <p:cNvGrpSpPr>
            <a:grpSpLocks noChangeAspect="1"/>
          </p:cNvGrpSpPr>
          <p:nvPr>
            <p:custDataLst>
              <p:tags r:id="rId2"/>
            </p:custDataLst>
          </p:nvPr>
        </p:nvGrpSpPr>
        <p:grpSpPr>
          <a:xfrm>
            <a:off x="2486101" y="3444857"/>
            <a:ext cx="693639" cy="956000"/>
            <a:chOff x="476250" y="2106613"/>
            <a:chExt cx="612775" cy="844551"/>
          </a:xfrm>
        </p:grpSpPr>
        <p:sp>
          <p:nvSpPr>
            <p:cNvPr id="28" name="Freeform 13">
              <a:extLst>
                <a:ext uri="{FF2B5EF4-FFF2-40B4-BE49-F238E27FC236}">
                  <a16:creationId xmlns:a16="http://schemas.microsoft.com/office/drawing/2014/main" id="{BB0FEA87-9D87-40F7-9118-2D5683C34AAD}"/>
                </a:ext>
              </a:extLst>
            </p:cNvPr>
            <p:cNvSpPr>
              <a:spLocks noEditPoints="1"/>
            </p:cNvSpPr>
            <p:nvPr/>
          </p:nvSpPr>
          <p:spPr bwMode="auto">
            <a:xfrm>
              <a:off x="576263" y="2106613"/>
              <a:ext cx="193675" cy="188913"/>
            </a:xfrm>
            <a:custGeom>
              <a:avLst/>
              <a:gdLst>
                <a:gd name="T0" fmla="*/ 38 w 77"/>
                <a:gd name="T1" fmla="*/ 76 h 76"/>
                <a:gd name="T2" fmla="*/ 0 w 77"/>
                <a:gd name="T3" fmla="*/ 38 h 76"/>
                <a:gd name="T4" fmla="*/ 38 w 77"/>
                <a:gd name="T5" fmla="*/ 0 h 76"/>
                <a:gd name="T6" fmla="*/ 77 w 77"/>
                <a:gd name="T7" fmla="*/ 38 h 76"/>
                <a:gd name="T8" fmla="*/ 38 w 77"/>
                <a:gd name="T9" fmla="*/ 76 h 76"/>
                <a:gd name="T10" fmla="*/ 38 w 77"/>
                <a:gd name="T11" fmla="*/ 10 h 76"/>
                <a:gd name="T12" fmla="*/ 10 w 77"/>
                <a:gd name="T13" fmla="*/ 38 h 76"/>
                <a:gd name="T14" fmla="*/ 38 w 77"/>
                <a:gd name="T15" fmla="*/ 66 h 76"/>
                <a:gd name="T16" fmla="*/ 67 w 77"/>
                <a:gd name="T17" fmla="*/ 38 h 76"/>
                <a:gd name="T18" fmla="*/ 38 w 77"/>
                <a:gd name="T19"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76">
                  <a:moveTo>
                    <a:pt x="38" y="76"/>
                  </a:moveTo>
                  <a:cubicBezTo>
                    <a:pt x="17" y="76"/>
                    <a:pt x="0" y="59"/>
                    <a:pt x="0" y="38"/>
                  </a:cubicBezTo>
                  <a:cubicBezTo>
                    <a:pt x="0" y="17"/>
                    <a:pt x="17" y="0"/>
                    <a:pt x="38" y="0"/>
                  </a:cubicBezTo>
                  <a:cubicBezTo>
                    <a:pt x="60" y="0"/>
                    <a:pt x="77" y="17"/>
                    <a:pt x="77" y="38"/>
                  </a:cubicBezTo>
                  <a:cubicBezTo>
                    <a:pt x="77" y="59"/>
                    <a:pt x="60" y="76"/>
                    <a:pt x="38" y="76"/>
                  </a:cubicBezTo>
                  <a:close/>
                  <a:moveTo>
                    <a:pt x="38" y="10"/>
                  </a:moveTo>
                  <a:cubicBezTo>
                    <a:pt x="23" y="10"/>
                    <a:pt x="10" y="23"/>
                    <a:pt x="10" y="38"/>
                  </a:cubicBezTo>
                  <a:cubicBezTo>
                    <a:pt x="10" y="53"/>
                    <a:pt x="23" y="66"/>
                    <a:pt x="38" y="66"/>
                  </a:cubicBezTo>
                  <a:cubicBezTo>
                    <a:pt x="54" y="66"/>
                    <a:pt x="67" y="53"/>
                    <a:pt x="67" y="38"/>
                  </a:cubicBezTo>
                  <a:cubicBezTo>
                    <a:pt x="67" y="23"/>
                    <a:pt x="54" y="10"/>
                    <a:pt x="38" y="1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defTabSz="806867"/>
              <a:endParaRPr lang="en-US" sz="971" dirty="0">
                <a:solidFill>
                  <a:srgbClr val="000000"/>
                </a:solidFill>
                <a:latin typeface="Arial"/>
              </a:endParaRPr>
            </a:p>
          </p:txBody>
        </p:sp>
        <p:sp>
          <p:nvSpPr>
            <p:cNvPr id="29" name="Freeform 14">
              <a:extLst>
                <a:ext uri="{FF2B5EF4-FFF2-40B4-BE49-F238E27FC236}">
                  <a16:creationId xmlns:a16="http://schemas.microsoft.com/office/drawing/2014/main" id="{84262EA3-6D62-4F65-8712-BE3B06003E39}"/>
                </a:ext>
              </a:extLst>
            </p:cNvPr>
            <p:cNvSpPr>
              <a:spLocks noEditPoints="1"/>
            </p:cNvSpPr>
            <p:nvPr/>
          </p:nvSpPr>
          <p:spPr bwMode="auto">
            <a:xfrm>
              <a:off x="795338" y="2125663"/>
              <a:ext cx="187325" cy="187325"/>
            </a:xfrm>
            <a:custGeom>
              <a:avLst/>
              <a:gdLst>
                <a:gd name="T0" fmla="*/ 37 w 75"/>
                <a:gd name="T1" fmla="*/ 75 h 75"/>
                <a:gd name="T2" fmla="*/ 0 w 75"/>
                <a:gd name="T3" fmla="*/ 38 h 75"/>
                <a:gd name="T4" fmla="*/ 37 w 75"/>
                <a:gd name="T5" fmla="*/ 0 h 75"/>
                <a:gd name="T6" fmla="*/ 75 w 75"/>
                <a:gd name="T7" fmla="*/ 38 h 75"/>
                <a:gd name="T8" fmla="*/ 37 w 75"/>
                <a:gd name="T9" fmla="*/ 75 h 75"/>
                <a:gd name="T10" fmla="*/ 37 w 75"/>
                <a:gd name="T11" fmla="*/ 11 h 75"/>
                <a:gd name="T12" fmla="*/ 11 w 75"/>
                <a:gd name="T13" fmla="*/ 38 h 75"/>
                <a:gd name="T14" fmla="*/ 37 w 75"/>
                <a:gd name="T15" fmla="*/ 65 h 75"/>
                <a:gd name="T16" fmla="*/ 65 w 75"/>
                <a:gd name="T17" fmla="*/ 38 h 75"/>
                <a:gd name="T18" fmla="*/ 37 w 75"/>
                <a:gd name="T1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5">
                  <a:moveTo>
                    <a:pt x="37" y="75"/>
                  </a:moveTo>
                  <a:cubicBezTo>
                    <a:pt x="17" y="75"/>
                    <a:pt x="0" y="59"/>
                    <a:pt x="0" y="38"/>
                  </a:cubicBezTo>
                  <a:cubicBezTo>
                    <a:pt x="0" y="17"/>
                    <a:pt x="17" y="0"/>
                    <a:pt x="37" y="0"/>
                  </a:cubicBezTo>
                  <a:cubicBezTo>
                    <a:pt x="58" y="0"/>
                    <a:pt x="75" y="17"/>
                    <a:pt x="75" y="38"/>
                  </a:cubicBezTo>
                  <a:cubicBezTo>
                    <a:pt x="75" y="59"/>
                    <a:pt x="58" y="75"/>
                    <a:pt x="37" y="75"/>
                  </a:cubicBezTo>
                  <a:close/>
                  <a:moveTo>
                    <a:pt x="37" y="11"/>
                  </a:moveTo>
                  <a:cubicBezTo>
                    <a:pt x="23" y="11"/>
                    <a:pt x="11" y="23"/>
                    <a:pt x="11" y="38"/>
                  </a:cubicBezTo>
                  <a:cubicBezTo>
                    <a:pt x="11" y="53"/>
                    <a:pt x="23" y="65"/>
                    <a:pt x="37" y="65"/>
                  </a:cubicBezTo>
                  <a:cubicBezTo>
                    <a:pt x="52" y="65"/>
                    <a:pt x="65" y="53"/>
                    <a:pt x="65" y="38"/>
                  </a:cubicBezTo>
                  <a:cubicBezTo>
                    <a:pt x="65" y="23"/>
                    <a:pt x="52" y="11"/>
                    <a:pt x="37" y="11"/>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defTabSz="806867"/>
              <a:endParaRPr lang="en-US" sz="971" dirty="0">
                <a:solidFill>
                  <a:srgbClr val="000000"/>
                </a:solidFill>
                <a:latin typeface="Arial"/>
              </a:endParaRPr>
            </a:p>
          </p:txBody>
        </p:sp>
        <p:sp>
          <p:nvSpPr>
            <p:cNvPr id="30" name="Freeform 15">
              <a:extLst>
                <a:ext uri="{FF2B5EF4-FFF2-40B4-BE49-F238E27FC236}">
                  <a16:creationId xmlns:a16="http://schemas.microsoft.com/office/drawing/2014/main" id="{C1895987-068D-4369-99D9-D101D2481211}"/>
                </a:ext>
              </a:extLst>
            </p:cNvPr>
            <p:cNvSpPr>
              <a:spLocks noEditPoints="1"/>
            </p:cNvSpPr>
            <p:nvPr/>
          </p:nvSpPr>
          <p:spPr bwMode="auto">
            <a:xfrm>
              <a:off x="476250" y="2303463"/>
              <a:ext cx="612775" cy="647700"/>
            </a:xfrm>
            <a:custGeom>
              <a:avLst/>
              <a:gdLst>
                <a:gd name="T0" fmla="*/ 139 w 244"/>
                <a:gd name="T1" fmla="*/ 254 h 259"/>
                <a:gd name="T2" fmla="*/ 141 w 244"/>
                <a:gd name="T3" fmla="*/ 136 h 259"/>
                <a:gd name="T4" fmla="*/ 157 w 244"/>
                <a:gd name="T5" fmla="*/ 164 h 259"/>
                <a:gd name="T6" fmla="*/ 128 w 244"/>
                <a:gd name="T7" fmla="*/ 113 h 259"/>
                <a:gd name="T8" fmla="*/ 83 w 244"/>
                <a:gd name="T9" fmla="*/ 142 h 259"/>
                <a:gd name="T10" fmla="*/ 80 w 244"/>
                <a:gd name="T11" fmla="*/ 164 h 259"/>
                <a:gd name="T12" fmla="*/ 83 w 244"/>
                <a:gd name="T13" fmla="*/ 167 h 259"/>
                <a:gd name="T14" fmla="*/ 93 w 244"/>
                <a:gd name="T15" fmla="*/ 134 h 259"/>
                <a:gd name="T16" fmla="*/ 103 w 244"/>
                <a:gd name="T17" fmla="*/ 168 h 259"/>
                <a:gd name="T18" fmla="*/ 104 w 244"/>
                <a:gd name="T19" fmla="*/ 254 h 259"/>
                <a:gd name="T20" fmla="*/ 52 w 244"/>
                <a:gd name="T21" fmla="*/ 239 h 259"/>
                <a:gd name="T22" fmla="*/ 19 w 244"/>
                <a:gd name="T23" fmla="*/ 122 h 259"/>
                <a:gd name="T24" fmla="*/ 1 w 244"/>
                <a:gd name="T25" fmla="*/ 102 h 259"/>
                <a:gd name="T26" fmla="*/ 70 w 244"/>
                <a:gd name="T27" fmla="*/ 0 h 259"/>
                <a:gd name="T28" fmla="*/ 106 w 244"/>
                <a:gd name="T29" fmla="*/ 6 h 259"/>
                <a:gd name="T30" fmla="*/ 174 w 244"/>
                <a:gd name="T31" fmla="*/ 7 h 259"/>
                <a:gd name="T32" fmla="*/ 243 w 244"/>
                <a:gd name="T33" fmla="*/ 106 h 259"/>
                <a:gd name="T34" fmla="*/ 225 w 244"/>
                <a:gd name="T35" fmla="*/ 126 h 259"/>
                <a:gd name="T36" fmla="*/ 220 w 244"/>
                <a:gd name="T37" fmla="*/ 176 h 259"/>
                <a:gd name="T38" fmla="*/ 202 w 244"/>
                <a:gd name="T39" fmla="*/ 182 h 259"/>
                <a:gd name="T40" fmla="*/ 150 w 244"/>
                <a:gd name="T41" fmla="*/ 249 h 259"/>
                <a:gd name="T42" fmla="*/ 182 w 244"/>
                <a:gd name="T43" fmla="*/ 238 h 259"/>
                <a:gd name="T44" fmla="*/ 208 w 244"/>
                <a:gd name="T45" fmla="*/ 171 h 259"/>
                <a:gd name="T46" fmla="*/ 195 w 244"/>
                <a:gd name="T47" fmla="*/ 67 h 259"/>
                <a:gd name="T48" fmla="*/ 217 w 244"/>
                <a:gd name="T49" fmla="*/ 109 h 259"/>
                <a:gd name="T50" fmla="*/ 231 w 244"/>
                <a:gd name="T51" fmla="*/ 112 h 259"/>
                <a:gd name="T52" fmla="*/ 184 w 244"/>
                <a:gd name="T53" fmla="*/ 22 h 259"/>
                <a:gd name="T54" fmla="*/ 130 w 244"/>
                <a:gd name="T55" fmla="*/ 33 h 259"/>
                <a:gd name="T56" fmla="*/ 100 w 244"/>
                <a:gd name="T57" fmla="*/ 15 h 259"/>
                <a:gd name="T58" fmla="*/ 55 w 244"/>
                <a:gd name="T59" fmla="*/ 18 h 259"/>
                <a:gd name="T60" fmla="*/ 18 w 244"/>
                <a:gd name="T61" fmla="*/ 111 h 259"/>
                <a:gd name="T62" fmla="*/ 38 w 244"/>
                <a:gd name="T63" fmla="*/ 64 h 259"/>
                <a:gd name="T64" fmla="*/ 48 w 244"/>
                <a:gd name="T65" fmla="*/ 106 h 259"/>
                <a:gd name="T66" fmla="*/ 50 w 244"/>
                <a:gd name="T67" fmla="*/ 115 h 259"/>
                <a:gd name="T68" fmla="*/ 74 w 244"/>
                <a:gd name="T69" fmla="*/ 249 h 259"/>
                <a:gd name="T70" fmla="*/ 92 w 244"/>
                <a:gd name="T71" fmla="*/ 174 h 259"/>
                <a:gd name="T72" fmla="*/ 76 w 244"/>
                <a:gd name="T73" fmla="*/ 175 h 259"/>
                <a:gd name="T74" fmla="*/ 73 w 244"/>
                <a:gd name="T75" fmla="*/ 143 h 259"/>
                <a:gd name="T76" fmla="*/ 116 w 244"/>
                <a:gd name="T77" fmla="*/ 103 h 259"/>
                <a:gd name="T78" fmla="*/ 174 w 244"/>
                <a:gd name="T79" fmla="*/ 164 h 259"/>
                <a:gd name="T80" fmla="*/ 150 w 244"/>
                <a:gd name="T81" fmla="*/ 183 h 259"/>
                <a:gd name="T82" fmla="*/ 122 w 244"/>
                <a:gd name="T83" fmla="*/ 97 h 259"/>
                <a:gd name="T84" fmla="*/ 149 w 244"/>
                <a:gd name="T85" fmla="*/ 70 h 259"/>
                <a:gd name="T86" fmla="*/ 105 w 244"/>
                <a:gd name="T87" fmla="*/ 70 h 259"/>
                <a:gd name="T88" fmla="*/ 122 w 244"/>
                <a:gd name="T89" fmla="*/ 5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259">
                  <a:moveTo>
                    <a:pt x="172" y="259"/>
                  </a:moveTo>
                  <a:cubicBezTo>
                    <a:pt x="145" y="259"/>
                    <a:pt x="145" y="259"/>
                    <a:pt x="145" y="259"/>
                  </a:cubicBezTo>
                  <a:cubicBezTo>
                    <a:pt x="142" y="259"/>
                    <a:pt x="139" y="257"/>
                    <a:pt x="139" y="254"/>
                  </a:cubicBezTo>
                  <a:cubicBezTo>
                    <a:pt x="139" y="183"/>
                    <a:pt x="139" y="183"/>
                    <a:pt x="139" y="183"/>
                  </a:cubicBezTo>
                  <a:cubicBezTo>
                    <a:pt x="139" y="183"/>
                    <a:pt x="139" y="174"/>
                    <a:pt x="141" y="167"/>
                  </a:cubicBezTo>
                  <a:cubicBezTo>
                    <a:pt x="141" y="136"/>
                    <a:pt x="141" y="136"/>
                    <a:pt x="141" y="136"/>
                  </a:cubicBezTo>
                  <a:cubicBezTo>
                    <a:pt x="141" y="134"/>
                    <a:pt x="143" y="132"/>
                    <a:pt x="145" y="131"/>
                  </a:cubicBezTo>
                  <a:cubicBezTo>
                    <a:pt x="147" y="131"/>
                    <a:pt x="150" y="132"/>
                    <a:pt x="151" y="134"/>
                  </a:cubicBezTo>
                  <a:cubicBezTo>
                    <a:pt x="155" y="140"/>
                    <a:pt x="157" y="155"/>
                    <a:pt x="157" y="164"/>
                  </a:cubicBezTo>
                  <a:cubicBezTo>
                    <a:pt x="157" y="165"/>
                    <a:pt x="159" y="167"/>
                    <a:pt x="161" y="167"/>
                  </a:cubicBezTo>
                  <a:cubicBezTo>
                    <a:pt x="162" y="167"/>
                    <a:pt x="164" y="166"/>
                    <a:pt x="164" y="164"/>
                  </a:cubicBezTo>
                  <a:cubicBezTo>
                    <a:pt x="164" y="136"/>
                    <a:pt x="151" y="118"/>
                    <a:pt x="128" y="113"/>
                  </a:cubicBezTo>
                  <a:cubicBezTo>
                    <a:pt x="127" y="113"/>
                    <a:pt x="127" y="113"/>
                    <a:pt x="127" y="113"/>
                  </a:cubicBezTo>
                  <a:cubicBezTo>
                    <a:pt x="116" y="113"/>
                    <a:pt x="116" y="113"/>
                    <a:pt x="116" y="113"/>
                  </a:cubicBezTo>
                  <a:cubicBezTo>
                    <a:pt x="116" y="113"/>
                    <a:pt x="92" y="114"/>
                    <a:pt x="83" y="142"/>
                  </a:cubicBezTo>
                  <a:cubicBezTo>
                    <a:pt x="83" y="143"/>
                    <a:pt x="83" y="143"/>
                    <a:pt x="83" y="143"/>
                  </a:cubicBezTo>
                  <a:cubicBezTo>
                    <a:pt x="83" y="144"/>
                    <a:pt x="83" y="144"/>
                    <a:pt x="83" y="145"/>
                  </a:cubicBezTo>
                  <a:cubicBezTo>
                    <a:pt x="81" y="151"/>
                    <a:pt x="80" y="157"/>
                    <a:pt x="80" y="164"/>
                  </a:cubicBezTo>
                  <a:cubicBezTo>
                    <a:pt x="80" y="165"/>
                    <a:pt x="80" y="165"/>
                    <a:pt x="81" y="166"/>
                  </a:cubicBezTo>
                  <a:cubicBezTo>
                    <a:pt x="82" y="166"/>
                    <a:pt x="82" y="166"/>
                    <a:pt x="82" y="166"/>
                  </a:cubicBezTo>
                  <a:cubicBezTo>
                    <a:pt x="82" y="167"/>
                    <a:pt x="82" y="167"/>
                    <a:pt x="83" y="167"/>
                  </a:cubicBezTo>
                  <a:cubicBezTo>
                    <a:pt x="83" y="167"/>
                    <a:pt x="83" y="167"/>
                    <a:pt x="83" y="167"/>
                  </a:cubicBezTo>
                  <a:cubicBezTo>
                    <a:pt x="85" y="167"/>
                    <a:pt x="87" y="166"/>
                    <a:pt x="87" y="164"/>
                  </a:cubicBezTo>
                  <a:cubicBezTo>
                    <a:pt x="87" y="153"/>
                    <a:pt x="90" y="139"/>
                    <a:pt x="93" y="134"/>
                  </a:cubicBezTo>
                  <a:cubicBezTo>
                    <a:pt x="94" y="132"/>
                    <a:pt x="97" y="131"/>
                    <a:pt x="99" y="131"/>
                  </a:cubicBezTo>
                  <a:cubicBezTo>
                    <a:pt x="101" y="132"/>
                    <a:pt x="103" y="134"/>
                    <a:pt x="103" y="136"/>
                  </a:cubicBezTo>
                  <a:cubicBezTo>
                    <a:pt x="103" y="168"/>
                    <a:pt x="103" y="168"/>
                    <a:pt x="103" y="168"/>
                  </a:cubicBezTo>
                  <a:cubicBezTo>
                    <a:pt x="103" y="168"/>
                    <a:pt x="103" y="177"/>
                    <a:pt x="104" y="182"/>
                  </a:cubicBezTo>
                  <a:cubicBezTo>
                    <a:pt x="104" y="182"/>
                    <a:pt x="104" y="183"/>
                    <a:pt x="104" y="183"/>
                  </a:cubicBezTo>
                  <a:cubicBezTo>
                    <a:pt x="104" y="254"/>
                    <a:pt x="104" y="254"/>
                    <a:pt x="104" y="254"/>
                  </a:cubicBezTo>
                  <a:cubicBezTo>
                    <a:pt x="104" y="257"/>
                    <a:pt x="101" y="259"/>
                    <a:pt x="98" y="259"/>
                  </a:cubicBezTo>
                  <a:cubicBezTo>
                    <a:pt x="74" y="259"/>
                    <a:pt x="74" y="259"/>
                    <a:pt x="74" y="259"/>
                  </a:cubicBezTo>
                  <a:cubicBezTo>
                    <a:pt x="62" y="259"/>
                    <a:pt x="52" y="250"/>
                    <a:pt x="52" y="239"/>
                  </a:cubicBezTo>
                  <a:cubicBezTo>
                    <a:pt x="39" y="115"/>
                    <a:pt x="39" y="115"/>
                    <a:pt x="39" y="115"/>
                  </a:cubicBezTo>
                  <a:cubicBezTo>
                    <a:pt x="39" y="113"/>
                    <a:pt x="38" y="112"/>
                    <a:pt x="38" y="110"/>
                  </a:cubicBezTo>
                  <a:cubicBezTo>
                    <a:pt x="35" y="117"/>
                    <a:pt x="28" y="122"/>
                    <a:pt x="19" y="122"/>
                  </a:cubicBezTo>
                  <a:cubicBezTo>
                    <a:pt x="19" y="122"/>
                    <a:pt x="17" y="122"/>
                    <a:pt x="15" y="121"/>
                  </a:cubicBezTo>
                  <a:cubicBezTo>
                    <a:pt x="11" y="121"/>
                    <a:pt x="7" y="118"/>
                    <a:pt x="4" y="115"/>
                  </a:cubicBezTo>
                  <a:cubicBezTo>
                    <a:pt x="1" y="111"/>
                    <a:pt x="0" y="106"/>
                    <a:pt x="1" y="102"/>
                  </a:cubicBezTo>
                  <a:cubicBezTo>
                    <a:pt x="9" y="50"/>
                    <a:pt x="21" y="26"/>
                    <a:pt x="50" y="9"/>
                  </a:cubicBezTo>
                  <a:cubicBezTo>
                    <a:pt x="56" y="5"/>
                    <a:pt x="62" y="2"/>
                    <a:pt x="69" y="0"/>
                  </a:cubicBezTo>
                  <a:cubicBezTo>
                    <a:pt x="69" y="0"/>
                    <a:pt x="70" y="0"/>
                    <a:pt x="70" y="0"/>
                  </a:cubicBezTo>
                  <a:cubicBezTo>
                    <a:pt x="88" y="0"/>
                    <a:pt x="88" y="0"/>
                    <a:pt x="88" y="0"/>
                  </a:cubicBezTo>
                  <a:cubicBezTo>
                    <a:pt x="88" y="0"/>
                    <a:pt x="89" y="0"/>
                    <a:pt x="89" y="0"/>
                  </a:cubicBezTo>
                  <a:cubicBezTo>
                    <a:pt x="94" y="1"/>
                    <a:pt x="103" y="4"/>
                    <a:pt x="106" y="6"/>
                  </a:cubicBezTo>
                  <a:cubicBezTo>
                    <a:pt x="114" y="11"/>
                    <a:pt x="121" y="16"/>
                    <a:pt x="127" y="22"/>
                  </a:cubicBezTo>
                  <a:cubicBezTo>
                    <a:pt x="136" y="16"/>
                    <a:pt x="149" y="8"/>
                    <a:pt x="156" y="7"/>
                  </a:cubicBezTo>
                  <a:cubicBezTo>
                    <a:pt x="174" y="7"/>
                    <a:pt x="174" y="7"/>
                    <a:pt x="174" y="7"/>
                  </a:cubicBezTo>
                  <a:cubicBezTo>
                    <a:pt x="174" y="7"/>
                    <a:pt x="175" y="7"/>
                    <a:pt x="175" y="7"/>
                  </a:cubicBezTo>
                  <a:cubicBezTo>
                    <a:pt x="179" y="8"/>
                    <a:pt x="187" y="11"/>
                    <a:pt x="191" y="13"/>
                  </a:cubicBezTo>
                  <a:cubicBezTo>
                    <a:pt x="221" y="31"/>
                    <a:pt x="234" y="54"/>
                    <a:pt x="243" y="106"/>
                  </a:cubicBezTo>
                  <a:cubicBezTo>
                    <a:pt x="244" y="110"/>
                    <a:pt x="243" y="115"/>
                    <a:pt x="240" y="119"/>
                  </a:cubicBezTo>
                  <a:cubicBezTo>
                    <a:pt x="237" y="123"/>
                    <a:pt x="232" y="125"/>
                    <a:pt x="227" y="126"/>
                  </a:cubicBezTo>
                  <a:cubicBezTo>
                    <a:pt x="225" y="126"/>
                    <a:pt x="225" y="126"/>
                    <a:pt x="225" y="126"/>
                  </a:cubicBezTo>
                  <a:cubicBezTo>
                    <a:pt x="219" y="126"/>
                    <a:pt x="214" y="124"/>
                    <a:pt x="211" y="120"/>
                  </a:cubicBezTo>
                  <a:cubicBezTo>
                    <a:pt x="219" y="174"/>
                    <a:pt x="219" y="174"/>
                    <a:pt x="219" y="174"/>
                  </a:cubicBezTo>
                  <a:cubicBezTo>
                    <a:pt x="220" y="175"/>
                    <a:pt x="220" y="176"/>
                    <a:pt x="220" y="176"/>
                  </a:cubicBezTo>
                  <a:cubicBezTo>
                    <a:pt x="220" y="179"/>
                    <a:pt x="217" y="181"/>
                    <a:pt x="214" y="182"/>
                  </a:cubicBezTo>
                  <a:cubicBezTo>
                    <a:pt x="214" y="182"/>
                    <a:pt x="214" y="182"/>
                    <a:pt x="214" y="182"/>
                  </a:cubicBezTo>
                  <a:cubicBezTo>
                    <a:pt x="202" y="182"/>
                    <a:pt x="202" y="182"/>
                    <a:pt x="202" y="182"/>
                  </a:cubicBezTo>
                  <a:cubicBezTo>
                    <a:pt x="192" y="240"/>
                    <a:pt x="192" y="240"/>
                    <a:pt x="192" y="240"/>
                  </a:cubicBezTo>
                  <a:cubicBezTo>
                    <a:pt x="192" y="251"/>
                    <a:pt x="183" y="259"/>
                    <a:pt x="172" y="259"/>
                  </a:cubicBezTo>
                  <a:close/>
                  <a:moveTo>
                    <a:pt x="150" y="249"/>
                  </a:moveTo>
                  <a:cubicBezTo>
                    <a:pt x="172" y="249"/>
                    <a:pt x="172" y="249"/>
                    <a:pt x="172" y="249"/>
                  </a:cubicBezTo>
                  <a:cubicBezTo>
                    <a:pt x="178" y="249"/>
                    <a:pt x="182" y="245"/>
                    <a:pt x="182" y="239"/>
                  </a:cubicBezTo>
                  <a:cubicBezTo>
                    <a:pt x="182" y="239"/>
                    <a:pt x="182" y="239"/>
                    <a:pt x="182" y="238"/>
                  </a:cubicBezTo>
                  <a:cubicBezTo>
                    <a:pt x="192" y="176"/>
                    <a:pt x="192" y="176"/>
                    <a:pt x="192" y="176"/>
                  </a:cubicBezTo>
                  <a:cubicBezTo>
                    <a:pt x="193" y="173"/>
                    <a:pt x="195" y="171"/>
                    <a:pt x="197" y="171"/>
                  </a:cubicBezTo>
                  <a:cubicBezTo>
                    <a:pt x="208" y="171"/>
                    <a:pt x="208" y="171"/>
                    <a:pt x="208" y="171"/>
                  </a:cubicBezTo>
                  <a:cubicBezTo>
                    <a:pt x="195" y="87"/>
                    <a:pt x="195" y="87"/>
                    <a:pt x="195" y="87"/>
                  </a:cubicBezTo>
                  <a:cubicBezTo>
                    <a:pt x="195" y="86"/>
                    <a:pt x="195" y="86"/>
                    <a:pt x="195" y="86"/>
                  </a:cubicBezTo>
                  <a:cubicBezTo>
                    <a:pt x="195" y="67"/>
                    <a:pt x="195" y="67"/>
                    <a:pt x="195" y="67"/>
                  </a:cubicBezTo>
                  <a:cubicBezTo>
                    <a:pt x="195" y="64"/>
                    <a:pt x="197" y="62"/>
                    <a:pt x="199" y="61"/>
                  </a:cubicBezTo>
                  <a:cubicBezTo>
                    <a:pt x="202" y="61"/>
                    <a:pt x="204" y="62"/>
                    <a:pt x="205" y="65"/>
                  </a:cubicBezTo>
                  <a:cubicBezTo>
                    <a:pt x="210" y="75"/>
                    <a:pt x="213" y="87"/>
                    <a:pt x="217" y="109"/>
                  </a:cubicBezTo>
                  <a:cubicBezTo>
                    <a:pt x="217" y="113"/>
                    <a:pt x="221" y="115"/>
                    <a:pt x="225" y="115"/>
                  </a:cubicBezTo>
                  <a:cubicBezTo>
                    <a:pt x="227" y="115"/>
                    <a:pt x="227" y="115"/>
                    <a:pt x="227" y="115"/>
                  </a:cubicBezTo>
                  <a:cubicBezTo>
                    <a:pt x="229" y="115"/>
                    <a:pt x="231" y="113"/>
                    <a:pt x="231" y="112"/>
                  </a:cubicBezTo>
                  <a:cubicBezTo>
                    <a:pt x="233" y="111"/>
                    <a:pt x="233" y="109"/>
                    <a:pt x="233" y="108"/>
                  </a:cubicBezTo>
                  <a:cubicBezTo>
                    <a:pt x="225" y="59"/>
                    <a:pt x="213" y="38"/>
                    <a:pt x="185" y="23"/>
                  </a:cubicBezTo>
                  <a:cubicBezTo>
                    <a:pt x="185" y="22"/>
                    <a:pt x="185" y="22"/>
                    <a:pt x="184" y="22"/>
                  </a:cubicBezTo>
                  <a:cubicBezTo>
                    <a:pt x="184" y="21"/>
                    <a:pt x="177" y="18"/>
                    <a:pt x="173" y="17"/>
                  </a:cubicBezTo>
                  <a:cubicBezTo>
                    <a:pt x="157" y="17"/>
                    <a:pt x="157" y="17"/>
                    <a:pt x="157" y="17"/>
                  </a:cubicBezTo>
                  <a:cubicBezTo>
                    <a:pt x="153" y="18"/>
                    <a:pt x="139" y="26"/>
                    <a:pt x="130" y="33"/>
                  </a:cubicBezTo>
                  <a:cubicBezTo>
                    <a:pt x="128" y="35"/>
                    <a:pt x="125" y="35"/>
                    <a:pt x="123" y="33"/>
                  </a:cubicBezTo>
                  <a:cubicBezTo>
                    <a:pt x="116" y="26"/>
                    <a:pt x="109" y="20"/>
                    <a:pt x="101" y="16"/>
                  </a:cubicBezTo>
                  <a:cubicBezTo>
                    <a:pt x="100" y="15"/>
                    <a:pt x="100" y="15"/>
                    <a:pt x="100" y="15"/>
                  </a:cubicBezTo>
                  <a:cubicBezTo>
                    <a:pt x="99" y="14"/>
                    <a:pt x="91" y="11"/>
                    <a:pt x="88" y="10"/>
                  </a:cubicBezTo>
                  <a:cubicBezTo>
                    <a:pt x="71" y="10"/>
                    <a:pt x="71" y="10"/>
                    <a:pt x="71" y="10"/>
                  </a:cubicBezTo>
                  <a:cubicBezTo>
                    <a:pt x="66" y="12"/>
                    <a:pt x="61" y="14"/>
                    <a:pt x="55" y="18"/>
                  </a:cubicBezTo>
                  <a:cubicBezTo>
                    <a:pt x="29" y="34"/>
                    <a:pt x="19" y="54"/>
                    <a:pt x="11" y="103"/>
                  </a:cubicBezTo>
                  <a:cubicBezTo>
                    <a:pt x="11" y="105"/>
                    <a:pt x="11" y="107"/>
                    <a:pt x="13" y="108"/>
                  </a:cubicBezTo>
                  <a:cubicBezTo>
                    <a:pt x="14" y="110"/>
                    <a:pt x="16" y="111"/>
                    <a:pt x="18" y="111"/>
                  </a:cubicBezTo>
                  <a:cubicBezTo>
                    <a:pt x="19" y="111"/>
                    <a:pt x="20" y="111"/>
                    <a:pt x="20" y="112"/>
                  </a:cubicBezTo>
                  <a:cubicBezTo>
                    <a:pt x="24" y="111"/>
                    <a:pt x="28" y="108"/>
                    <a:pt x="28" y="105"/>
                  </a:cubicBezTo>
                  <a:cubicBezTo>
                    <a:pt x="31" y="85"/>
                    <a:pt x="34" y="73"/>
                    <a:pt x="38" y="64"/>
                  </a:cubicBezTo>
                  <a:cubicBezTo>
                    <a:pt x="39" y="61"/>
                    <a:pt x="41" y="60"/>
                    <a:pt x="44" y="61"/>
                  </a:cubicBezTo>
                  <a:cubicBezTo>
                    <a:pt x="46" y="61"/>
                    <a:pt x="48" y="63"/>
                    <a:pt x="48" y="66"/>
                  </a:cubicBezTo>
                  <a:cubicBezTo>
                    <a:pt x="48" y="106"/>
                    <a:pt x="48" y="106"/>
                    <a:pt x="48" y="106"/>
                  </a:cubicBezTo>
                  <a:cubicBezTo>
                    <a:pt x="48" y="108"/>
                    <a:pt x="49" y="110"/>
                    <a:pt x="49" y="112"/>
                  </a:cubicBezTo>
                  <a:cubicBezTo>
                    <a:pt x="50" y="114"/>
                    <a:pt x="50" y="114"/>
                    <a:pt x="50" y="114"/>
                  </a:cubicBezTo>
                  <a:cubicBezTo>
                    <a:pt x="50" y="114"/>
                    <a:pt x="50" y="115"/>
                    <a:pt x="50" y="115"/>
                  </a:cubicBezTo>
                  <a:cubicBezTo>
                    <a:pt x="50" y="117"/>
                    <a:pt x="50" y="117"/>
                    <a:pt x="50" y="117"/>
                  </a:cubicBezTo>
                  <a:cubicBezTo>
                    <a:pt x="62" y="239"/>
                    <a:pt x="62" y="239"/>
                    <a:pt x="62" y="239"/>
                  </a:cubicBezTo>
                  <a:cubicBezTo>
                    <a:pt x="62" y="244"/>
                    <a:pt x="68" y="249"/>
                    <a:pt x="74" y="249"/>
                  </a:cubicBezTo>
                  <a:cubicBezTo>
                    <a:pt x="93" y="249"/>
                    <a:pt x="93" y="249"/>
                    <a:pt x="93" y="249"/>
                  </a:cubicBezTo>
                  <a:cubicBezTo>
                    <a:pt x="93" y="183"/>
                    <a:pt x="93" y="183"/>
                    <a:pt x="93" y="183"/>
                  </a:cubicBezTo>
                  <a:cubicBezTo>
                    <a:pt x="93" y="181"/>
                    <a:pt x="92" y="177"/>
                    <a:pt x="92" y="174"/>
                  </a:cubicBezTo>
                  <a:cubicBezTo>
                    <a:pt x="90" y="176"/>
                    <a:pt x="87" y="178"/>
                    <a:pt x="83" y="178"/>
                  </a:cubicBezTo>
                  <a:cubicBezTo>
                    <a:pt x="81" y="178"/>
                    <a:pt x="79" y="178"/>
                    <a:pt x="77" y="176"/>
                  </a:cubicBezTo>
                  <a:cubicBezTo>
                    <a:pt x="76" y="175"/>
                    <a:pt x="76" y="175"/>
                    <a:pt x="76" y="175"/>
                  </a:cubicBezTo>
                  <a:cubicBezTo>
                    <a:pt x="75" y="175"/>
                    <a:pt x="75" y="175"/>
                    <a:pt x="74" y="174"/>
                  </a:cubicBezTo>
                  <a:cubicBezTo>
                    <a:pt x="71" y="172"/>
                    <a:pt x="70" y="168"/>
                    <a:pt x="70" y="164"/>
                  </a:cubicBezTo>
                  <a:cubicBezTo>
                    <a:pt x="70" y="156"/>
                    <a:pt x="71" y="149"/>
                    <a:pt x="73" y="143"/>
                  </a:cubicBezTo>
                  <a:cubicBezTo>
                    <a:pt x="73" y="141"/>
                    <a:pt x="73" y="141"/>
                    <a:pt x="73" y="141"/>
                  </a:cubicBezTo>
                  <a:cubicBezTo>
                    <a:pt x="73" y="140"/>
                    <a:pt x="73" y="140"/>
                    <a:pt x="73" y="139"/>
                  </a:cubicBezTo>
                  <a:cubicBezTo>
                    <a:pt x="82" y="109"/>
                    <a:pt x="107" y="103"/>
                    <a:pt x="116" y="103"/>
                  </a:cubicBezTo>
                  <a:cubicBezTo>
                    <a:pt x="128" y="103"/>
                    <a:pt x="128" y="103"/>
                    <a:pt x="128" y="103"/>
                  </a:cubicBezTo>
                  <a:cubicBezTo>
                    <a:pt x="128" y="103"/>
                    <a:pt x="128" y="103"/>
                    <a:pt x="129" y="103"/>
                  </a:cubicBezTo>
                  <a:cubicBezTo>
                    <a:pt x="158" y="109"/>
                    <a:pt x="174" y="131"/>
                    <a:pt x="174" y="164"/>
                  </a:cubicBezTo>
                  <a:cubicBezTo>
                    <a:pt x="174" y="172"/>
                    <a:pt x="168" y="178"/>
                    <a:pt x="161" y="178"/>
                  </a:cubicBezTo>
                  <a:cubicBezTo>
                    <a:pt x="157" y="178"/>
                    <a:pt x="153" y="176"/>
                    <a:pt x="151" y="174"/>
                  </a:cubicBezTo>
                  <a:cubicBezTo>
                    <a:pt x="150" y="178"/>
                    <a:pt x="150" y="181"/>
                    <a:pt x="150" y="183"/>
                  </a:cubicBezTo>
                  <a:cubicBezTo>
                    <a:pt x="150" y="249"/>
                    <a:pt x="150" y="249"/>
                    <a:pt x="150" y="249"/>
                  </a:cubicBezTo>
                  <a:cubicBezTo>
                    <a:pt x="150" y="249"/>
                    <a:pt x="150" y="249"/>
                    <a:pt x="150" y="249"/>
                  </a:cubicBezTo>
                  <a:close/>
                  <a:moveTo>
                    <a:pt x="122" y="97"/>
                  </a:moveTo>
                  <a:cubicBezTo>
                    <a:pt x="107" y="97"/>
                    <a:pt x="95" y="85"/>
                    <a:pt x="95" y="70"/>
                  </a:cubicBezTo>
                  <a:cubicBezTo>
                    <a:pt x="95" y="54"/>
                    <a:pt x="107" y="42"/>
                    <a:pt x="122" y="42"/>
                  </a:cubicBezTo>
                  <a:cubicBezTo>
                    <a:pt x="137" y="42"/>
                    <a:pt x="149" y="54"/>
                    <a:pt x="149" y="70"/>
                  </a:cubicBezTo>
                  <a:cubicBezTo>
                    <a:pt x="149" y="85"/>
                    <a:pt x="137" y="97"/>
                    <a:pt x="122" y="97"/>
                  </a:cubicBezTo>
                  <a:close/>
                  <a:moveTo>
                    <a:pt x="122" y="53"/>
                  </a:moveTo>
                  <a:cubicBezTo>
                    <a:pt x="113" y="53"/>
                    <a:pt x="105" y="60"/>
                    <a:pt x="105" y="70"/>
                  </a:cubicBezTo>
                  <a:cubicBezTo>
                    <a:pt x="105" y="79"/>
                    <a:pt x="113" y="86"/>
                    <a:pt x="122" y="86"/>
                  </a:cubicBezTo>
                  <a:cubicBezTo>
                    <a:pt x="132" y="86"/>
                    <a:pt x="139" y="79"/>
                    <a:pt x="139" y="70"/>
                  </a:cubicBezTo>
                  <a:cubicBezTo>
                    <a:pt x="139" y="60"/>
                    <a:pt x="131" y="53"/>
                    <a:pt x="122" y="5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defTabSz="806867"/>
              <a:endParaRPr lang="en-US" sz="971" dirty="0">
                <a:solidFill>
                  <a:srgbClr val="000000"/>
                </a:solidFill>
                <a:latin typeface="Arial"/>
              </a:endParaRPr>
            </a:p>
          </p:txBody>
        </p:sp>
        <p:sp>
          <p:nvSpPr>
            <p:cNvPr id="31" name="Freeform 16">
              <a:extLst>
                <a:ext uri="{FF2B5EF4-FFF2-40B4-BE49-F238E27FC236}">
                  <a16:creationId xmlns:a16="http://schemas.microsoft.com/office/drawing/2014/main" id="{37E42D03-E574-408B-BF11-4139D80EB868}"/>
                </a:ext>
              </a:extLst>
            </p:cNvPr>
            <p:cNvSpPr>
              <a:spLocks/>
            </p:cNvSpPr>
            <p:nvPr/>
          </p:nvSpPr>
          <p:spPr bwMode="auto">
            <a:xfrm>
              <a:off x="769938" y="2759076"/>
              <a:ext cx="26988" cy="192088"/>
            </a:xfrm>
            <a:custGeom>
              <a:avLst/>
              <a:gdLst>
                <a:gd name="T0" fmla="*/ 6 w 11"/>
                <a:gd name="T1" fmla="*/ 77 h 77"/>
                <a:gd name="T2" fmla="*/ 0 w 11"/>
                <a:gd name="T3" fmla="*/ 72 h 77"/>
                <a:gd name="T4" fmla="*/ 0 w 11"/>
                <a:gd name="T5" fmla="*/ 5 h 77"/>
                <a:gd name="T6" fmla="*/ 6 w 11"/>
                <a:gd name="T7" fmla="*/ 0 h 77"/>
                <a:gd name="T8" fmla="*/ 11 w 11"/>
                <a:gd name="T9" fmla="*/ 5 h 77"/>
                <a:gd name="T10" fmla="*/ 11 w 11"/>
                <a:gd name="T11" fmla="*/ 72 h 77"/>
                <a:gd name="T12" fmla="*/ 6 w 11"/>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11" h="77">
                  <a:moveTo>
                    <a:pt x="6" y="77"/>
                  </a:moveTo>
                  <a:cubicBezTo>
                    <a:pt x="2" y="77"/>
                    <a:pt x="0" y="75"/>
                    <a:pt x="0" y="72"/>
                  </a:cubicBezTo>
                  <a:cubicBezTo>
                    <a:pt x="0" y="5"/>
                    <a:pt x="0" y="5"/>
                    <a:pt x="0" y="5"/>
                  </a:cubicBezTo>
                  <a:cubicBezTo>
                    <a:pt x="0" y="2"/>
                    <a:pt x="2" y="0"/>
                    <a:pt x="6" y="0"/>
                  </a:cubicBezTo>
                  <a:cubicBezTo>
                    <a:pt x="9" y="0"/>
                    <a:pt x="11" y="2"/>
                    <a:pt x="11" y="5"/>
                  </a:cubicBezTo>
                  <a:cubicBezTo>
                    <a:pt x="11" y="72"/>
                    <a:pt x="11" y="72"/>
                    <a:pt x="11" y="72"/>
                  </a:cubicBezTo>
                  <a:cubicBezTo>
                    <a:pt x="11" y="75"/>
                    <a:pt x="9" y="77"/>
                    <a:pt x="6" y="7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0682" tIns="40341" rIns="80682" bIns="40341" numCol="1" anchor="t" anchorCtr="0" compatLnSpc="1">
              <a:prstTxWarp prst="textNoShape">
                <a:avLst/>
              </a:prstTxWarp>
            </a:bodyPr>
            <a:lstStyle/>
            <a:p>
              <a:pPr defTabSz="806867"/>
              <a:endParaRPr lang="en-US" sz="971" dirty="0">
                <a:solidFill>
                  <a:srgbClr val="000000"/>
                </a:solidFill>
                <a:latin typeface="Arial"/>
              </a:endParaRPr>
            </a:p>
          </p:txBody>
        </p:sp>
      </p:grpSp>
      <p:sp>
        <p:nvSpPr>
          <p:cNvPr id="33" name="Rectangle: Rounded Corners 32">
            <a:extLst>
              <a:ext uri="{FF2B5EF4-FFF2-40B4-BE49-F238E27FC236}">
                <a16:creationId xmlns:a16="http://schemas.microsoft.com/office/drawing/2014/main" id="{23B301AC-BA07-434C-B7CF-1F2E88366C1E}"/>
              </a:ext>
            </a:extLst>
          </p:cNvPr>
          <p:cNvSpPr/>
          <p:nvPr/>
        </p:nvSpPr>
        <p:spPr>
          <a:xfrm>
            <a:off x="7316853" y="2591065"/>
            <a:ext cx="1648413" cy="2418829"/>
          </a:xfrm>
          <a:prstGeom prst="roundRect">
            <a:avLst/>
          </a:prstGeom>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sp>
        <p:nvSpPr>
          <p:cNvPr id="34" name="TextBox 33">
            <a:extLst>
              <a:ext uri="{FF2B5EF4-FFF2-40B4-BE49-F238E27FC236}">
                <a16:creationId xmlns:a16="http://schemas.microsoft.com/office/drawing/2014/main" id="{6F06B172-09AF-481A-A398-9A13CD300C16}"/>
              </a:ext>
            </a:extLst>
          </p:cNvPr>
          <p:cNvSpPr txBox="1"/>
          <p:nvPr/>
        </p:nvSpPr>
        <p:spPr>
          <a:xfrm>
            <a:off x="3760270" y="1652966"/>
            <a:ext cx="4108251" cy="735816"/>
          </a:xfrm>
          <a:prstGeom prst="rect">
            <a:avLst/>
          </a:prstGeom>
          <a:noFill/>
        </p:spPr>
        <p:txBody>
          <a:bodyPr vert="horz" wrap="none" lIns="80682" tIns="40341" rIns="80682" bIns="40341" rtlCol="0" anchor="t">
            <a:spAutoFit/>
          </a:bodyPr>
          <a:lstStyle/>
          <a:p>
            <a:pPr marL="151287" indent="-151287" defTabSz="806867">
              <a:buFont typeface="Arial" panose="020B0604020202020204" pitchFamily="34" charset="0"/>
              <a:buChar char="•"/>
            </a:pPr>
            <a:r>
              <a:rPr lang="en-US" sz="1059" dirty="0">
                <a:solidFill>
                  <a:srgbClr val="6D6E6A"/>
                </a:solidFill>
                <a:latin typeface="Arial" panose="020B0604020202020204" pitchFamily="34" charset="0"/>
              </a:rPr>
              <a:t>Understand members’ healthcare experiences and preferences</a:t>
            </a:r>
            <a:endParaRPr lang="en-US" sz="1059" dirty="0">
              <a:solidFill>
                <a:srgbClr val="6D6E6A"/>
              </a:solidFill>
              <a:latin typeface="Arial"/>
            </a:endParaRPr>
          </a:p>
          <a:p>
            <a:pPr marL="151287" indent="-151287" defTabSz="806867">
              <a:buFont typeface="Arial" panose="020B0604020202020204" pitchFamily="34" charset="0"/>
              <a:buChar char="•"/>
            </a:pPr>
            <a:r>
              <a:rPr lang="en-US" sz="1059" dirty="0">
                <a:solidFill>
                  <a:srgbClr val="6D6E6A"/>
                </a:solidFill>
                <a:latin typeface="Arial" panose="020B0604020202020204" pitchFamily="34" charset="0"/>
              </a:rPr>
              <a:t>Increase price and quality of care transparency for members</a:t>
            </a:r>
            <a:endParaRPr lang="en-US" sz="1059" dirty="0">
              <a:solidFill>
                <a:srgbClr val="6D6E6A"/>
              </a:solidFill>
              <a:latin typeface="Arial"/>
            </a:endParaRPr>
          </a:p>
          <a:p>
            <a:pPr marL="151287" indent="-151287" defTabSz="806867">
              <a:buFont typeface="Arial" panose="020B0604020202020204" pitchFamily="34" charset="0"/>
              <a:buChar char="•"/>
            </a:pPr>
            <a:r>
              <a:rPr lang="en-US" sz="1059" dirty="0">
                <a:solidFill>
                  <a:srgbClr val="6D6E6A"/>
                </a:solidFill>
                <a:latin typeface="Arial" panose="020B0604020202020204" pitchFamily="34" charset="0"/>
              </a:rPr>
              <a:t>Communicate early and often about benefits and care choices</a:t>
            </a:r>
            <a:endParaRPr lang="en-US" sz="1059" dirty="0">
              <a:solidFill>
                <a:srgbClr val="6D6E6A"/>
              </a:solidFill>
              <a:latin typeface="Arial"/>
            </a:endParaRPr>
          </a:p>
          <a:p>
            <a:pPr defTabSz="806867">
              <a:lnSpc>
                <a:spcPct val="110000"/>
              </a:lnSpc>
            </a:pPr>
            <a:endParaRPr lang="en-US" sz="1059" dirty="0">
              <a:solidFill>
                <a:srgbClr val="6D6E6A"/>
              </a:solidFill>
              <a:latin typeface="Arial"/>
            </a:endParaRPr>
          </a:p>
        </p:txBody>
      </p:sp>
      <p:sp>
        <p:nvSpPr>
          <p:cNvPr id="35" name="TextBox 34">
            <a:extLst>
              <a:ext uri="{FF2B5EF4-FFF2-40B4-BE49-F238E27FC236}">
                <a16:creationId xmlns:a16="http://schemas.microsoft.com/office/drawing/2014/main" id="{58C4EB31-2AC1-4593-9B93-09264094C74F}"/>
              </a:ext>
            </a:extLst>
          </p:cNvPr>
          <p:cNvSpPr txBox="1"/>
          <p:nvPr/>
        </p:nvSpPr>
        <p:spPr>
          <a:xfrm>
            <a:off x="5173768" y="2760151"/>
            <a:ext cx="1721792" cy="896437"/>
          </a:xfrm>
          <a:prstGeom prst="rect">
            <a:avLst/>
          </a:prstGeom>
          <a:noFill/>
        </p:spPr>
        <p:txBody>
          <a:bodyPr vert="horz" wrap="square" lIns="80682" tIns="40341" rIns="80682" bIns="40341" rtlCol="0" anchor="t">
            <a:spAutoFit/>
          </a:bodyPr>
          <a:lstStyle/>
          <a:p>
            <a:pPr marL="151287" indent="-151287" defTabSz="806867">
              <a:buFont typeface="Arial" panose="020B0604020202020204" pitchFamily="34" charset="0"/>
              <a:buChar char="•"/>
            </a:pPr>
            <a:r>
              <a:rPr lang="en-US" sz="1059" dirty="0">
                <a:solidFill>
                  <a:srgbClr val="6D6E6A"/>
                </a:solidFill>
                <a:latin typeface="Arial"/>
              </a:rPr>
              <a:t>Expand care modalities</a:t>
            </a:r>
          </a:p>
          <a:p>
            <a:pPr marL="151287" indent="-151287" defTabSz="806867">
              <a:buFont typeface="Arial" panose="020B0604020202020204" pitchFamily="34" charset="0"/>
              <a:buChar char="•"/>
            </a:pPr>
            <a:r>
              <a:rPr lang="en-US" sz="1059" dirty="0">
                <a:solidFill>
                  <a:srgbClr val="6D6E6A"/>
                </a:solidFill>
                <a:latin typeface="Arial"/>
              </a:rPr>
              <a:t>Care management for key conditions</a:t>
            </a:r>
          </a:p>
          <a:p>
            <a:pPr marL="151287" indent="-151287" defTabSz="806867">
              <a:buFont typeface="Arial" panose="020B0604020202020204" pitchFamily="34" charset="0"/>
              <a:buChar char="•"/>
            </a:pPr>
            <a:r>
              <a:rPr lang="en-US" sz="1059" dirty="0">
                <a:solidFill>
                  <a:srgbClr val="6D6E6A"/>
                </a:solidFill>
                <a:latin typeface="Arial"/>
              </a:rPr>
              <a:t>Integrate behavioral health</a:t>
            </a:r>
          </a:p>
        </p:txBody>
      </p:sp>
      <p:sp>
        <p:nvSpPr>
          <p:cNvPr id="36" name="TextBox 35">
            <a:extLst>
              <a:ext uri="{FF2B5EF4-FFF2-40B4-BE49-F238E27FC236}">
                <a16:creationId xmlns:a16="http://schemas.microsoft.com/office/drawing/2014/main" id="{A5948802-E668-4956-B61F-D32A81A3D719}"/>
              </a:ext>
            </a:extLst>
          </p:cNvPr>
          <p:cNvSpPr txBox="1"/>
          <p:nvPr/>
        </p:nvSpPr>
        <p:spPr>
          <a:xfrm>
            <a:off x="7316852" y="2776911"/>
            <a:ext cx="1571182" cy="2037390"/>
          </a:xfrm>
          <a:prstGeom prst="rect">
            <a:avLst/>
          </a:prstGeom>
          <a:noFill/>
        </p:spPr>
        <p:txBody>
          <a:bodyPr vert="horz" wrap="square" lIns="80682" tIns="40341" rIns="80682" bIns="40341" rtlCol="0" anchor="t">
            <a:spAutoFit/>
          </a:bodyPr>
          <a:lstStyle/>
          <a:p>
            <a:pPr algn="ctr" defTabSz="806867"/>
            <a:r>
              <a:rPr lang="en-US" sz="1059" b="1" dirty="0">
                <a:solidFill>
                  <a:srgbClr val="6D6E6A"/>
                </a:solidFill>
                <a:latin typeface="Arial"/>
              </a:rPr>
              <a:t>Goals:</a:t>
            </a:r>
          </a:p>
          <a:p>
            <a:pPr marL="151287" indent="-151287" defTabSz="806867">
              <a:buFont typeface="Arial" panose="020B0604020202020204" pitchFamily="34" charset="0"/>
              <a:buChar char="•"/>
            </a:pPr>
            <a:r>
              <a:rPr lang="en-US" sz="1059" dirty="0">
                <a:solidFill>
                  <a:srgbClr val="6D6E6A"/>
                </a:solidFill>
                <a:latin typeface="Arial"/>
              </a:rPr>
              <a:t>Increase uptake of high-value care</a:t>
            </a:r>
          </a:p>
          <a:p>
            <a:pPr marL="151287" indent="-151287" defTabSz="806867">
              <a:buFont typeface="Arial" panose="020B0604020202020204" pitchFamily="34" charset="0"/>
              <a:buChar char="•"/>
            </a:pPr>
            <a:r>
              <a:rPr lang="en-US" sz="1059" dirty="0">
                <a:solidFill>
                  <a:srgbClr val="6D6E6A"/>
                </a:solidFill>
                <a:latin typeface="Arial"/>
              </a:rPr>
              <a:t>Improve member satisfaction, retention</a:t>
            </a:r>
          </a:p>
          <a:p>
            <a:pPr marL="151287" indent="-151287" defTabSz="806867">
              <a:buFont typeface="Arial" panose="020B0604020202020204" pitchFamily="34" charset="0"/>
              <a:buChar char="•"/>
            </a:pPr>
            <a:r>
              <a:rPr lang="en-US" sz="1059" dirty="0">
                <a:solidFill>
                  <a:srgbClr val="6D6E6A"/>
                </a:solidFill>
                <a:latin typeface="Arial"/>
              </a:rPr>
              <a:t>Drive appropriate utilization</a:t>
            </a:r>
          </a:p>
          <a:p>
            <a:pPr marL="151287" indent="-151287" defTabSz="806867">
              <a:buFont typeface="Arial" panose="020B0604020202020204" pitchFamily="34" charset="0"/>
              <a:buChar char="•"/>
            </a:pPr>
            <a:r>
              <a:rPr lang="en-US" sz="1059" dirty="0">
                <a:solidFill>
                  <a:srgbClr val="6D6E6A"/>
                </a:solidFill>
                <a:latin typeface="Arial"/>
              </a:rPr>
              <a:t>Reduce health care costs for employees</a:t>
            </a:r>
          </a:p>
          <a:p>
            <a:pPr marL="151287" indent="-151287" defTabSz="806867">
              <a:buFont typeface="Arial" panose="020B0604020202020204" pitchFamily="34" charset="0"/>
              <a:buChar char="•"/>
            </a:pPr>
            <a:r>
              <a:rPr lang="en-US" sz="1059" dirty="0">
                <a:solidFill>
                  <a:srgbClr val="6D6E6A"/>
                </a:solidFill>
                <a:latin typeface="Arial"/>
              </a:rPr>
              <a:t>Improve employee health</a:t>
            </a:r>
          </a:p>
        </p:txBody>
      </p:sp>
      <p:sp>
        <p:nvSpPr>
          <p:cNvPr id="37" name="Arrow: Chevron 36">
            <a:extLst>
              <a:ext uri="{FF2B5EF4-FFF2-40B4-BE49-F238E27FC236}">
                <a16:creationId xmlns:a16="http://schemas.microsoft.com/office/drawing/2014/main" id="{98748518-C082-4BE9-B582-A8D75B047C08}"/>
              </a:ext>
            </a:extLst>
          </p:cNvPr>
          <p:cNvSpPr/>
          <p:nvPr/>
        </p:nvSpPr>
        <p:spPr>
          <a:xfrm rot="16200000" flipV="1">
            <a:off x="4098659" y="5309926"/>
            <a:ext cx="1066729" cy="756363"/>
          </a:xfrm>
          <a:prstGeom prst="chevron">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38" name="Rectangle: Rounded Corners 37">
            <a:extLst>
              <a:ext uri="{FF2B5EF4-FFF2-40B4-BE49-F238E27FC236}">
                <a16:creationId xmlns:a16="http://schemas.microsoft.com/office/drawing/2014/main" id="{A7F577DD-6217-4239-ABD9-28EFFAEE6E6E}"/>
              </a:ext>
            </a:extLst>
          </p:cNvPr>
          <p:cNvSpPr/>
          <p:nvPr/>
        </p:nvSpPr>
        <p:spPr>
          <a:xfrm>
            <a:off x="5021968" y="5412487"/>
            <a:ext cx="3522004" cy="898633"/>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sp>
        <p:nvSpPr>
          <p:cNvPr id="39" name="Arrow: Chevron 4">
            <a:extLst>
              <a:ext uri="{FF2B5EF4-FFF2-40B4-BE49-F238E27FC236}">
                <a16:creationId xmlns:a16="http://schemas.microsoft.com/office/drawing/2014/main" id="{5569A97D-A4AC-40B2-BFED-E683D389AEE7}"/>
              </a:ext>
            </a:extLst>
          </p:cNvPr>
          <p:cNvSpPr txBox="1"/>
          <p:nvPr/>
        </p:nvSpPr>
        <p:spPr>
          <a:xfrm rot="10800000" flipV="1">
            <a:off x="4148484" y="5453478"/>
            <a:ext cx="952671" cy="3200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844" tIns="7844" rIns="7844" bIns="7844" numCol="1" spcCol="1270" anchor="ctr" anchorCtr="0">
            <a:noAutofit/>
          </a:bodyPr>
          <a:lstStyle/>
          <a:p>
            <a:pPr algn="ctr" defTabSz="549118">
              <a:lnSpc>
                <a:spcPct val="90000"/>
              </a:lnSpc>
              <a:spcBef>
                <a:spcPct val="0"/>
              </a:spcBef>
              <a:spcAft>
                <a:spcPct val="35000"/>
              </a:spcAft>
            </a:pPr>
            <a:r>
              <a:rPr lang="en-US" sz="927" dirty="0">
                <a:solidFill>
                  <a:srgbClr val="FFFFFF"/>
                </a:solidFill>
                <a:latin typeface="Arial"/>
              </a:rPr>
              <a:t>Value-Based Purchasing</a:t>
            </a:r>
          </a:p>
        </p:txBody>
      </p:sp>
      <p:sp>
        <p:nvSpPr>
          <p:cNvPr id="41" name="TextBox 40">
            <a:extLst>
              <a:ext uri="{FF2B5EF4-FFF2-40B4-BE49-F238E27FC236}">
                <a16:creationId xmlns:a16="http://schemas.microsoft.com/office/drawing/2014/main" id="{9F1F2945-A1DC-4517-BE48-9610922F004F}"/>
              </a:ext>
            </a:extLst>
          </p:cNvPr>
          <p:cNvSpPr txBox="1"/>
          <p:nvPr/>
        </p:nvSpPr>
        <p:spPr>
          <a:xfrm>
            <a:off x="5098088" y="5474244"/>
            <a:ext cx="4437529" cy="744306"/>
          </a:xfrm>
          <a:prstGeom prst="rect">
            <a:avLst/>
          </a:prstGeom>
          <a:noFill/>
        </p:spPr>
        <p:txBody>
          <a:bodyPr wrap="square">
            <a:spAutoFit/>
          </a:bodyPr>
          <a:lstStyle/>
          <a:p>
            <a:pPr marL="151287" indent="-151287" defTabSz="806867">
              <a:buFont typeface="Arial" panose="020B0604020202020204" pitchFamily="34" charset="0"/>
              <a:buChar char="•"/>
            </a:pPr>
            <a:r>
              <a:rPr lang="en-US" sz="1059" dirty="0">
                <a:solidFill>
                  <a:srgbClr val="6D6E6A"/>
                </a:solidFill>
                <a:latin typeface="Arial"/>
              </a:rPr>
              <a:t>Move toward value-based payments in contracts</a:t>
            </a:r>
          </a:p>
          <a:p>
            <a:pPr marL="151287" indent="-151287" defTabSz="806867">
              <a:buFont typeface="Arial" panose="020B0604020202020204" pitchFamily="34" charset="0"/>
              <a:buChar char="•"/>
            </a:pPr>
            <a:r>
              <a:rPr lang="en-US" sz="1059" dirty="0">
                <a:solidFill>
                  <a:srgbClr val="6D6E6A"/>
                </a:solidFill>
                <a:latin typeface="Arial"/>
              </a:rPr>
              <a:t>Prioritize high-quality, lower cost care</a:t>
            </a:r>
            <a:endParaRPr lang="en-US" sz="1059" b="1" dirty="0">
              <a:solidFill>
                <a:srgbClr val="6D6E6A"/>
              </a:solidFill>
              <a:latin typeface="Arial"/>
            </a:endParaRPr>
          </a:p>
          <a:p>
            <a:pPr marL="151287" indent="-151287" defTabSz="806867">
              <a:buFont typeface="Arial" panose="020B0604020202020204" pitchFamily="34" charset="0"/>
              <a:buChar char="•"/>
            </a:pPr>
            <a:r>
              <a:rPr lang="en-US" sz="1059" dirty="0">
                <a:solidFill>
                  <a:srgbClr val="6D6E6A"/>
                </a:solidFill>
                <a:latin typeface="Arial"/>
              </a:rPr>
              <a:t>Require measurement, transparency in performance</a:t>
            </a:r>
            <a:endParaRPr lang="en-US" sz="1059" b="1" dirty="0">
              <a:solidFill>
                <a:srgbClr val="6D6E6A"/>
              </a:solidFill>
              <a:latin typeface="Arial"/>
            </a:endParaRPr>
          </a:p>
          <a:p>
            <a:pPr marL="151287" indent="-151287" defTabSz="806867">
              <a:buFont typeface="Arial" panose="020B0604020202020204" pitchFamily="34" charset="0"/>
              <a:buChar char="•"/>
            </a:pPr>
            <a:r>
              <a:rPr lang="en-US" sz="1059" dirty="0">
                <a:solidFill>
                  <a:srgbClr val="6D6E6A"/>
                </a:solidFill>
                <a:latin typeface="Arial"/>
              </a:rPr>
              <a:t>Eliminate waste within the ecosystem </a:t>
            </a:r>
            <a:endParaRPr lang="en-US" sz="1059" b="1" dirty="0">
              <a:solidFill>
                <a:srgbClr val="6D6E6A"/>
              </a:solidFill>
              <a:latin typeface="Arial"/>
            </a:endParaRPr>
          </a:p>
        </p:txBody>
      </p:sp>
      <p:sp>
        <p:nvSpPr>
          <p:cNvPr id="42" name="TextBox 41">
            <a:extLst>
              <a:ext uri="{FF2B5EF4-FFF2-40B4-BE49-F238E27FC236}">
                <a16:creationId xmlns:a16="http://schemas.microsoft.com/office/drawing/2014/main" id="{003EDEB1-6FE5-427E-A630-FCF8031D846E}"/>
              </a:ext>
            </a:extLst>
          </p:cNvPr>
          <p:cNvSpPr txBox="1"/>
          <p:nvPr/>
        </p:nvSpPr>
        <p:spPr>
          <a:xfrm>
            <a:off x="2063350" y="4532788"/>
            <a:ext cx="1571182" cy="407457"/>
          </a:xfrm>
          <a:prstGeom prst="rect">
            <a:avLst/>
          </a:prstGeom>
          <a:noFill/>
        </p:spPr>
        <p:txBody>
          <a:bodyPr vert="horz" wrap="square" lIns="80682" tIns="40341" rIns="80682" bIns="40341" rtlCol="0" anchor="t">
            <a:spAutoFit/>
          </a:bodyPr>
          <a:lstStyle/>
          <a:p>
            <a:pPr algn="ctr" defTabSz="806867"/>
            <a:r>
              <a:rPr lang="en-US" sz="1059" b="1" dirty="0">
                <a:solidFill>
                  <a:srgbClr val="6D6E6A"/>
                </a:solidFill>
                <a:latin typeface="Arial"/>
              </a:rPr>
              <a:t>Employee and Plan Members</a:t>
            </a:r>
            <a:endParaRPr lang="en-US" sz="1059" dirty="0">
              <a:solidFill>
                <a:srgbClr val="6D6E6A"/>
              </a:solidFill>
              <a:latin typeface="Arial"/>
            </a:endParaRPr>
          </a:p>
        </p:txBody>
      </p:sp>
      <p:sp>
        <p:nvSpPr>
          <p:cNvPr id="3" name="PageNumber">
            <a:extLst>
              <a:ext uri="{FF2B5EF4-FFF2-40B4-BE49-F238E27FC236}">
                <a16:creationId xmlns:a16="http://schemas.microsoft.com/office/drawing/2014/main" id="{C9012EDF-B406-44F0-9CC1-0388901B0D6A}"/>
              </a:ext>
            </a:extLst>
          </p:cNvPr>
          <p:cNvSpPr txBox="1"/>
          <p:nvPr/>
        </p:nvSpPr>
        <p:spPr>
          <a:xfrm>
            <a:off x="5995147" y="6252883"/>
            <a:ext cx="201706" cy="161365"/>
          </a:xfrm>
          <a:prstGeom prst="rect">
            <a:avLst/>
          </a:prstGeom>
          <a:noFill/>
        </p:spPr>
        <p:txBody>
          <a:bodyPr vert="horz" wrap="none" lIns="0" tIns="0" rIns="0" bIns="0" rtlCol="0" anchor="ctr">
            <a:noAutofit/>
          </a:bodyPr>
          <a:lstStyle/>
          <a:p>
            <a:pPr algn="ctr" defTabSz="806867">
              <a:lnSpc>
                <a:spcPct val="110000"/>
              </a:lnSpc>
            </a:pPr>
            <a:r>
              <a:rPr lang="en-US" sz="794" dirty="0">
                <a:solidFill>
                  <a:srgbClr val="6D6E6A"/>
                </a:solidFill>
                <a:latin typeface="Arial"/>
              </a:rPr>
              <a:t>3</a:t>
            </a:r>
          </a:p>
        </p:txBody>
      </p:sp>
    </p:spTree>
    <p:custDataLst>
      <p:tags r:id="rId1"/>
    </p:custDataLst>
    <p:extLst>
      <p:ext uri="{BB962C8B-B14F-4D97-AF65-F5344CB8AC3E}">
        <p14:creationId xmlns:p14="http://schemas.microsoft.com/office/powerpoint/2010/main" val="3326153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1FB11-CA26-4CD4-B97E-7E5FA674ADAB}"/>
              </a:ext>
            </a:extLst>
          </p:cNvPr>
          <p:cNvSpPr>
            <a:spLocks noGrp="1"/>
          </p:cNvSpPr>
          <p:nvPr>
            <p:ph type="title"/>
          </p:nvPr>
        </p:nvSpPr>
        <p:spPr/>
        <p:txBody>
          <a:bodyPr/>
          <a:lstStyle/>
          <a:p>
            <a:r>
              <a:rPr lang="en-US" dirty="0"/>
              <a:t>Measuring Quality and Equity across Key Conditions</a:t>
            </a:r>
          </a:p>
        </p:txBody>
      </p:sp>
      <p:grpSp>
        <p:nvGrpSpPr>
          <p:cNvPr id="12" name="Group 11">
            <a:extLst>
              <a:ext uri="{FF2B5EF4-FFF2-40B4-BE49-F238E27FC236}">
                <a16:creationId xmlns:a16="http://schemas.microsoft.com/office/drawing/2014/main" id="{1EC45523-4BB0-439B-92EB-D26DCB941A57}"/>
              </a:ext>
            </a:extLst>
          </p:cNvPr>
          <p:cNvGrpSpPr/>
          <p:nvPr/>
        </p:nvGrpSpPr>
        <p:grpSpPr>
          <a:xfrm>
            <a:off x="4340804" y="2294322"/>
            <a:ext cx="1307904" cy="394918"/>
            <a:chOff x="3763373" y="1689"/>
            <a:chExt cx="1487742" cy="967032"/>
          </a:xfrm>
          <a:solidFill>
            <a:schemeClr val="accent3"/>
          </a:solidFill>
        </p:grpSpPr>
        <p:sp>
          <p:nvSpPr>
            <p:cNvPr id="13" name="Rectangle: Rounded Corners 12">
              <a:extLst>
                <a:ext uri="{FF2B5EF4-FFF2-40B4-BE49-F238E27FC236}">
                  <a16:creationId xmlns:a16="http://schemas.microsoft.com/office/drawing/2014/main" id="{5398912F-32F9-4B0C-9D3E-D254A591EB81}"/>
                </a:ext>
              </a:extLst>
            </p:cNvPr>
            <p:cNvSpPr/>
            <p:nvPr/>
          </p:nvSpPr>
          <p:spPr>
            <a:xfrm>
              <a:off x="3763373" y="1689"/>
              <a:ext cx="1487742" cy="967032"/>
            </a:xfrm>
            <a:prstGeom prst="round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14" name="Rectangle: Rounded Corners 4">
              <a:extLst>
                <a:ext uri="{FF2B5EF4-FFF2-40B4-BE49-F238E27FC236}">
                  <a16:creationId xmlns:a16="http://schemas.microsoft.com/office/drawing/2014/main" id="{F9027A31-40E4-41F1-80AA-888B47B2F6E1}"/>
                </a:ext>
              </a:extLst>
            </p:cNvPr>
            <p:cNvSpPr txBox="1"/>
            <p:nvPr/>
          </p:nvSpPr>
          <p:spPr>
            <a:xfrm>
              <a:off x="3810580" y="48896"/>
              <a:ext cx="1393328" cy="8726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3703" tIns="43703" rIns="43703" bIns="43703" numCol="1" spcCol="1270" anchor="ctr" anchorCtr="0">
              <a:noAutofit/>
            </a:bodyPr>
            <a:lstStyle/>
            <a:p>
              <a:pPr algn="ctr" defTabSz="509895">
                <a:lnSpc>
                  <a:spcPct val="90000"/>
                </a:lnSpc>
                <a:spcBef>
                  <a:spcPct val="0"/>
                </a:spcBef>
                <a:spcAft>
                  <a:spcPct val="35000"/>
                </a:spcAft>
              </a:pPr>
              <a:r>
                <a:rPr lang="en-US" sz="1147" b="1" dirty="0">
                  <a:solidFill>
                    <a:srgbClr val="FFFFFF"/>
                  </a:solidFill>
                  <a:latin typeface="Arial"/>
                </a:rPr>
                <a:t>QUALITY</a:t>
              </a:r>
            </a:p>
          </p:txBody>
        </p:sp>
      </p:grpSp>
      <p:grpSp>
        <p:nvGrpSpPr>
          <p:cNvPr id="15" name="Group 14">
            <a:extLst>
              <a:ext uri="{FF2B5EF4-FFF2-40B4-BE49-F238E27FC236}">
                <a16:creationId xmlns:a16="http://schemas.microsoft.com/office/drawing/2014/main" id="{CA8C5D88-2291-455D-AA67-74045DA64023}"/>
              </a:ext>
            </a:extLst>
          </p:cNvPr>
          <p:cNvGrpSpPr/>
          <p:nvPr/>
        </p:nvGrpSpPr>
        <p:grpSpPr>
          <a:xfrm>
            <a:off x="6331934" y="2294322"/>
            <a:ext cx="1307904" cy="394918"/>
            <a:chOff x="3763373" y="1689"/>
            <a:chExt cx="1487742" cy="967032"/>
          </a:xfrm>
          <a:solidFill>
            <a:schemeClr val="accent6"/>
          </a:solidFill>
        </p:grpSpPr>
        <p:sp>
          <p:nvSpPr>
            <p:cNvPr id="16" name="Rectangle: Rounded Corners 15">
              <a:extLst>
                <a:ext uri="{FF2B5EF4-FFF2-40B4-BE49-F238E27FC236}">
                  <a16:creationId xmlns:a16="http://schemas.microsoft.com/office/drawing/2014/main" id="{7407DE4A-2B2D-4976-B6DF-BEE42B0B2D0A}"/>
                </a:ext>
              </a:extLst>
            </p:cNvPr>
            <p:cNvSpPr/>
            <p:nvPr/>
          </p:nvSpPr>
          <p:spPr>
            <a:xfrm>
              <a:off x="3763373" y="1689"/>
              <a:ext cx="1487742" cy="967032"/>
            </a:xfrm>
            <a:prstGeom prst="round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17" name="Rectangle: Rounded Corners 4">
              <a:extLst>
                <a:ext uri="{FF2B5EF4-FFF2-40B4-BE49-F238E27FC236}">
                  <a16:creationId xmlns:a16="http://schemas.microsoft.com/office/drawing/2014/main" id="{5627944F-F01B-4F59-88FE-5C9249978E15}"/>
                </a:ext>
              </a:extLst>
            </p:cNvPr>
            <p:cNvSpPr txBox="1"/>
            <p:nvPr/>
          </p:nvSpPr>
          <p:spPr>
            <a:xfrm>
              <a:off x="3810580" y="48896"/>
              <a:ext cx="1393328" cy="8726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3703" tIns="43703" rIns="43703" bIns="43703" numCol="1" spcCol="1270" anchor="ctr" anchorCtr="0">
              <a:noAutofit/>
            </a:bodyPr>
            <a:lstStyle/>
            <a:p>
              <a:pPr algn="ctr" defTabSz="509895">
                <a:lnSpc>
                  <a:spcPct val="90000"/>
                </a:lnSpc>
                <a:spcBef>
                  <a:spcPct val="0"/>
                </a:spcBef>
                <a:spcAft>
                  <a:spcPct val="35000"/>
                </a:spcAft>
              </a:pPr>
              <a:r>
                <a:rPr lang="en-US" sz="1147" b="1" dirty="0">
                  <a:solidFill>
                    <a:srgbClr val="FFFFFF"/>
                  </a:solidFill>
                  <a:latin typeface="Arial"/>
                </a:rPr>
                <a:t>EQUITY</a:t>
              </a:r>
            </a:p>
          </p:txBody>
        </p:sp>
      </p:grpSp>
      <p:sp>
        <p:nvSpPr>
          <p:cNvPr id="19" name="Arrow: Left-Right 18">
            <a:extLst>
              <a:ext uri="{FF2B5EF4-FFF2-40B4-BE49-F238E27FC236}">
                <a16:creationId xmlns:a16="http://schemas.microsoft.com/office/drawing/2014/main" id="{5D2E5308-54B2-4934-A9DD-D2434AFBE9FA}"/>
              </a:ext>
            </a:extLst>
          </p:cNvPr>
          <p:cNvSpPr/>
          <p:nvPr/>
        </p:nvSpPr>
        <p:spPr>
          <a:xfrm>
            <a:off x="5789371" y="2456332"/>
            <a:ext cx="401900" cy="70898"/>
          </a:xfrm>
          <a:prstGeom prst="leftRightArrow">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6D6E6A"/>
              </a:solidFill>
              <a:latin typeface="Arial"/>
            </a:endParaRPr>
          </a:p>
        </p:txBody>
      </p:sp>
      <p:pic>
        <p:nvPicPr>
          <p:cNvPr id="25" name="Graphic 24" descr="Business Growth outline">
            <a:extLst>
              <a:ext uri="{FF2B5EF4-FFF2-40B4-BE49-F238E27FC236}">
                <a16:creationId xmlns:a16="http://schemas.microsoft.com/office/drawing/2014/main" id="{CE5DC0B1-B3C2-4C56-9EF3-B38D3DD7430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22122" y="4666314"/>
            <a:ext cx="605118" cy="605118"/>
          </a:xfrm>
          <a:prstGeom prst="rect">
            <a:avLst/>
          </a:prstGeom>
        </p:spPr>
      </p:pic>
      <p:grpSp>
        <p:nvGrpSpPr>
          <p:cNvPr id="26" name="Group 25">
            <a:extLst>
              <a:ext uri="{FF2B5EF4-FFF2-40B4-BE49-F238E27FC236}">
                <a16:creationId xmlns:a16="http://schemas.microsoft.com/office/drawing/2014/main" id="{2B348665-EFE1-459E-8EB6-1C0608E7491A}"/>
              </a:ext>
            </a:extLst>
          </p:cNvPr>
          <p:cNvGrpSpPr/>
          <p:nvPr/>
        </p:nvGrpSpPr>
        <p:grpSpPr>
          <a:xfrm>
            <a:off x="2270729" y="5267117"/>
            <a:ext cx="1307904" cy="394918"/>
            <a:chOff x="3763373" y="1689"/>
            <a:chExt cx="1487742" cy="967032"/>
          </a:xfrm>
          <a:solidFill>
            <a:schemeClr val="accent6"/>
          </a:solidFill>
        </p:grpSpPr>
        <p:sp>
          <p:nvSpPr>
            <p:cNvPr id="27" name="Rectangle: Rounded Corners 26">
              <a:extLst>
                <a:ext uri="{FF2B5EF4-FFF2-40B4-BE49-F238E27FC236}">
                  <a16:creationId xmlns:a16="http://schemas.microsoft.com/office/drawing/2014/main" id="{5CCD44D9-881F-491A-914F-AD7FB62F3E7C}"/>
                </a:ext>
              </a:extLst>
            </p:cNvPr>
            <p:cNvSpPr/>
            <p:nvPr/>
          </p:nvSpPr>
          <p:spPr>
            <a:xfrm>
              <a:off x="3763373" y="1689"/>
              <a:ext cx="1487742" cy="967032"/>
            </a:xfrm>
            <a:prstGeom prst="round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28" name="Rectangle: Rounded Corners 4">
              <a:extLst>
                <a:ext uri="{FF2B5EF4-FFF2-40B4-BE49-F238E27FC236}">
                  <a16:creationId xmlns:a16="http://schemas.microsoft.com/office/drawing/2014/main" id="{3151DFCE-C823-4A68-A52A-EFD23706A681}"/>
                </a:ext>
              </a:extLst>
            </p:cNvPr>
            <p:cNvSpPr txBox="1"/>
            <p:nvPr/>
          </p:nvSpPr>
          <p:spPr>
            <a:xfrm>
              <a:off x="3810580" y="48896"/>
              <a:ext cx="1393328" cy="8726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3703" tIns="43703" rIns="43703" bIns="43703" numCol="1" spcCol="1270" anchor="ctr" anchorCtr="0">
              <a:noAutofit/>
            </a:bodyPr>
            <a:lstStyle/>
            <a:p>
              <a:pPr algn="ctr" defTabSz="509895">
                <a:lnSpc>
                  <a:spcPct val="90000"/>
                </a:lnSpc>
                <a:spcBef>
                  <a:spcPct val="0"/>
                </a:spcBef>
                <a:spcAft>
                  <a:spcPct val="35000"/>
                </a:spcAft>
              </a:pPr>
              <a:r>
                <a:rPr lang="en-US" sz="882" b="1" dirty="0">
                  <a:solidFill>
                    <a:srgbClr val="FFFFFF"/>
                  </a:solidFill>
                  <a:latin typeface="Arial"/>
                </a:rPr>
                <a:t>Screenings</a:t>
              </a:r>
            </a:p>
          </p:txBody>
        </p:sp>
      </p:grpSp>
      <p:sp>
        <p:nvSpPr>
          <p:cNvPr id="29" name="Circle: Hollow 28">
            <a:extLst>
              <a:ext uri="{FF2B5EF4-FFF2-40B4-BE49-F238E27FC236}">
                <a16:creationId xmlns:a16="http://schemas.microsoft.com/office/drawing/2014/main" id="{F1828F5B-83F4-4E7E-88E0-D4D66729F765}"/>
              </a:ext>
            </a:extLst>
          </p:cNvPr>
          <p:cNvSpPr/>
          <p:nvPr/>
        </p:nvSpPr>
        <p:spPr>
          <a:xfrm>
            <a:off x="5471687" y="2877405"/>
            <a:ext cx="1095503" cy="1095503"/>
          </a:xfrm>
          <a:prstGeom prst="donut">
            <a:avLst>
              <a:gd name="adj" fmla="val 10291"/>
            </a:avLst>
          </a:prstGeom>
          <a:solidFill>
            <a:srgbClr val="26A4C0"/>
          </a:solidFill>
          <a:ln w="9525">
            <a:solidFill>
              <a:srgbClr val="26A4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0">
            <a:prstTxWarp prst="textNoShape">
              <a:avLst/>
            </a:prstTxWarp>
            <a:noAutofit/>
          </a:bodyPr>
          <a:lstStyle/>
          <a:p>
            <a:pPr algn="ctr" defTabSz="806867">
              <a:lnSpc>
                <a:spcPct val="110000"/>
              </a:lnSpc>
            </a:pPr>
            <a:endParaRPr lang="en-US" sz="1059" dirty="0">
              <a:solidFill>
                <a:srgbClr val="26A4C0"/>
              </a:solidFill>
              <a:latin typeface="Arial"/>
            </a:endParaRPr>
          </a:p>
        </p:txBody>
      </p:sp>
      <p:pic>
        <p:nvPicPr>
          <p:cNvPr id="30" name="Graphic 29" descr="Children outline">
            <a:extLst>
              <a:ext uri="{FF2B5EF4-FFF2-40B4-BE49-F238E27FC236}">
                <a16:creationId xmlns:a16="http://schemas.microsoft.com/office/drawing/2014/main" id="{96A3AE24-1732-4D39-9D32-3B7C1C8932E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724436" y="3132378"/>
            <a:ext cx="610939" cy="610939"/>
          </a:xfrm>
          <a:prstGeom prst="rect">
            <a:avLst/>
          </a:prstGeom>
        </p:spPr>
      </p:pic>
      <p:sp>
        <p:nvSpPr>
          <p:cNvPr id="31" name="Rectangle 30">
            <a:extLst>
              <a:ext uri="{FF2B5EF4-FFF2-40B4-BE49-F238E27FC236}">
                <a16:creationId xmlns:a16="http://schemas.microsoft.com/office/drawing/2014/main" id="{E259D788-BCF2-443A-940E-A81B9F497F67}"/>
              </a:ext>
            </a:extLst>
          </p:cNvPr>
          <p:cNvSpPr/>
          <p:nvPr/>
        </p:nvSpPr>
        <p:spPr>
          <a:xfrm>
            <a:off x="4264773" y="4138338"/>
            <a:ext cx="3662457" cy="418320"/>
          </a:xfrm>
          <a:prstGeom prst="rect">
            <a:avLst/>
          </a:prstGeom>
        </p:spPr>
        <p:txBody>
          <a:bodyPr wrap="square">
            <a:spAutoFit/>
          </a:bodyPr>
          <a:lstStyle/>
          <a:p>
            <a:pPr marL="10758" indent="-7957" algn="ctr" defTabSz="806867" fontAlgn="b">
              <a:defRPr/>
            </a:pPr>
            <a:r>
              <a:rPr lang="en-US" sz="1059" dirty="0">
                <a:solidFill>
                  <a:srgbClr val="6D6E6A"/>
                </a:solidFill>
                <a:latin typeface="Arial"/>
              </a:rPr>
              <a:t>Decrease disease prevalence </a:t>
            </a:r>
          </a:p>
          <a:p>
            <a:pPr marL="10758" indent="-7957" algn="ctr" defTabSz="806867" fontAlgn="b">
              <a:defRPr/>
            </a:pPr>
            <a:r>
              <a:rPr lang="en-US" sz="1059" dirty="0">
                <a:solidFill>
                  <a:srgbClr val="6D6E6A"/>
                </a:solidFill>
                <a:latin typeface="Arial"/>
              </a:rPr>
              <a:t>across race and income</a:t>
            </a:r>
          </a:p>
        </p:txBody>
      </p:sp>
      <p:pic>
        <p:nvPicPr>
          <p:cNvPr id="32" name="Graphic 31" descr="Heart with pulse outline">
            <a:extLst>
              <a:ext uri="{FF2B5EF4-FFF2-40B4-BE49-F238E27FC236}">
                <a16:creationId xmlns:a16="http://schemas.microsoft.com/office/drawing/2014/main" id="{E3CE0C84-96BB-4C1A-A4DF-6100C79768ED}"/>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4241644" y="4657753"/>
            <a:ext cx="628643" cy="628643"/>
          </a:xfrm>
          <a:prstGeom prst="rect">
            <a:avLst/>
          </a:prstGeom>
        </p:spPr>
      </p:pic>
      <p:grpSp>
        <p:nvGrpSpPr>
          <p:cNvPr id="33" name="Group 32">
            <a:extLst>
              <a:ext uri="{FF2B5EF4-FFF2-40B4-BE49-F238E27FC236}">
                <a16:creationId xmlns:a16="http://schemas.microsoft.com/office/drawing/2014/main" id="{D7CAEEE6-F348-4D70-B127-B246083A0C05}"/>
              </a:ext>
            </a:extLst>
          </p:cNvPr>
          <p:cNvGrpSpPr/>
          <p:nvPr/>
        </p:nvGrpSpPr>
        <p:grpSpPr>
          <a:xfrm>
            <a:off x="3862245" y="5271432"/>
            <a:ext cx="1307904" cy="394918"/>
            <a:chOff x="3763373" y="1689"/>
            <a:chExt cx="1487742" cy="967032"/>
          </a:xfrm>
          <a:solidFill>
            <a:srgbClr val="007C88"/>
          </a:solidFill>
        </p:grpSpPr>
        <p:sp>
          <p:nvSpPr>
            <p:cNvPr id="34" name="Rectangle: Rounded Corners 33">
              <a:extLst>
                <a:ext uri="{FF2B5EF4-FFF2-40B4-BE49-F238E27FC236}">
                  <a16:creationId xmlns:a16="http://schemas.microsoft.com/office/drawing/2014/main" id="{9211C5C7-36AD-4C22-818A-40CD717EDA6E}"/>
                </a:ext>
              </a:extLst>
            </p:cNvPr>
            <p:cNvSpPr/>
            <p:nvPr/>
          </p:nvSpPr>
          <p:spPr>
            <a:xfrm>
              <a:off x="3763373" y="1689"/>
              <a:ext cx="1487742" cy="967032"/>
            </a:xfrm>
            <a:prstGeom prst="round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35" name="Rectangle: Rounded Corners 4">
              <a:extLst>
                <a:ext uri="{FF2B5EF4-FFF2-40B4-BE49-F238E27FC236}">
                  <a16:creationId xmlns:a16="http://schemas.microsoft.com/office/drawing/2014/main" id="{1BF7DFD9-DEF3-4449-B0EC-AC1094F38A50}"/>
                </a:ext>
              </a:extLst>
            </p:cNvPr>
            <p:cNvSpPr txBox="1"/>
            <p:nvPr/>
          </p:nvSpPr>
          <p:spPr>
            <a:xfrm>
              <a:off x="3810580" y="48896"/>
              <a:ext cx="1393328" cy="8726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3703" tIns="43703" rIns="43703" bIns="43703" numCol="1" spcCol="1270" anchor="ctr" anchorCtr="0">
              <a:noAutofit/>
            </a:bodyPr>
            <a:lstStyle/>
            <a:p>
              <a:pPr algn="ctr" defTabSz="509895">
                <a:lnSpc>
                  <a:spcPct val="90000"/>
                </a:lnSpc>
                <a:spcBef>
                  <a:spcPct val="0"/>
                </a:spcBef>
                <a:spcAft>
                  <a:spcPct val="35000"/>
                </a:spcAft>
              </a:pPr>
              <a:r>
                <a:rPr lang="en-US" sz="882" b="1" dirty="0">
                  <a:solidFill>
                    <a:srgbClr val="FFFFFF"/>
                  </a:solidFill>
                  <a:latin typeface="Arial"/>
                </a:rPr>
                <a:t>Blood Pressure</a:t>
              </a:r>
            </a:p>
          </p:txBody>
        </p:sp>
      </p:grpSp>
      <p:grpSp>
        <p:nvGrpSpPr>
          <p:cNvPr id="39" name="Group 38">
            <a:extLst>
              <a:ext uri="{FF2B5EF4-FFF2-40B4-BE49-F238E27FC236}">
                <a16:creationId xmlns:a16="http://schemas.microsoft.com/office/drawing/2014/main" id="{93CB1691-05C8-432B-BA4C-A5F3414726CC}"/>
              </a:ext>
            </a:extLst>
          </p:cNvPr>
          <p:cNvGrpSpPr/>
          <p:nvPr/>
        </p:nvGrpSpPr>
        <p:grpSpPr>
          <a:xfrm>
            <a:off x="5430186" y="5271432"/>
            <a:ext cx="1307904" cy="394918"/>
            <a:chOff x="3763373" y="1689"/>
            <a:chExt cx="1487742" cy="967032"/>
          </a:xfrm>
          <a:solidFill>
            <a:srgbClr val="29275E"/>
          </a:solidFill>
        </p:grpSpPr>
        <p:sp>
          <p:nvSpPr>
            <p:cNvPr id="40" name="Rectangle: Rounded Corners 39">
              <a:extLst>
                <a:ext uri="{FF2B5EF4-FFF2-40B4-BE49-F238E27FC236}">
                  <a16:creationId xmlns:a16="http://schemas.microsoft.com/office/drawing/2014/main" id="{058CC289-6E33-49EE-962A-A3CF4FDD4EE7}"/>
                </a:ext>
              </a:extLst>
            </p:cNvPr>
            <p:cNvSpPr/>
            <p:nvPr/>
          </p:nvSpPr>
          <p:spPr>
            <a:xfrm>
              <a:off x="3763373" y="1689"/>
              <a:ext cx="1487742" cy="967032"/>
            </a:xfrm>
            <a:prstGeom prst="round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41" name="Rectangle: Rounded Corners 4">
              <a:extLst>
                <a:ext uri="{FF2B5EF4-FFF2-40B4-BE49-F238E27FC236}">
                  <a16:creationId xmlns:a16="http://schemas.microsoft.com/office/drawing/2014/main" id="{EE02AB3E-7F30-4FED-9C99-38971CA1E51A}"/>
                </a:ext>
              </a:extLst>
            </p:cNvPr>
            <p:cNvSpPr txBox="1"/>
            <p:nvPr/>
          </p:nvSpPr>
          <p:spPr>
            <a:xfrm>
              <a:off x="3810580" y="48896"/>
              <a:ext cx="1393328" cy="8726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3703" tIns="43703" rIns="43703" bIns="43703" numCol="1" spcCol="1270" anchor="ctr" anchorCtr="0">
              <a:noAutofit/>
            </a:bodyPr>
            <a:lstStyle/>
            <a:p>
              <a:pPr algn="ctr" defTabSz="509895">
                <a:lnSpc>
                  <a:spcPct val="90000"/>
                </a:lnSpc>
                <a:spcBef>
                  <a:spcPct val="0"/>
                </a:spcBef>
                <a:spcAft>
                  <a:spcPct val="35000"/>
                </a:spcAft>
              </a:pPr>
              <a:r>
                <a:rPr lang="en-US" sz="882" b="1" dirty="0">
                  <a:solidFill>
                    <a:srgbClr val="FFFFFF"/>
                  </a:solidFill>
                  <a:latin typeface="Arial"/>
                </a:rPr>
                <a:t>Medication Adherence</a:t>
              </a:r>
            </a:p>
          </p:txBody>
        </p:sp>
      </p:grpSp>
      <p:pic>
        <p:nvPicPr>
          <p:cNvPr id="21" name="Graphic 20" descr="Medicine outline">
            <a:extLst>
              <a:ext uri="{FF2B5EF4-FFF2-40B4-BE49-F238E27FC236}">
                <a16:creationId xmlns:a16="http://schemas.microsoft.com/office/drawing/2014/main" id="{F55E12DE-B7A3-4D47-B3BA-2BD952CB78C2}"/>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5774375" y="4686071"/>
            <a:ext cx="628643" cy="628643"/>
          </a:xfrm>
          <a:prstGeom prst="rect">
            <a:avLst/>
          </a:prstGeom>
        </p:spPr>
      </p:pic>
      <p:pic>
        <p:nvPicPr>
          <p:cNvPr id="43" name="Graphic 42" descr="Weight Loss outline">
            <a:extLst>
              <a:ext uri="{FF2B5EF4-FFF2-40B4-BE49-F238E27FC236}">
                <a16:creationId xmlns:a16="http://schemas.microsoft.com/office/drawing/2014/main" id="{92C5329A-23AE-445B-A33A-2D9312A44554}"/>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7307107" y="4642790"/>
            <a:ext cx="628643" cy="628643"/>
          </a:xfrm>
          <a:prstGeom prst="rect">
            <a:avLst/>
          </a:prstGeom>
        </p:spPr>
      </p:pic>
      <p:grpSp>
        <p:nvGrpSpPr>
          <p:cNvPr id="48" name="Group 47">
            <a:extLst>
              <a:ext uri="{FF2B5EF4-FFF2-40B4-BE49-F238E27FC236}">
                <a16:creationId xmlns:a16="http://schemas.microsoft.com/office/drawing/2014/main" id="{8E4B8B39-3363-4DC2-90ED-F407D5E8C31D}"/>
              </a:ext>
            </a:extLst>
          </p:cNvPr>
          <p:cNvGrpSpPr/>
          <p:nvPr/>
        </p:nvGrpSpPr>
        <p:grpSpPr>
          <a:xfrm>
            <a:off x="6988226" y="5271432"/>
            <a:ext cx="1307904" cy="394918"/>
            <a:chOff x="3763373" y="1689"/>
            <a:chExt cx="1487742" cy="967032"/>
          </a:xfrm>
          <a:solidFill>
            <a:srgbClr val="00416A"/>
          </a:solidFill>
        </p:grpSpPr>
        <p:sp>
          <p:nvSpPr>
            <p:cNvPr id="49" name="Rectangle: Rounded Corners 48">
              <a:extLst>
                <a:ext uri="{FF2B5EF4-FFF2-40B4-BE49-F238E27FC236}">
                  <a16:creationId xmlns:a16="http://schemas.microsoft.com/office/drawing/2014/main" id="{F0D9C307-F31C-42E7-A38B-61BCA31385B6}"/>
                </a:ext>
              </a:extLst>
            </p:cNvPr>
            <p:cNvSpPr/>
            <p:nvPr/>
          </p:nvSpPr>
          <p:spPr>
            <a:xfrm>
              <a:off x="3763373" y="1689"/>
              <a:ext cx="1487742" cy="967032"/>
            </a:xfrm>
            <a:prstGeom prst="round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50" name="Rectangle: Rounded Corners 4">
              <a:extLst>
                <a:ext uri="{FF2B5EF4-FFF2-40B4-BE49-F238E27FC236}">
                  <a16:creationId xmlns:a16="http://schemas.microsoft.com/office/drawing/2014/main" id="{14FA4A17-F995-491A-8AAD-1B448E2C29CC}"/>
                </a:ext>
              </a:extLst>
            </p:cNvPr>
            <p:cNvSpPr txBox="1"/>
            <p:nvPr/>
          </p:nvSpPr>
          <p:spPr>
            <a:xfrm>
              <a:off x="3810580" y="48896"/>
              <a:ext cx="1393328" cy="8726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3703" tIns="43703" rIns="43703" bIns="43703" numCol="1" spcCol="1270" anchor="ctr" anchorCtr="0">
              <a:noAutofit/>
            </a:bodyPr>
            <a:lstStyle/>
            <a:p>
              <a:pPr algn="ctr" defTabSz="509895">
                <a:lnSpc>
                  <a:spcPct val="90000"/>
                </a:lnSpc>
                <a:spcBef>
                  <a:spcPct val="0"/>
                </a:spcBef>
                <a:spcAft>
                  <a:spcPct val="35000"/>
                </a:spcAft>
              </a:pPr>
              <a:r>
                <a:rPr lang="en-US" sz="882" b="1" dirty="0">
                  <a:solidFill>
                    <a:srgbClr val="FFFFFF"/>
                  </a:solidFill>
                  <a:latin typeface="Arial"/>
                </a:rPr>
                <a:t>Diabetes</a:t>
              </a:r>
            </a:p>
          </p:txBody>
        </p:sp>
      </p:grpSp>
      <p:grpSp>
        <p:nvGrpSpPr>
          <p:cNvPr id="51" name="Group 50">
            <a:extLst>
              <a:ext uri="{FF2B5EF4-FFF2-40B4-BE49-F238E27FC236}">
                <a16:creationId xmlns:a16="http://schemas.microsoft.com/office/drawing/2014/main" id="{049E48E4-31F1-458A-9EA4-97D4B35E73F3}"/>
              </a:ext>
            </a:extLst>
          </p:cNvPr>
          <p:cNvGrpSpPr/>
          <p:nvPr/>
        </p:nvGrpSpPr>
        <p:grpSpPr>
          <a:xfrm>
            <a:off x="8544422" y="5271432"/>
            <a:ext cx="1307904" cy="394918"/>
            <a:chOff x="3763373" y="1689"/>
            <a:chExt cx="1487742" cy="967032"/>
          </a:xfrm>
          <a:solidFill>
            <a:srgbClr val="BA0C2F"/>
          </a:solidFill>
        </p:grpSpPr>
        <p:sp>
          <p:nvSpPr>
            <p:cNvPr id="52" name="Rectangle: Rounded Corners 51">
              <a:extLst>
                <a:ext uri="{FF2B5EF4-FFF2-40B4-BE49-F238E27FC236}">
                  <a16:creationId xmlns:a16="http://schemas.microsoft.com/office/drawing/2014/main" id="{1D2CA4FD-6229-461F-8BC8-82C54B5AB51E}"/>
                </a:ext>
              </a:extLst>
            </p:cNvPr>
            <p:cNvSpPr/>
            <p:nvPr/>
          </p:nvSpPr>
          <p:spPr>
            <a:xfrm>
              <a:off x="3763373" y="1689"/>
              <a:ext cx="1487742" cy="967032"/>
            </a:xfrm>
            <a:prstGeom prst="roundRect">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defTabSz="806867"/>
              <a:endParaRPr lang="en-US" sz="971">
                <a:solidFill>
                  <a:srgbClr val="FFFFFF"/>
                </a:solidFill>
                <a:latin typeface="Arial"/>
              </a:endParaRPr>
            </a:p>
          </p:txBody>
        </p:sp>
        <p:sp>
          <p:nvSpPr>
            <p:cNvPr id="53" name="Rectangle: Rounded Corners 4">
              <a:extLst>
                <a:ext uri="{FF2B5EF4-FFF2-40B4-BE49-F238E27FC236}">
                  <a16:creationId xmlns:a16="http://schemas.microsoft.com/office/drawing/2014/main" id="{930B21DE-DD7C-4275-8C8B-03F2845C83BC}"/>
                </a:ext>
              </a:extLst>
            </p:cNvPr>
            <p:cNvSpPr txBox="1"/>
            <p:nvPr/>
          </p:nvSpPr>
          <p:spPr>
            <a:xfrm>
              <a:off x="3810580" y="48896"/>
              <a:ext cx="1393328" cy="87261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3703" tIns="43703" rIns="43703" bIns="43703" numCol="1" spcCol="1270" anchor="ctr" anchorCtr="0">
              <a:noAutofit/>
            </a:bodyPr>
            <a:lstStyle/>
            <a:p>
              <a:pPr algn="ctr" defTabSz="509895">
                <a:lnSpc>
                  <a:spcPct val="90000"/>
                </a:lnSpc>
                <a:spcBef>
                  <a:spcPct val="0"/>
                </a:spcBef>
                <a:spcAft>
                  <a:spcPct val="35000"/>
                </a:spcAft>
              </a:pPr>
              <a:r>
                <a:rPr lang="en-US" sz="882" b="1" dirty="0">
                  <a:solidFill>
                    <a:srgbClr val="FFFFFF"/>
                  </a:solidFill>
                  <a:latin typeface="Arial"/>
                </a:rPr>
                <a:t>Mental Health</a:t>
              </a:r>
            </a:p>
          </p:txBody>
        </p:sp>
      </p:grpSp>
      <p:pic>
        <p:nvPicPr>
          <p:cNvPr id="45" name="Graphic 44" descr="Care outline">
            <a:extLst>
              <a:ext uri="{FF2B5EF4-FFF2-40B4-BE49-F238E27FC236}">
                <a16:creationId xmlns:a16="http://schemas.microsoft.com/office/drawing/2014/main" id="{B6F0F611-FEEF-4B96-8586-C7CE5CCFC91B}"/>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8839839" y="4598782"/>
            <a:ext cx="691929" cy="691929"/>
          </a:xfrm>
          <a:prstGeom prst="rect">
            <a:avLst/>
          </a:prstGeom>
        </p:spPr>
      </p:pic>
      <p:sp>
        <p:nvSpPr>
          <p:cNvPr id="59" name="Rectangle 58">
            <a:extLst>
              <a:ext uri="{FF2B5EF4-FFF2-40B4-BE49-F238E27FC236}">
                <a16:creationId xmlns:a16="http://schemas.microsoft.com/office/drawing/2014/main" id="{58B8B621-0488-4A34-AE13-12E1747B4CA6}"/>
              </a:ext>
            </a:extLst>
          </p:cNvPr>
          <p:cNvSpPr/>
          <p:nvPr/>
        </p:nvSpPr>
        <p:spPr>
          <a:xfrm>
            <a:off x="3898926" y="1347422"/>
            <a:ext cx="4437529" cy="472437"/>
          </a:xfrm>
          <a:prstGeom prst="rect">
            <a:avLst/>
          </a:prstGeom>
        </p:spPr>
        <p:txBody>
          <a:bodyPr>
            <a:spAutoFit/>
          </a:bodyPr>
          <a:lstStyle/>
          <a:p>
            <a:pPr marL="10758" indent="-7957" algn="ctr" defTabSz="806867" fontAlgn="b">
              <a:spcBef>
                <a:spcPts val="265"/>
              </a:spcBef>
              <a:spcAft>
                <a:spcPts val="265"/>
              </a:spcAft>
              <a:defRPr/>
            </a:pPr>
            <a:r>
              <a:rPr lang="en-US" sz="1235" dirty="0">
                <a:solidFill>
                  <a:srgbClr val="6D6E6A"/>
                </a:solidFill>
                <a:latin typeface="Arial"/>
              </a:rPr>
              <a:t>Aligning performance measures to advance health equity, address gaps in care</a:t>
            </a:r>
          </a:p>
        </p:txBody>
      </p:sp>
      <p:sp>
        <p:nvSpPr>
          <p:cNvPr id="3" name="PageNumber">
            <a:extLst>
              <a:ext uri="{FF2B5EF4-FFF2-40B4-BE49-F238E27FC236}">
                <a16:creationId xmlns:a16="http://schemas.microsoft.com/office/drawing/2014/main" id="{3AEB9E0C-E17B-4A59-9EF7-468148551ECB}"/>
              </a:ext>
            </a:extLst>
          </p:cNvPr>
          <p:cNvSpPr txBox="1"/>
          <p:nvPr/>
        </p:nvSpPr>
        <p:spPr>
          <a:xfrm>
            <a:off x="5995147" y="6252883"/>
            <a:ext cx="201706" cy="161365"/>
          </a:xfrm>
          <a:prstGeom prst="rect">
            <a:avLst/>
          </a:prstGeom>
          <a:noFill/>
        </p:spPr>
        <p:txBody>
          <a:bodyPr vert="horz" wrap="none" lIns="0" tIns="0" rIns="0" bIns="0" rtlCol="0" anchor="ctr">
            <a:noAutofit/>
          </a:bodyPr>
          <a:lstStyle/>
          <a:p>
            <a:pPr algn="ctr" defTabSz="806867">
              <a:lnSpc>
                <a:spcPct val="110000"/>
              </a:lnSpc>
            </a:pPr>
            <a:r>
              <a:rPr lang="en-US" sz="794" dirty="0">
                <a:solidFill>
                  <a:srgbClr val="6D6E6A"/>
                </a:solidFill>
                <a:latin typeface="Arial"/>
              </a:rPr>
              <a:t>4</a:t>
            </a:r>
          </a:p>
        </p:txBody>
      </p:sp>
    </p:spTree>
    <p:custDataLst>
      <p:tags r:id="rId1"/>
    </p:custDataLst>
    <p:extLst>
      <p:ext uri="{BB962C8B-B14F-4D97-AF65-F5344CB8AC3E}">
        <p14:creationId xmlns:p14="http://schemas.microsoft.com/office/powerpoint/2010/main" val="38047317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7BCD9-E189-4934-8B34-CE3F11184D0B}"/>
              </a:ext>
            </a:extLst>
          </p:cNvPr>
          <p:cNvSpPr>
            <a:spLocks noGrp="1"/>
          </p:cNvSpPr>
          <p:nvPr>
            <p:ph type="title"/>
          </p:nvPr>
        </p:nvSpPr>
        <p:spPr/>
        <p:txBody>
          <a:bodyPr/>
          <a:lstStyle/>
          <a:p>
            <a:r>
              <a:rPr lang="en-US" dirty="0"/>
              <a:t>Data and Tools Power Employer Activism and Employee Consumerism</a:t>
            </a:r>
          </a:p>
        </p:txBody>
      </p:sp>
      <p:pic>
        <p:nvPicPr>
          <p:cNvPr id="16" name="Graphic 15" descr="Office worker female outline">
            <a:extLst>
              <a:ext uri="{FF2B5EF4-FFF2-40B4-BE49-F238E27FC236}">
                <a16:creationId xmlns:a16="http://schemas.microsoft.com/office/drawing/2014/main" id="{A99B3F01-0CE5-47B7-860A-7B6277C9479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23413" y="3908404"/>
            <a:ext cx="806824" cy="806824"/>
          </a:xfrm>
          <a:prstGeom prst="rect">
            <a:avLst/>
          </a:prstGeom>
        </p:spPr>
      </p:pic>
      <p:sp>
        <p:nvSpPr>
          <p:cNvPr id="18" name="Rectangle 17">
            <a:extLst>
              <a:ext uri="{FF2B5EF4-FFF2-40B4-BE49-F238E27FC236}">
                <a16:creationId xmlns:a16="http://schemas.microsoft.com/office/drawing/2014/main" id="{9C2A83B0-355F-4CD9-A92F-EF797A029F45}"/>
              </a:ext>
            </a:extLst>
          </p:cNvPr>
          <p:cNvSpPr/>
          <p:nvPr/>
        </p:nvSpPr>
        <p:spPr>
          <a:xfrm>
            <a:off x="3635949" y="1278141"/>
            <a:ext cx="4920105" cy="472437"/>
          </a:xfrm>
          <a:prstGeom prst="rect">
            <a:avLst/>
          </a:prstGeom>
        </p:spPr>
        <p:txBody>
          <a:bodyPr wrap="square">
            <a:spAutoFit/>
          </a:bodyPr>
          <a:lstStyle/>
          <a:p>
            <a:pPr marL="10758" indent="-7957" algn="ctr" defTabSz="806867" fontAlgn="b">
              <a:spcBef>
                <a:spcPts val="265"/>
              </a:spcBef>
              <a:spcAft>
                <a:spcPts val="265"/>
              </a:spcAft>
              <a:defRPr/>
            </a:pPr>
            <a:r>
              <a:rPr lang="en-US" sz="1235" dirty="0">
                <a:solidFill>
                  <a:srgbClr val="6D6E6A"/>
                </a:solidFill>
                <a:latin typeface="Arial"/>
              </a:rPr>
              <a:t>Evolution of data tools and insights support enhanced care navigation, quality improvement</a:t>
            </a:r>
          </a:p>
        </p:txBody>
      </p:sp>
      <p:sp>
        <p:nvSpPr>
          <p:cNvPr id="20" name="TextBox 19">
            <a:extLst>
              <a:ext uri="{FF2B5EF4-FFF2-40B4-BE49-F238E27FC236}">
                <a16:creationId xmlns:a16="http://schemas.microsoft.com/office/drawing/2014/main" id="{9389F6A8-60CD-4F36-AC43-FAF7D2149154}"/>
              </a:ext>
            </a:extLst>
          </p:cNvPr>
          <p:cNvSpPr txBox="1"/>
          <p:nvPr/>
        </p:nvSpPr>
        <p:spPr>
          <a:xfrm>
            <a:off x="2048857" y="4789287"/>
            <a:ext cx="2755939" cy="1046414"/>
          </a:xfrm>
          <a:prstGeom prst="rect">
            <a:avLst/>
          </a:prstGeom>
          <a:noFill/>
        </p:spPr>
        <p:txBody>
          <a:bodyPr vert="horz" wrap="square" lIns="80682" tIns="40341" rIns="80682" bIns="40341" rtlCol="0" anchor="t">
            <a:spAutoFit/>
          </a:bodyPr>
          <a:lstStyle/>
          <a:p>
            <a:pPr algn="ctr" defTabSz="806867">
              <a:lnSpc>
                <a:spcPct val="110000"/>
              </a:lnSpc>
            </a:pPr>
            <a:r>
              <a:rPr lang="en-US" sz="971" b="1" dirty="0">
                <a:solidFill>
                  <a:srgbClr val="26A4C0"/>
                </a:solidFill>
                <a:latin typeface="Arial" panose="020B0604020202020204" pitchFamily="34" charset="0"/>
              </a:rPr>
              <a:t>Employees</a:t>
            </a:r>
          </a:p>
          <a:p>
            <a:pPr algn="ctr" defTabSz="806867">
              <a:lnSpc>
                <a:spcPct val="110000"/>
              </a:lnSpc>
            </a:pPr>
            <a:endParaRPr lang="en-US" sz="971" b="1" dirty="0">
              <a:solidFill>
                <a:srgbClr val="26A4C0"/>
              </a:solidFill>
              <a:latin typeface="Arial" panose="020B0604020202020204" pitchFamily="34" charset="0"/>
            </a:endParaRPr>
          </a:p>
          <a:p>
            <a:pPr marL="151287" indent="-151287" defTabSz="806867">
              <a:lnSpc>
                <a:spcPct val="110000"/>
              </a:lnSpc>
              <a:buFont typeface="Arial" panose="020B0604020202020204" pitchFamily="34" charset="0"/>
              <a:buChar char="•"/>
            </a:pPr>
            <a:r>
              <a:rPr lang="en-US" sz="927" dirty="0">
                <a:solidFill>
                  <a:srgbClr val="6D6E6A"/>
                </a:solidFill>
                <a:latin typeface="Arial"/>
              </a:rPr>
              <a:t>Selection of high-quality doctors, specialists</a:t>
            </a:r>
          </a:p>
          <a:p>
            <a:pPr marL="151287" indent="-151287" defTabSz="806867">
              <a:lnSpc>
                <a:spcPct val="110000"/>
              </a:lnSpc>
              <a:buFont typeface="Arial" panose="020B0604020202020204" pitchFamily="34" charset="0"/>
              <a:buChar char="•"/>
            </a:pPr>
            <a:r>
              <a:rPr lang="en-US" sz="927" dirty="0">
                <a:solidFill>
                  <a:srgbClr val="6D6E6A"/>
                </a:solidFill>
                <a:latin typeface="Arial"/>
              </a:rPr>
              <a:t>Understanding of potential out-of-pocket costs</a:t>
            </a:r>
          </a:p>
          <a:p>
            <a:pPr marL="151287" indent="-151287" defTabSz="806867">
              <a:lnSpc>
                <a:spcPct val="110000"/>
              </a:lnSpc>
              <a:buFont typeface="Arial" panose="020B0604020202020204" pitchFamily="34" charset="0"/>
              <a:buChar char="•"/>
            </a:pPr>
            <a:r>
              <a:rPr lang="en-US" sz="927" dirty="0">
                <a:solidFill>
                  <a:srgbClr val="6D6E6A"/>
                </a:solidFill>
                <a:latin typeface="Arial"/>
              </a:rPr>
              <a:t>Personalized care plans and support </a:t>
            </a:r>
          </a:p>
          <a:p>
            <a:pPr marL="151287" indent="-151287" defTabSz="806867">
              <a:lnSpc>
                <a:spcPct val="110000"/>
              </a:lnSpc>
              <a:buFont typeface="Arial" panose="020B0604020202020204" pitchFamily="34" charset="0"/>
              <a:buChar char="•"/>
            </a:pPr>
            <a:endParaRPr lang="en-US" sz="1059" dirty="0">
              <a:solidFill>
                <a:srgbClr val="6D6E6A"/>
              </a:solidFill>
              <a:latin typeface="Arial"/>
            </a:endParaRPr>
          </a:p>
        </p:txBody>
      </p:sp>
      <p:pic>
        <p:nvPicPr>
          <p:cNvPr id="23" name="Graphic 22" descr="Doctor male outline">
            <a:extLst>
              <a:ext uri="{FF2B5EF4-FFF2-40B4-BE49-F238E27FC236}">
                <a16:creationId xmlns:a16="http://schemas.microsoft.com/office/drawing/2014/main" id="{0B32FC8A-6C61-431C-9E21-572C8B989BB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8405143" y="3982465"/>
            <a:ext cx="806823" cy="806823"/>
          </a:xfrm>
          <a:prstGeom prst="rect">
            <a:avLst/>
          </a:prstGeom>
        </p:spPr>
      </p:pic>
      <p:sp>
        <p:nvSpPr>
          <p:cNvPr id="24" name="TextBox 23">
            <a:extLst>
              <a:ext uri="{FF2B5EF4-FFF2-40B4-BE49-F238E27FC236}">
                <a16:creationId xmlns:a16="http://schemas.microsoft.com/office/drawing/2014/main" id="{1EE73376-1C30-481F-8699-A90AC3976235}"/>
              </a:ext>
            </a:extLst>
          </p:cNvPr>
          <p:cNvSpPr txBox="1"/>
          <p:nvPr/>
        </p:nvSpPr>
        <p:spPr>
          <a:xfrm>
            <a:off x="7526468" y="4804276"/>
            <a:ext cx="2564168" cy="1517312"/>
          </a:xfrm>
          <a:prstGeom prst="rect">
            <a:avLst/>
          </a:prstGeom>
          <a:noFill/>
        </p:spPr>
        <p:txBody>
          <a:bodyPr vert="horz" wrap="square" lIns="80682" tIns="40341" rIns="80682" bIns="40341" rtlCol="0" anchor="t">
            <a:spAutoFit/>
          </a:bodyPr>
          <a:lstStyle/>
          <a:p>
            <a:pPr algn="ctr" defTabSz="806867">
              <a:lnSpc>
                <a:spcPct val="110000"/>
              </a:lnSpc>
            </a:pPr>
            <a:r>
              <a:rPr lang="en-US" sz="971" b="1" dirty="0">
                <a:solidFill>
                  <a:srgbClr val="26A4C0"/>
                </a:solidFill>
                <a:latin typeface="Arial" panose="020B0604020202020204" pitchFamily="34" charset="0"/>
              </a:rPr>
              <a:t>Providers</a:t>
            </a:r>
          </a:p>
          <a:p>
            <a:pPr algn="ctr" defTabSz="806867">
              <a:lnSpc>
                <a:spcPct val="110000"/>
              </a:lnSpc>
            </a:pPr>
            <a:endParaRPr lang="en-US" sz="971" b="1" dirty="0">
              <a:solidFill>
                <a:srgbClr val="26A4C0"/>
              </a:solidFill>
              <a:latin typeface="Arial" panose="020B0604020202020204" pitchFamily="34" charset="0"/>
            </a:endParaRPr>
          </a:p>
          <a:p>
            <a:pPr marL="151287" indent="-151287" defTabSz="806867">
              <a:lnSpc>
                <a:spcPct val="110000"/>
              </a:lnSpc>
              <a:buFont typeface="Arial" panose="020B0604020202020204" pitchFamily="34" charset="0"/>
              <a:buChar char="•"/>
            </a:pPr>
            <a:r>
              <a:rPr lang="en-US" sz="927" dirty="0">
                <a:solidFill>
                  <a:srgbClr val="6D6E6A"/>
                </a:solidFill>
                <a:latin typeface="Arial"/>
              </a:rPr>
              <a:t>Clear understanding of performance</a:t>
            </a:r>
          </a:p>
          <a:p>
            <a:pPr marL="151287" indent="-151287" defTabSz="806867">
              <a:lnSpc>
                <a:spcPct val="110000"/>
              </a:lnSpc>
              <a:buFont typeface="Arial" panose="020B0604020202020204" pitchFamily="34" charset="0"/>
              <a:buChar char="•"/>
            </a:pPr>
            <a:r>
              <a:rPr lang="en-US" sz="927" dirty="0">
                <a:solidFill>
                  <a:srgbClr val="6D6E6A"/>
                </a:solidFill>
                <a:latin typeface="Arial"/>
              </a:rPr>
              <a:t>Actionable data to drive improvement in care, outreach to patients</a:t>
            </a:r>
          </a:p>
          <a:p>
            <a:pPr marL="151287" indent="-151287" defTabSz="806867">
              <a:lnSpc>
                <a:spcPct val="110000"/>
              </a:lnSpc>
              <a:buFont typeface="Arial" panose="020B0604020202020204" pitchFamily="34" charset="0"/>
              <a:buChar char="•"/>
            </a:pPr>
            <a:r>
              <a:rPr lang="en-US" sz="927" dirty="0">
                <a:solidFill>
                  <a:srgbClr val="6D6E6A"/>
                </a:solidFill>
                <a:latin typeface="Arial"/>
              </a:rPr>
              <a:t>Tools for acute and chronic condition management</a:t>
            </a:r>
          </a:p>
          <a:p>
            <a:pPr defTabSz="806867">
              <a:lnSpc>
                <a:spcPct val="110000"/>
              </a:lnSpc>
            </a:pPr>
            <a:endParaRPr lang="en-US" sz="927" dirty="0">
              <a:solidFill>
                <a:srgbClr val="6D6E6A"/>
              </a:solidFill>
              <a:latin typeface="Arial"/>
            </a:endParaRPr>
          </a:p>
          <a:p>
            <a:pPr marL="151287" indent="-151287" defTabSz="806867">
              <a:lnSpc>
                <a:spcPct val="110000"/>
              </a:lnSpc>
              <a:buFont typeface="Arial" panose="020B0604020202020204" pitchFamily="34" charset="0"/>
              <a:buChar char="•"/>
            </a:pPr>
            <a:endParaRPr lang="en-US" sz="1059" dirty="0">
              <a:solidFill>
                <a:srgbClr val="6D6E6A"/>
              </a:solidFill>
              <a:latin typeface="Arial"/>
            </a:endParaRPr>
          </a:p>
        </p:txBody>
      </p:sp>
      <p:sp>
        <p:nvSpPr>
          <p:cNvPr id="25" name="TextBox 24">
            <a:extLst>
              <a:ext uri="{FF2B5EF4-FFF2-40B4-BE49-F238E27FC236}">
                <a16:creationId xmlns:a16="http://schemas.microsoft.com/office/drawing/2014/main" id="{62ECBF1F-3FC1-46A2-9E40-D25DCF6909DB}"/>
              </a:ext>
            </a:extLst>
          </p:cNvPr>
          <p:cNvSpPr txBox="1"/>
          <p:nvPr/>
        </p:nvSpPr>
        <p:spPr>
          <a:xfrm>
            <a:off x="5009244" y="4789287"/>
            <a:ext cx="2448262" cy="1517312"/>
          </a:xfrm>
          <a:prstGeom prst="rect">
            <a:avLst/>
          </a:prstGeom>
          <a:noFill/>
        </p:spPr>
        <p:txBody>
          <a:bodyPr vert="horz" wrap="square" lIns="80682" tIns="40341" rIns="80682" bIns="40341" rtlCol="0" anchor="t">
            <a:spAutoFit/>
          </a:bodyPr>
          <a:lstStyle/>
          <a:p>
            <a:pPr algn="ctr" defTabSz="806867">
              <a:lnSpc>
                <a:spcPct val="110000"/>
              </a:lnSpc>
            </a:pPr>
            <a:r>
              <a:rPr lang="en-US" sz="971" b="1" dirty="0">
                <a:solidFill>
                  <a:srgbClr val="26A4C0"/>
                </a:solidFill>
                <a:latin typeface="Arial" panose="020B0604020202020204" pitchFamily="34" charset="0"/>
              </a:rPr>
              <a:t>Employers / Health Plans</a:t>
            </a:r>
          </a:p>
          <a:p>
            <a:pPr algn="ctr" defTabSz="806867">
              <a:lnSpc>
                <a:spcPct val="110000"/>
              </a:lnSpc>
            </a:pPr>
            <a:endParaRPr lang="en-US" sz="971" b="1" dirty="0">
              <a:solidFill>
                <a:srgbClr val="26A4C0"/>
              </a:solidFill>
              <a:latin typeface="Arial" panose="020B0604020202020204" pitchFamily="34" charset="0"/>
            </a:endParaRPr>
          </a:p>
          <a:p>
            <a:pPr marL="151287" indent="-151287" defTabSz="806867">
              <a:lnSpc>
                <a:spcPct val="110000"/>
              </a:lnSpc>
              <a:buFont typeface="Arial" panose="020B0604020202020204" pitchFamily="34" charset="0"/>
              <a:buChar char="•"/>
            </a:pPr>
            <a:r>
              <a:rPr lang="en-US" sz="927" dirty="0">
                <a:solidFill>
                  <a:srgbClr val="6D6E6A"/>
                </a:solidFill>
                <a:latin typeface="Arial"/>
              </a:rPr>
              <a:t>Insight on individual provider performance for inclusion in networks</a:t>
            </a:r>
          </a:p>
          <a:p>
            <a:pPr marL="151287" indent="-151287" defTabSz="806867">
              <a:lnSpc>
                <a:spcPct val="110000"/>
              </a:lnSpc>
              <a:buFont typeface="Arial" panose="020B0604020202020204" pitchFamily="34" charset="0"/>
              <a:buChar char="•"/>
            </a:pPr>
            <a:r>
              <a:rPr lang="en-US" sz="927" dirty="0">
                <a:solidFill>
                  <a:srgbClr val="6D6E6A"/>
                </a:solidFill>
                <a:latin typeface="Arial"/>
              </a:rPr>
              <a:t>Identifying gaps in care among employees</a:t>
            </a:r>
          </a:p>
          <a:p>
            <a:pPr marL="151287" indent="-151287" defTabSz="806867">
              <a:lnSpc>
                <a:spcPct val="110000"/>
              </a:lnSpc>
              <a:buFont typeface="Arial" panose="020B0604020202020204" pitchFamily="34" charset="0"/>
              <a:buChar char="•"/>
            </a:pPr>
            <a:r>
              <a:rPr lang="en-US" sz="927" dirty="0">
                <a:solidFill>
                  <a:srgbClr val="6D6E6A"/>
                </a:solidFill>
                <a:latin typeface="Arial"/>
              </a:rPr>
              <a:t>Assessment on what works and what doesn’t among employee population</a:t>
            </a:r>
          </a:p>
          <a:p>
            <a:pPr defTabSz="806867">
              <a:lnSpc>
                <a:spcPct val="110000"/>
              </a:lnSpc>
            </a:pPr>
            <a:endParaRPr lang="en-US" sz="1059" dirty="0">
              <a:solidFill>
                <a:srgbClr val="6D6E6A"/>
              </a:solidFill>
              <a:latin typeface="Arial"/>
            </a:endParaRPr>
          </a:p>
        </p:txBody>
      </p:sp>
      <p:pic>
        <p:nvPicPr>
          <p:cNvPr id="27" name="Graphic 26" descr="Office worker male outline">
            <a:extLst>
              <a:ext uri="{FF2B5EF4-FFF2-40B4-BE49-F238E27FC236}">
                <a16:creationId xmlns:a16="http://schemas.microsoft.com/office/drawing/2014/main" id="{33E1CF46-E00D-42AE-9AE0-94C8E14711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14277" y="3908404"/>
            <a:ext cx="806824" cy="806824"/>
          </a:xfrm>
          <a:prstGeom prst="rect">
            <a:avLst/>
          </a:prstGeom>
        </p:spPr>
      </p:pic>
      <p:sp>
        <p:nvSpPr>
          <p:cNvPr id="28" name="Left Brace 27">
            <a:extLst>
              <a:ext uri="{FF2B5EF4-FFF2-40B4-BE49-F238E27FC236}">
                <a16:creationId xmlns:a16="http://schemas.microsoft.com/office/drawing/2014/main" id="{BD358A21-567D-496F-BA8A-D8B3D98DD187}"/>
              </a:ext>
            </a:extLst>
          </p:cNvPr>
          <p:cNvSpPr/>
          <p:nvPr/>
        </p:nvSpPr>
        <p:spPr>
          <a:xfrm rot="16200000">
            <a:off x="5978503" y="833390"/>
            <a:ext cx="234997" cy="5743195"/>
          </a:xfrm>
          <a:prstGeom prst="leftBrace">
            <a:avLst/>
          </a:prstGeom>
          <a:ln w="95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806867"/>
            <a:endParaRPr lang="en-US" sz="971">
              <a:solidFill>
                <a:srgbClr val="000000"/>
              </a:solidFill>
              <a:latin typeface="Arial"/>
            </a:endParaRPr>
          </a:p>
        </p:txBody>
      </p:sp>
      <p:sp>
        <p:nvSpPr>
          <p:cNvPr id="19" name="TextBox 18">
            <a:extLst>
              <a:ext uri="{FF2B5EF4-FFF2-40B4-BE49-F238E27FC236}">
                <a16:creationId xmlns:a16="http://schemas.microsoft.com/office/drawing/2014/main" id="{C752AC6F-439B-4469-A981-A0BB1359CF6B}"/>
              </a:ext>
            </a:extLst>
          </p:cNvPr>
          <p:cNvSpPr txBox="1"/>
          <p:nvPr/>
        </p:nvSpPr>
        <p:spPr>
          <a:xfrm>
            <a:off x="3581238" y="3265566"/>
            <a:ext cx="1457487" cy="379463"/>
          </a:xfrm>
          <a:prstGeom prst="rect">
            <a:avLst/>
          </a:prstGeom>
          <a:noFill/>
        </p:spPr>
        <p:txBody>
          <a:bodyPr wrap="square">
            <a:spAutoFit/>
          </a:bodyPr>
          <a:lstStyle/>
          <a:p>
            <a:pPr algn="ctr" defTabSz="806867">
              <a:lnSpc>
                <a:spcPct val="110000"/>
              </a:lnSpc>
            </a:pPr>
            <a:r>
              <a:rPr lang="en-US" sz="882" dirty="0">
                <a:solidFill>
                  <a:srgbClr val="6D6E6A"/>
                </a:solidFill>
                <a:latin typeface="Arial"/>
              </a:rPr>
              <a:t>Provider-level performance data</a:t>
            </a:r>
          </a:p>
        </p:txBody>
      </p:sp>
      <p:pic>
        <p:nvPicPr>
          <p:cNvPr id="10" name="Graphic 9" descr="Stethoscope outline">
            <a:extLst>
              <a:ext uri="{FF2B5EF4-FFF2-40B4-BE49-F238E27FC236}">
                <a16:creationId xmlns:a16="http://schemas.microsoft.com/office/drawing/2014/main" id="{8813A2DD-66ED-4F54-AE81-0BA6215B162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933734" y="2469821"/>
            <a:ext cx="752494" cy="752494"/>
          </a:xfrm>
          <a:prstGeom prst="rect">
            <a:avLst/>
          </a:prstGeom>
        </p:spPr>
      </p:pic>
      <p:pic>
        <p:nvPicPr>
          <p:cNvPr id="12" name="Graphic 11" descr="Heart with pulse outline">
            <a:extLst>
              <a:ext uri="{FF2B5EF4-FFF2-40B4-BE49-F238E27FC236}">
                <a16:creationId xmlns:a16="http://schemas.microsoft.com/office/drawing/2014/main" id="{6658D085-C664-418E-86B4-ECFE03C3042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714277" y="2432851"/>
            <a:ext cx="806824" cy="806824"/>
          </a:xfrm>
          <a:prstGeom prst="rect">
            <a:avLst/>
          </a:prstGeom>
        </p:spPr>
      </p:pic>
      <p:sp>
        <p:nvSpPr>
          <p:cNvPr id="26" name="TextBox 25">
            <a:extLst>
              <a:ext uri="{FF2B5EF4-FFF2-40B4-BE49-F238E27FC236}">
                <a16:creationId xmlns:a16="http://schemas.microsoft.com/office/drawing/2014/main" id="{E574B01E-95F4-4B5E-AD59-CF76444F9640}"/>
              </a:ext>
            </a:extLst>
          </p:cNvPr>
          <p:cNvSpPr txBox="1"/>
          <p:nvPr/>
        </p:nvSpPr>
        <p:spPr>
          <a:xfrm>
            <a:off x="5326879" y="3256920"/>
            <a:ext cx="1634611" cy="379463"/>
          </a:xfrm>
          <a:prstGeom prst="rect">
            <a:avLst/>
          </a:prstGeom>
          <a:noFill/>
        </p:spPr>
        <p:txBody>
          <a:bodyPr wrap="square">
            <a:spAutoFit/>
          </a:bodyPr>
          <a:lstStyle/>
          <a:p>
            <a:pPr algn="ctr" defTabSz="806867">
              <a:lnSpc>
                <a:spcPct val="110000"/>
              </a:lnSpc>
            </a:pPr>
            <a:r>
              <a:rPr lang="en-US" sz="882" dirty="0">
                <a:solidFill>
                  <a:srgbClr val="6D6E6A"/>
                </a:solidFill>
                <a:latin typeface="Arial"/>
              </a:rPr>
              <a:t>Outcomes-based </a:t>
            </a:r>
          </a:p>
          <a:p>
            <a:pPr algn="ctr" defTabSz="806867">
              <a:lnSpc>
                <a:spcPct val="110000"/>
              </a:lnSpc>
            </a:pPr>
            <a:r>
              <a:rPr lang="en-US" sz="882" dirty="0">
                <a:solidFill>
                  <a:srgbClr val="6D6E6A"/>
                </a:solidFill>
                <a:latin typeface="Arial"/>
              </a:rPr>
              <a:t>measures</a:t>
            </a:r>
          </a:p>
        </p:txBody>
      </p:sp>
      <p:pic>
        <p:nvPicPr>
          <p:cNvPr id="14" name="Graphic 13" descr="Chemicals outline">
            <a:extLst>
              <a:ext uri="{FF2B5EF4-FFF2-40B4-BE49-F238E27FC236}">
                <a16:creationId xmlns:a16="http://schemas.microsoft.com/office/drawing/2014/main" id="{BA51DBE0-C93B-4C3E-8A19-D404478473D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526468" y="2511986"/>
            <a:ext cx="806824" cy="806824"/>
          </a:xfrm>
          <a:prstGeom prst="rect">
            <a:avLst/>
          </a:prstGeom>
        </p:spPr>
      </p:pic>
      <p:sp>
        <p:nvSpPr>
          <p:cNvPr id="29" name="TextBox 28">
            <a:extLst>
              <a:ext uri="{FF2B5EF4-FFF2-40B4-BE49-F238E27FC236}">
                <a16:creationId xmlns:a16="http://schemas.microsoft.com/office/drawing/2014/main" id="{FB0E988C-00B2-4B48-B35E-90A7C699614C}"/>
              </a:ext>
            </a:extLst>
          </p:cNvPr>
          <p:cNvSpPr txBox="1"/>
          <p:nvPr/>
        </p:nvSpPr>
        <p:spPr>
          <a:xfrm>
            <a:off x="7072521" y="3282195"/>
            <a:ext cx="1634611" cy="379463"/>
          </a:xfrm>
          <a:prstGeom prst="rect">
            <a:avLst/>
          </a:prstGeom>
          <a:noFill/>
        </p:spPr>
        <p:txBody>
          <a:bodyPr wrap="square">
            <a:spAutoFit/>
          </a:bodyPr>
          <a:lstStyle/>
          <a:p>
            <a:pPr algn="ctr" defTabSz="806867">
              <a:lnSpc>
                <a:spcPct val="110000"/>
              </a:lnSpc>
            </a:pPr>
            <a:r>
              <a:rPr lang="en-US" sz="882" dirty="0">
                <a:solidFill>
                  <a:srgbClr val="6D6E6A"/>
                </a:solidFill>
                <a:latin typeface="Arial"/>
              </a:rPr>
              <a:t>Performance guarantees for cost, quality, equity</a:t>
            </a:r>
          </a:p>
        </p:txBody>
      </p:sp>
      <p:sp>
        <p:nvSpPr>
          <p:cNvPr id="3" name="PageNumber">
            <a:extLst>
              <a:ext uri="{FF2B5EF4-FFF2-40B4-BE49-F238E27FC236}">
                <a16:creationId xmlns:a16="http://schemas.microsoft.com/office/drawing/2014/main" id="{A38B0B5A-8198-40C1-8F95-7E183395766C}"/>
              </a:ext>
            </a:extLst>
          </p:cNvPr>
          <p:cNvSpPr txBox="1"/>
          <p:nvPr/>
        </p:nvSpPr>
        <p:spPr>
          <a:xfrm>
            <a:off x="5995147" y="6252883"/>
            <a:ext cx="201706" cy="161365"/>
          </a:xfrm>
          <a:prstGeom prst="rect">
            <a:avLst/>
          </a:prstGeom>
          <a:noFill/>
        </p:spPr>
        <p:txBody>
          <a:bodyPr vert="horz" wrap="none" lIns="0" tIns="0" rIns="0" bIns="0" rtlCol="0" anchor="ctr">
            <a:noAutofit/>
          </a:bodyPr>
          <a:lstStyle/>
          <a:p>
            <a:pPr algn="ctr" defTabSz="806867">
              <a:lnSpc>
                <a:spcPct val="110000"/>
              </a:lnSpc>
            </a:pPr>
            <a:r>
              <a:rPr lang="en-US" sz="794" dirty="0">
                <a:solidFill>
                  <a:srgbClr val="6D6E6A"/>
                </a:solidFill>
                <a:latin typeface="Arial"/>
              </a:rPr>
              <a:t>5</a:t>
            </a:r>
          </a:p>
        </p:txBody>
      </p:sp>
    </p:spTree>
    <p:custDataLst>
      <p:tags r:id="rId1"/>
    </p:custDataLst>
    <p:extLst>
      <p:ext uri="{BB962C8B-B14F-4D97-AF65-F5344CB8AC3E}">
        <p14:creationId xmlns:p14="http://schemas.microsoft.com/office/powerpoint/2010/main" val="2131762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74BAF-83E3-8A4F-8ECE-26D80DEBCC60}"/>
              </a:ext>
            </a:extLst>
          </p:cNvPr>
          <p:cNvSpPr>
            <a:spLocks noGrp="1"/>
          </p:cNvSpPr>
          <p:nvPr>
            <p:ph type="title"/>
          </p:nvPr>
        </p:nvSpPr>
        <p:spPr>
          <a:xfrm>
            <a:off x="5202925" y="2725312"/>
            <a:ext cx="5157649" cy="1682768"/>
          </a:xfrm>
        </p:spPr>
        <p:txBody>
          <a:bodyPr/>
          <a:lstStyle/>
          <a:p>
            <a:r>
              <a:rPr lang="en-US" sz="4050" dirty="0"/>
              <a:t>Confronting a </a:t>
            </a:r>
            <a:r>
              <a:rPr lang="en-US" sz="4050" dirty="0">
                <a:solidFill>
                  <a:schemeClr val="accent4"/>
                </a:solidFill>
              </a:rPr>
              <a:t>New economic reality</a:t>
            </a:r>
          </a:p>
        </p:txBody>
      </p:sp>
      <p:sp>
        <p:nvSpPr>
          <p:cNvPr id="3" name="Text Placeholder 2">
            <a:extLst>
              <a:ext uri="{FF2B5EF4-FFF2-40B4-BE49-F238E27FC236}">
                <a16:creationId xmlns:a16="http://schemas.microsoft.com/office/drawing/2014/main" id="{6433664F-0425-9D49-80AF-7F7F88A364A1}"/>
              </a:ext>
            </a:extLst>
          </p:cNvPr>
          <p:cNvSpPr>
            <a:spLocks noGrp="1"/>
          </p:cNvSpPr>
          <p:nvPr>
            <p:ph type="body" sz="quarter" idx="10"/>
          </p:nvPr>
        </p:nvSpPr>
        <p:spPr>
          <a:xfrm>
            <a:off x="5202926" y="4463294"/>
            <a:ext cx="3725862" cy="553998"/>
          </a:xfrm>
        </p:spPr>
        <p:txBody>
          <a:bodyPr/>
          <a:lstStyle/>
          <a:p>
            <a:r>
              <a:rPr lang="en-US" sz="1800" dirty="0"/>
              <a:t>What Has Changed and How Healthcare Must Adapt</a:t>
            </a:r>
          </a:p>
        </p:txBody>
      </p:sp>
      <p:sp>
        <p:nvSpPr>
          <p:cNvPr id="4" name="Text Placeholder 3">
            <a:extLst>
              <a:ext uri="{FF2B5EF4-FFF2-40B4-BE49-F238E27FC236}">
                <a16:creationId xmlns:a16="http://schemas.microsoft.com/office/drawing/2014/main" id="{14F30C95-F826-094F-8A35-C3B58DE88C40}"/>
              </a:ext>
            </a:extLst>
          </p:cNvPr>
          <p:cNvSpPr>
            <a:spLocks noGrp="1"/>
          </p:cNvSpPr>
          <p:nvPr>
            <p:ph type="body" sz="quarter" idx="11"/>
          </p:nvPr>
        </p:nvSpPr>
        <p:spPr/>
        <p:txBody>
          <a:bodyPr/>
          <a:lstStyle/>
          <a:p>
            <a:r>
              <a:rPr lang="en-US" dirty="0"/>
              <a:t>BHCG-JP Morgan Symposium––November 2, 2022</a:t>
            </a:r>
          </a:p>
        </p:txBody>
      </p:sp>
      <p:sp>
        <p:nvSpPr>
          <p:cNvPr id="12" name="Text Placeholder 18">
            <a:extLst>
              <a:ext uri="{FF2B5EF4-FFF2-40B4-BE49-F238E27FC236}">
                <a16:creationId xmlns:a16="http://schemas.microsoft.com/office/drawing/2014/main" id="{6F25ED70-97D2-AB44-A316-48441CF442B0}"/>
              </a:ext>
            </a:extLst>
          </p:cNvPr>
          <p:cNvSpPr>
            <a:spLocks noGrp="1"/>
          </p:cNvSpPr>
          <p:nvPr>
            <p:ph type="body" sz="quarter" idx="14"/>
          </p:nvPr>
        </p:nvSpPr>
        <p:spPr>
          <a:xfrm>
            <a:off x="1702355" y="5378328"/>
            <a:ext cx="2223020" cy="161583"/>
          </a:xfrm>
        </p:spPr>
        <p:txBody>
          <a:bodyPr/>
          <a:lstStyle/>
          <a:p>
            <a:r>
              <a:rPr lang="en-US" dirty="0"/>
              <a:t>lisa@gisthealthcare.com</a:t>
            </a:r>
          </a:p>
        </p:txBody>
      </p:sp>
      <p:sp>
        <p:nvSpPr>
          <p:cNvPr id="13" name="Text Placeholder 10">
            <a:extLst>
              <a:ext uri="{FF2B5EF4-FFF2-40B4-BE49-F238E27FC236}">
                <a16:creationId xmlns:a16="http://schemas.microsoft.com/office/drawing/2014/main" id="{1617393F-3512-6141-AA3A-279FA50EED50}"/>
              </a:ext>
            </a:extLst>
          </p:cNvPr>
          <p:cNvSpPr txBox="1">
            <a:spLocks/>
          </p:cNvSpPr>
          <p:nvPr/>
        </p:nvSpPr>
        <p:spPr bwMode="gray">
          <a:xfrm>
            <a:off x="1702355" y="5174052"/>
            <a:ext cx="2223020" cy="184666"/>
          </a:xfrm>
          <a:prstGeom prst="rect">
            <a:avLst/>
          </a:prstGeom>
        </p:spPr>
        <p:txBody>
          <a:bodyPr vert="horz" wrap="square" lIns="0" tIns="0" rIns="0" bIns="0" rtlCol="0" anchor="b" anchorCtr="0">
            <a:spAutoFit/>
          </a:bodyPr>
          <a:lstStyle>
            <a:lvl1pPr marL="0" indent="0" algn="l" defTabSz="914400" rtl="0" eaLnBrk="1" latinLnBrk="0" hangingPunct="1">
              <a:lnSpc>
                <a:spcPct val="100000"/>
              </a:lnSpc>
              <a:spcBef>
                <a:spcPts val="0"/>
              </a:spcBef>
              <a:buClr>
                <a:schemeClr val="tx1"/>
              </a:buClr>
              <a:buFont typeface="Arial" panose="020B0604020202020204" pitchFamily="34" charset="0"/>
              <a:buNone/>
              <a:defRPr sz="1600" b="1" kern="1200" baseline="0">
                <a:solidFill>
                  <a:schemeClr val="tx2"/>
                </a:solidFill>
                <a:latin typeface="+mn-lt"/>
                <a:ea typeface="+mn-ea"/>
                <a:cs typeface="+mn-cs"/>
              </a:defRPr>
            </a:lvl1pPr>
            <a:lvl2pPr marL="457200" indent="0" algn="l" defTabSz="914400" rtl="0" eaLnBrk="1" latinLnBrk="0" hangingPunct="1">
              <a:lnSpc>
                <a:spcPct val="100000"/>
              </a:lnSpc>
              <a:spcBef>
                <a:spcPts val="800"/>
              </a:spcBef>
              <a:buClr>
                <a:schemeClr val="tx1"/>
              </a:buClr>
              <a:buFont typeface="Century Gothic" panose="020B0502020202020204" pitchFamily="34" charset="0"/>
              <a:buNone/>
              <a:defRPr sz="1400" kern="1200">
                <a:solidFill>
                  <a:schemeClr val="accent1"/>
                </a:solidFill>
                <a:latin typeface="+mn-lt"/>
                <a:ea typeface="+mn-ea"/>
                <a:cs typeface="+mn-cs"/>
              </a:defRPr>
            </a:lvl2pPr>
            <a:lvl3pPr marL="914400" indent="0" algn="l" defTabSz="914400" rtl="0" eaLnBrk="1" latinLnBrk="0" hangingPunct="1">
              <a:lnSpc>
                <a:spcPct val="100000"/>
              </a:lnSpc>
              <a:spcBef>
                <a:spcPts val="800"/>
              </a:spcBef>
              <a:buClr>
                <a:schemeClr val="tx1"/>
              </a:buClr>
              <a:buFont typeface="Arial" panose="020B0604020202020204" pitchFamily="34" charset="0"/>
              <a:buNone/>
              <a:defRPr sz="1400" kern="1200">
                <a:solidFill>
                  <a:schemeClr val="accent1"/>
                </a:solidFill>
                <a:latin typeface="+mn-lt"/>
                <a:ea typeface="+mn-ea"/>
                <a:cs typeface="+mn-cs"/>
              </a:defRPr>
            </a:lvl3pPr>
            <a:lvl4pPr marL="1371600" indent="0" algn="l" defTabSz="914400" rtl="0" eaLnBrk="1" latinLnBrk="0" hangingPunct="1">
              <a:lnSpc>
                <a:spcPct val="100000"/>
              </a:lnSpc>
              <a:spcBef>
                <a:spcPts val="800"/>
              </a:spcBef>
              <a:buClr>
                <a:schemeClr val="tx1"/>
              </a:buClr>
              <a:buFont typeface="Century Gothic" panose="020B0502020202020204" pitchFamily="34" charset="0"/>
              <a:buNone/>
              <a:defRPr sz="1400" kern="1200">
                <a:solidFill>
                  <a:schemeClr val="accent1"/>
                </a:solidFill>
                <a:latin typeface="+mn-lt"/>
                <a:ea typeface="+mn-ea"/>
                <a:cs typeface="+mn-cs"/>
              </a:defRPr>
            </a:lvl4pPr>
            <a:lvl5pPr marL="1828800" indent="0" algn="l" defTabSz="914400" rtl="0" eaLnBrk="1" latinLnBrk="0" hangingPunct="1">
              <a:lnSpc>
                <a:spcPct val="100000"/>
              </a:lnSpc>
              <a:spcBef>
                <a:spcPts val="800"/>
              </a:spcBef>
              <a:buClr>
                <a:schemeClr val="tx1"/>
              </a:buClr>
              <a:buFont typeface="Arial" panose="020B0604020202020204" pitchFamily="34" charset="0"/>
              <a:buNone/>
              <a:defRPr sz="14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buClr>
                <a:srgbClr val="262729"/>
              </a:buClr>
            </a:pPr>
            <a:r>
              <a:rPr lang="en-US" sz="1200" dirty="0">
                <a:solidFill>
                  <a:srgbClr val="003E52"/>
                </a:solidFill>
                <a:latin typeface="Century Gothic"/>
              </a:rPr>
              <a:t>Lisa Bielamowicz, MD</a:t>
            </a:r>
          </a:p>
        </p:txBody>
      </p:sp>
    </p:spTree>
    <p:extLst>
      <p:ext uri="{BB962C8B-B14F-4D97-AF65-F5344CB8AC3E}">
        <p14:creationId xmlns:p14="http://schemas.microsoft.com/office/powerpoint/2010/main" val="22794635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TYPE" val="ConfidentialInternal"/>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9lyrYUyFjXVVzsWiQKyl2Q"/>
</p:tagLst>
</file>

<file path=ppt/tags/tag11.xml><?xml version="1.0" encoding="utf-8"?>
<p:tagLst xmlns:a="http://schemas.openxmlformats.org/drawingml/2006/main" xmlns:r="http://schemas.openxmlformats.org/officeDocument/2006/relationships" xmlns:p="http://schemas.openxmlformats.org/presentationml/2006/main">
  <p:tag name="APIADDED" val="True"/>
  <p:tag name="DISTRIBUTIONTYPE" val="External"/>
  <p:tag name="PITCHPROSLIDEID" val="257"/>
  <p:tag name="PRESENTATIONID" val="3ea2c6ad-deb1-402a-a2ac-40a5a48bf1d9"/>
</p:tagLst>
</file>

<file path=ppt/tags/tag12.xml><?xml version="1.0" encoding="utf-8"?>
<p:tagLst xmlns:a="http://schemas.openxmlformats.org/drawingml/2006/main" xmlns:r="http://schemas.openxmlformats.org/officeDocument/2006/relationships" xmlns:p="http://schemas.openxmlformats.org/presentationml/2006/main">
  <p:tag name="LOGOTYPE" val="BrandLogo"/>
  <p:tag name="JPM_OBJECT_NAME" val="BrandLogo"/>
</p:tagLst>
</file>

<file path=ppt/tags/tag13.xml><?xml version="1.0" encoding="utf-8"?>
<p:tagLst xmlns:a="http://schemas.openxmlformats.org/drawingml/2006/main" xmlns:r="http://schemas.openxmlformats.org/officeDocument/2006/relationships" xmlns:p="http://schemas.openxmlformats.org/presentationml/2006/main">
  <p:tag name="DISTRIBUTIONTYPE" val="External"/>
  <p:tag name="PITCHPROSLIDEID" val="2145705682"/>
  <p:tag name="PRESENTATIONID" val="3ea2c6ad-deb1-402a-a2ac-40a5a48bf1d9"/>
</p:tagLst>
</file>

<file path=ppt/tags/tag14.xml><?xml version="1.0" encoding="utf-8"?>
<p:tagLst xmlns:a="http://schemas.openxmlformats.org/drawingml/2006/main" xmlns:r="http://schemas.openxmlformats.org/officeDocument/2006/relationships" xmlns:p="http://schemas.openxmlformats.org/presentationml/2006/main">
  <p:tag name="DISTRIBUTIONTYPE" val="External"/>
  <p:tag name="PITCHPROSLIDEID" val="2147469197"/>
  <p:tag name="PRESENTATIONID" val="3ea2c6ad-deb1-402a-a2ac-40a5a48bf1d9"/>
</p:tagLst>
</file>

<file path=ppt/tags/tag15.xml><?xml version="1.0" encoding="utf-8"?>
<p:tagLst xmlns:a="http://schemas.openxmlformats.org/drawingml/2006/main" xmlns:r="http://schemas.openxmlformats.org/officeDocument/2006/relationships" xmlns:p="http://schemas.openxmlformats.org/presentationml/2006/main">
  <p:tag name="CONTENTLIBRARYICON" val="true"/>
</p:tagLst>
</file>

<file path=ppt/tags/tag16.xml><?xml version="1.0" encoding="utf-8"?>
<p:tagLst xmlns:a="http://schemas.openxmlformats.org/drawingml/2006/main" xmlns:r="http://schemas.openxmlformats.org/officeDocument/2006/relationships" xmlns:p="http://schemas.openxmlformats.org/presentationml/2006/main">
  <p:tag name="DISTRIBUTIONTYPE" val="External"/>
  <p:tag name="PITCHPROSLIDEID" val="2145705745"/>
  <p:tag name="PRESENTATIONID" val="3ea2c6ad-deb1-402a-a2ac-40a5a48bf1d9"/>
</p:tagLst>
</file>

<file path=ppt/tags/tag17.xml><?xml version="1.0" encoding="utf-8"?>
<p:tagLst xmlns:a="http://schemas.openxmlformats.org/drawingml/2006/main" xmlns:r="http://schemas.openxmlformats.org/officeDocument/2006/relationships" xmlns:p="http://schemas.openxmlformats.org/presentationml/2006/main">
  <p:tag name="DISTRIBUTIONTYPE" val="External"/>
  <p:tag name="PITCHPROSLIDEID" val="265"/>
  <p:tag name="PRESENTATIONID" val="3ea2c6ad-deb1-402a-a2ac-40a5a48bf1d9"/>
</p:tagLst>
</file>

<file path=ppt/tags/tag2.xml><?xml version="1.0" encoding="utf-8"?>
<p:tagLst xmlns:a="http://schemas.openxmlformats.org/drawingml/2006/main" xmlns:r="http://schemas.openxmlformats.org/officeDocument/2006/relationships" xmlns:p="http://schemas.openxmlformats.org/presentationml/2006/main">
  <p:tag name="SHAPETYPE" val="Confidential"/>
</p:tagLst>
</file>

<file path=ppt/tags/tag3.xml><?xml version="1.0" encoding="utf-8"?>
<p:tagLst xmlns:a="http://schemas.openxmlformats.org/drawingml/2006/main" xmlns:r="http://schemas.openxmlformats.org/officeDocument/2006/relationships" xmlns:p="http://schemas.openxmlformats.org/presentationml/2006/main">
  <p:tag name="MASTERSHAPETYPE" val="ClientName"/>
</p:tagLst>
</file>

<file path=ppt/tags/tag4.xml><?xml version="1.0" encoding="utf-8"?>
<p:tagLst xmlns:a="http://schemas.openxmlformats.org/drawingml/2006/main" xmlns:r="http://schemas.openxmlformats.org/officeDocument/2006/relationships" xmlns:p="http://schemas.openxmlformats.org/presentationml/2006/main">
  <p:tag name="LOGOTYPE" val="BrandLogo"/>
  <p:tag name="JPM_OBJECT_NAME" val="BrandLogo"/>
</p:tagLst>
</file>

<file path=ppt/tags/tag5.xml><?xml version="1.0" encoding="utf-8"?>
<p:tagLst xmlns:a="http://schemas.openxmlformats.org/drawingml/2006/main" xmlns:r="http://schemas.openxmlformats.org/officeDocument/2006/relationships" xmlns:p="http://schemas.openxmlformats.org/presentationml/2006/main">
  <p:tag name="LOGOTYPE" val="CoverGraphic"/>
</p:tagLst>
</file>

<file path=ppt/tags/tag6.xml><?xml version="1.0" encoding="utf-8"?>
<p:tagLst xmlns:a="http://schemas.openxmlformats.org/drawingml/2006/main" xmlns:r="http://schemas.openxmlformats.org/officeDocument/2006/relationships" xmlns:p="http://schemas.openxmlformats.org/presentationml/2006/main">
  <p:tag name="LOGOTYPE" val="BrandLogo"/>
  <p:tag name="JPM_OBJECT_NAME" val="BrandLogo"/>
</p:tagLst>
</file>

<file path=ppt/tags/tag7.xml><?xml version="1.0" encoding="utf-8"?>
<p:tagLst xmlns:a="http://schemas.openxmlformats.org/drawingml/2006/main" xmlns:r="http://schemas.openxmlformats.org/officeDocument/2006/relationships" xmlns:p="http://schemas.openxmlformats.org/presentationml/2006/main">
  <p:tag name="AGENDASHAPE" val="AgendaTitle"/>
</p:tagLst>
</file>

<file path=ppt/tags/tag8.xml><?xml version="1.0" encoding="utf-8"?>
<p:tagLst xmlns:a="http://schemas.openxmlformats.org/drawingml/2006/main" xmlns:r="http://schemas.openxmlformats.org/officeDocument/2006/relationships" xmlns:p="http://schemas.openxmlformats.org/presentationml/2006/main">
  <p:tag name="AGENDASHAPE" val="AgendaNumberingTyp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HCG">
  <a:themeElements>
    <a:clrScheme name="BHCG 2017">
      <a:dk1>
        <a:sysClr val="windowText" lastClr="000000"/>
      </a:dk1>
      <a:lt1>
        <a:sysClr val="window" lastClr="FFFFFF"/>
      </a:lt1>
      <a:dk2>
        <a:srgbClr val="212C65"/>
      </a:dk2>
      <a:lt2>
        <a:srgbClr val="EB9322"/>
      </a:lt2>
      <a:accent1>
        <a:srgbClr val="9BBB59"/>
      </a:accent1>
      <a:accent2>
        <a:srgbClr val="6E925E"/>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7_UHG">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UHG_BrandRefresh_PPT__opt220_nophotos_16-9-MV" id="{115E492A-1337-476D-B556-3D627CFA40B0}" vid="{CBC53A3B-B7F6-435C-906E-313CA276B439}"/>
    </a:ext>
  </a:extLst>
</a:theme>
</file>

<file path=ppt/theme/theme11.xml><?xml version="1.0" encoding="utf-8"?>
<a:theme xmlns:a="http://schemas.openxmlformats.org/drawingml/2006/main" name="8_UHG">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UHG_BrandRefresh_PPT__opt220_nophotos_16-9-MV" id="{115E492A-1337-476D-B556-3D627CFA40B0}" vid="{CBC53A3B-B7F6-435C-906E-313CA276B439}"/>
    </a:ext>
  </a:extLst>
</a:theme>
</file>

<file path=ppt/theme/theme12.xml><?xml version="1.0" encoding="utf-8"?>
<a:theme xmlns:a="http://schemas.openxmlformats.org/drawingml/2006/main" name="5_UnitedHealthGroup">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Presentation1" id="{0B681BCE-F58D-46DE-8301-D5D8D25CA10B}" vid="{F0D09667-A701-4A09-8501-3B5C71303EAF}"/>
    </a:ext>
  </a:extLst>
</a:theme>
</file>

<file path=ppt/theme/theme13.xml><?xml version="1.0" encoding="utf-8"?>
<a:theme xmlns:a="http://schemas.openxmlformats.org/drawingml/2006/main" name="6_UnitedHealthGroup">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Presentation1" id="{0B681BCE-F58D-46DE-8301-D5D8D25CA10B}" vid="{F0D09667-A701-4A09-8501-3B5C71303EAF}"/>
    </a:ext>
  </a:extLst>
</a:theme>
</file>

<file path=ppt/theme/theme14.xml><?xml version="1.0" encoding="utf-8"?>
<a:theme xmlns:a="http://schemas.openxmlformats.org/drawingml/2006/main" name="7_UnitedHealthGroup">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Presentation1" id="{0B681BCE-F58D-46DE-8301-D5D8D25CA10B}" vid="{F0D09667-A701-4A09-8501-3B5C71303EAF}"/>
    </a:ext>
  </a:extLst>
</a:theme>
</file>

<file path=ppt/theme/theme15.xml><?xml version="1.0" encoding="utf-8"?>
<a:theme xmlns:a="http://schemas.openxmlformats.org/drawingml/2006/main" name="Medium Blue with Section Titles">
  <a:themeElements>
    <a:clrScheme name="Ascension">
      <a:dk1>
        <a:srgbClr val="000000"/>
      </a:dk1>
      <a:lt1>
        <a:srgbClr val="FFFFFF"/>
      </a:lt1>
      <a:dk2>
        <a:srgbClr val="1B4297"/>
      </a:dk2>
      <a:lt2>
        <a:srgbClr val="1E69D2"/>
      </a:lt2>
      <a:accent1>
        <a:srgbClr val="00A890"/>
      </a:accent1>
      <a:accent2>
        <a:srgbClr val="B40F87"/>
      </a:accent2>
      <a:accent3>
        <a:srgbClr val="FFB400"/>
      </a:accent3>
      <a:accent4>
        <a:srgbClr val="1B4297"/>
      </a:accent4>
      <a:accent5>
        <a:srgbClr val="1E69D2"/>
      </a:accent5>
      <a:accent6>
        <a:srgbClr val="00A890"/>
      </a:accent6>
      <a:hlink>
        <a:srgbClr val="B40F87"/>
      </a:hlink>
      <a:folHlink>
        <a:srgbClr val="FFB4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PP+ UnifiedGIB - Letter">
  <a:themeElements>
    <a:clrScheme name="PitchPRO+">
      <a:dk1>
        <a:srgbClr val="000000"/>
      </a:dk1>
      <a:lt1>
        <a:srgbClr val="FFFFFF"/>
      </a:lt1>
      <a:dk2>
        <a:srgbClr val="6D6E6A"/>
      </a:dk2>
      <a:lt2>
        <a:srgbClr val="478FBF"/>
      </a:lt2>
      <a:accent1>
        <a:srgbClr val="0069A3"/>
      </a:accent1>
      <a:accent2>
        <a:srgbClr val="818A37"/>
      </a:accent2>
      <a:accent3>
        <a:srgbClr val="7DBAC4"/>
      </a:accent3>
      <a:accent4>
        <a:srgbClr val="5A5397"/>
      </a:accent4>
      <a:accent5>
        <a:srgbClr val="7E776F"/>
      </a:accent5>
      <a:accent6>
        <a:srgbClr val="AD670D"/>
      </a:accent6>
      <a:hlink>
        <a:srgbClr val="478FBF"/>
      </a:hlink>
      <a:folHlink>
        <a:srgbClr val="A6B640"/>
      </a:folHlink>
    </a:clrScheme>
    <a:fontScheme name="Pitchbook-US">
      <a:majorFont>
        <a:latin typeface="Arial"/>
        <a:ea typeface="LF_Kai"/>
        <a:cs typeface=""/>
      </a:majorFont>
      <a:minorFont>
        <a:latin typeface="Arial"/>
        <a:ea typeface="LF_Ka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tx2"/>
          </a:solidFill>
        </a:ln>
        <a:extLst>
          <a:ext uri="{909E8E84-426E-40DD-AFC4-6F175D3DCCD1}">
            <a14:hiddenFill xmlns:a14="http://schemas.microsoft.com/office/drawing/2010/main">
              <a:solidFill>
                <a:scrgbClr r="0" g="0" b="0"/>
              </a:solidFill>
            </a14:hiddenFill>
          </a:ext>
        </a:extLst>
      </a:spPr>
      <a:bodyPr rot="0" spcFirstLastPara="0" vertOverflow="overflow" horzOverflow="overflow" vert="horz" wrap="square" lIns="91440" tIns="45720" rIns="91440" bIns="45720" numCol="1" spcCol="0" rtlCol="0" fromWordArt="0" anchor="ctr" anchorCtr="0" forceAA="0" compatLnSpc="0">
        <a:prstTxWarp prst="textNoShape">
          <a:avLst/>
        </a:prstTxWarp>
        <a:noAutofit/>
      </a:bodyPr>
      <a:lstStyle>
        <a:defPPr>
          <a:lnSpc>
            <a:spcPct val="110000"/>
          </a:lnSpc>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vert="horz" wrap="square" lIns="91440" tIns="45720" rIns="91440" bIns="45720" rtlCol="0" anchor="t">
        <a:spAutoFit/>
      </a:bodyPr>
      <a:lstStyle>
        <a:defPPr algn="l">
          <a:lnSpc>
            <a:spcPct val="110000"/>
          </a:lnSpc>
          <a:defRPr sz="1200" b="0" i="0" dirty="0" smtClean="0">
            <a:solidFill>
              <a:schemeClr val="tx2"/>
            </a:solidFill>
            <a:latin typeface="+mn-lt"/>
          </a:defRPr>
        </a:defPPr>
      </a:lstStyle>
    </a:txDef>
  </a:objectDefaults>
  <a:extraClrSchemeLst>
    <a:extraClrScheme>
      <a:clrScheme name="PitchPRO+">
        <a:dk1>
          <a:srgbClr val="000000"/>
        </a:dk1>
        <a:lt1>
          <a:srgbClr val="FFFFFF"/>
        </a:lt1>
        <a:dk2>
          <a:srgbClr val="6D6E6A"/>
        </a:dk2>
        <a:lt2>
          <a:srgbClr val="478FBF"/>
        </a:lt2>
        <a:accent1>
          <a:srgbClr val="0069A3"/>
        </a:accent1>
        <a:accent2>
          <a:srgbClr val="818A37"/>
        </a:accent2>
        <a:accent3>
          <a:srgbClr val="7DBAC4"/>
        </a:accent3>
        <a:accent4>
          <a:srgbClr val="5A5397"/>
        </a:accent4>
        <a:accent5>
          <a:srgbClr val="7E776F"/>
        </a:accent5>
        <a:accent6>
          <a:srgbClr val="AD670D"/>
        </a:accent6>
        <a:hlink>
          <a:srgbClr val="478FBF"/>
        </a:hlink>
        <a:folHlink>
          <a:srgbClr val="A6B640"/>
        </a:folHlink>
      </a:clrScheme>
    </a:extraClrScheme>
  </a:extraClrSchemeLst>
  <a:custClrLst>
    <a:custClr name="Teal. RGB(0,124,136)">
      <a:srgbClr val="007C88"/>
    </a:custClr>
    <a:custClr name="Ocher. RGB(185,157,48)">
      <a:srgbClr val="B99D30"/>
    </a:custClr>
    <a:custClr name="Eggplant. RGB(41,39,94)">
      <a:srgbClr val="29275E"/>
    </a:custClr>
    <a:custClr name="Ice Blue. RGB(176,204,216)">
      <a:srgbClr val="B0CCD8"/>
    </a:custClr>
    <a:custClr name="Moss. RGB(75,94,54)">
      <a:srgbClr val="4B5E36"/>
    </a:custClr>
    <a:custClr name="Warm Grey. RGB(172, 166, 162)">
      <a:srgbClr val="ACA6A2"/>
    </a:custClr>
    <a:custClr name="Deep Blue. RGB(0,65,106)">
      <a:srgbClr val="00416A"/>
    </a:custClr>
    <a:custClr name="Sand. RGB(222,203,117)">
      <a:srgbClr val="DECB75"/>
    </a:custClr>
    <a:custClr name="Cranberry. RGB(96,0,59)">
      <a:srgbClr val="60003B"/>
    </a:custClr>
    <a:custClr name="Lilac. RGB(143,146,200)">
      <a:srgbClr val="8F92C8"/>
    </a:custClr>
    <a:custClr name="Light Warm Grey. RGB(217,213,205)">
      <a:srgbClr val="D9D5CD"/>
    </a:custClr>
    <a:custClr name="Light Mauve. RGB(204,183,207)">
      <a:srgbClr val="CCB7CF"/>
    </a:custClr>
    <a:custClr name="Light Cool Grey. RGB(175,177,179)">
      <a:srgbClr val="AFB1B3"/>
    </a:custClr>
    <a:custClr name="Dark Ash. RGB(85,87,89)">
      <a:srgbClr val="555759"/>
    </a:custClr>
    <a:custClr name="Dark Ocher. RGB(163,129,35)">
      <a:srgbClr val="A38123"/>
    </a:custClr>
    <a:custClr name="Mauve. RGB(163, 136, 191)">
      <a:srgbClr val="A388BF"/>
    </a:custClr>
    <a:custClr name="Dark Orange. RGB(139,70,13)">
      <a:srgbClr val="8B460D"/>
    </a:custClr>
    <a:custClr name="Orange. RGB(237,134,0)">
      <a:srgbClr val="ED8600"/>
    </a:custClr>
    <a:custClr name="Lime. RGB(166,182,64)">
      <a:srgbClr val="A6B640"/>
    </a:custClr>
    <a:custClr name="Map Grey. RGB(221,220,219)">
      <a:srgbClr val="DDDCDB"/>
    </a:custClr>
    <a:custClr name="Red. RGB(227,39,38)">
      <a:srgbClr val="E32726"/>
    </a:custClr>
    <a:custClr name="Yellow. RGB(255,207,1)">
      <a:srgbClr val="FFCF01"/>
    </a:custClr>
    <a:custClr name="Green. RGB(0,171,78)">
      <a:srgbClr val="00AB4E"/>
    </a:custClr>
    <a:custClr name="Asia Red. RGB(186,12,47)">
      <a:srgbClr val="BA0C2F"/>
    </a:custClr>
    <a:custClr name="Neutral Grey. RGB(233,231,229)">
      <a:srgbClr val="E9E7E5"/>
    </a:custClr>
    <a:custClr name="40% of Ice Blue. RGB(208, 224, 232)">
      <a:srgbClr val="D0E0E8"/>
    </a:custClr>
    <a:custClr name="40% Sand. RGB(235, 224, 172)">
      <a:srgbClr val="EBE0AC"/>
    </a:custClr>
    <a:custClr name="40% Lilac. RGB(188, 190, 222)">
      <a:srgbClr val="BCBEDE"/>
    </a:custClr>
    <a:custClr name="H- Glacier Blue. RGB(221,234,237)">
      <a:srgbClr val="DDEAED"/>
    </a:custClr>
  </a:custClrLst>
  <a:extLst>
    <a:ext uri="{05A4C25C-085E-4340-85A3-A5531E510DB2}">
      <thm15:themeFamily xmlns:thm15="http://schemas.microsoft.com/office/thememl/2012/main" name="0e00f3af-1501-48f5-8486-4b1b6171ee4a" id="{A8D6FB96-356C-423C-846F-A1A976047093}" vid="{D4711D01-E4D0-411B-A125-70C3A7EFA998}"/>
    </a:ext>
  </a:extLst>
</a:theme>
</file>

<file path=ppt/theme/theme17.xml><?xml version="1.0" encoding="utf-8"?>
<a:theme xmlns:a="http://schemas.openxmlformats.org/drawingml/2006/main" name="Gist Healthcare 16:9">
  <a:themeElements>
    <a:clrScheme name="Gist Healthcare">
      <a:dk1>
        <a:srgbClr val="262729"/>
      </a:dk1>
      <a:lt1>
        <a:srgbClr val="FFFFFF"/>
      </a:lt1>
      <a:dk2>
        <a:srgbClr val="003E52"/>
      </a:dk2>
      <a:lt2>
        <a:srgbClr val="DCDBDB"/>
      </a:lt2>
      <a:accent1>
        <a:srgbClr val="A6A7A7"/>
      </a:accent1>
      <a:accent2>
        <a:srgbClr val="555759"/>
      </a:accent2>
      <a:accent3>
        <a:srgbClr val="FFC843"/>
      </a:accent3>
      <a:accent4>
        <a:srgbClr val="00AFAA"/>
      </a:accent4>
      <a:accent5>
        <a:srgbClr val="1B7BA4"/>
      </a:accent5>
      <a:accent6>
        <a:srgbClr val="E07C37"/>
      </a:accent6>
      <a:hlink>
        <a:srgbClr val="1B7BA4"/>
      </a:hlink>
      <a:folHlink>
        <a:srgbClr val="A6A7A7"/>
      </a:folHlink>
    </a:clrScheme>
    <a:fontScheme name="Gist Healthcare">
      <a:majorFont>
        <a:latin typeface="Century Gothic"/>
        <a:ea typeface=""/>
        <a:cs typeface=""/>
      </a:majorFont>
      <a:minorFont>
        <a:latin typeface="Century Gothic"/>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2"/>
        </a:solidFill>
        <a:ln w="19050">
          <a:solidFill>
            <a:schemeClr val="tx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9050">
          <a:solidFill>
            <a:schemeClr val="tx2"/>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800"/>
          </a:spcBef>
          <a:defRPr sz="1400" dirty="0" err="1" smtClean="0"/>
        </a:defPPr>
      </a:lstStyle>
    </a:txDef>
  </a:objectDefaults>
  <a:extraClrSchemeLst/>
  <a:extLst>
    <a:ext uri="{05A4C25C-085E-4340-85A3-A5531E510DB2}">
      <thm15:themeFamily xmlns:thm15="http://schemas.microsoft.com/office/thememl/2012/main" name="sou_data_updates" id="{507DD128-6A7C-D740-962E-BF0B7D7BADC2}" vid="{FC26C00A-961B-2F4D-864A-7C6D7D6FBF46}"/>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UHG">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UHG_BrandRefresh_PPT__opt220_nophotos_16-9-MV" id="{115E492A-1337-476D-B556-3D627CFA40B0}" vid="{CBC53A3B-B7F6-435C-906E-313CA276B439}"/>
    </a:ext>
  </a:extLst>
</a:theme>
</file>

<file path=ppt/theme/theme3.xml><?xml version="1.0" encoding="utf-8"?>
<a:theme xmlns:a="http://schemas.openxmlformats.org/drawingml/2006/main" name="2_UHG">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UHG_BrandRefresh_PPT__opt220_nophotos_16-9-MV" id="{115E492A-1337-476D-B556-3D627CFA40B0}" vid="{CBC53A3B-B7F6-435C-906E-313CA276B439}"/>
    </a:ext>
  </a:extLst>
</a:theme>
</file>

<file path=ppt/theme/theme4.xml><?xml version="1.0" encoding="utf-8"?>
<a:theme xmlns:a="http://schemas.openxmlformats.org/drawingml/2006/main" name="3_UHG">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UHG_BrandRefresh_PPT__opt220_nophotos_16-9-MV" id="{115E492A-1337-476D-B556-3D627CFA40B0}" vid="{CBC53A3B-B7F6-435C-906E-313CA276B439}"/>
    </a:ext>
  </a:extLst>
</a:theme>
</file>

<file path=ppt/theme/theme5.xml><?xml version="1.0" encoding="utf-8"?>
<a:theme xmlns:a="http://schemas.openxmlformats.org/drawingml/2006/main" name="2_UnitedHealthGroup">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Presentation1" id="{0B681BCE-F58D-46DE-8301-D5D8D25CA10B}" vid="{F0D09667-A701-4A09-8501-3B5C71303EAF}"/>
    </a:ext>
  </a:extLst>
</a:theme>
</file>

<file path=ppt/theme/theme6.xml><?xml version="1.0" encoding="utf-8"?>
<a:theme xmlns:a="http://schemas.openxmlformats.org/drawingml/2006/main" name="3_UnitedHealthGroup">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Presentation1" id="{0B681BCE-F58D-46DE-8301-D5D8D25CA10B}" vid="{F0D09667-A701-4A09-8501-3B5C71303EAF}"/>
    </a:ext>
  </a:extLst>
</a:theme>
</file>

<file path=ppt/theme/theme7.xml><?xml version="1.0" encoding="utf-8"?>
<a:theme xmlns:a="http://schemas.openxmlformats.org/drawingml/2006/main" name="7_Custom Design">
  <a:themeElements>
    <a:clrScheme name="UHC - New Product Presentations">
      <a:dk1>
        <a:srgbClr val="003DA1"/>
      </a:dk1>
      <a:lt1>
        <a:srgbClr val="FFFFFF"/>
      </a:lt1>
      <a:dk2>
        <a:srgbClr val="C0E9FF"/>
      </a:dk2>
      <a:lt2>
        <a:srgbClr val="122377"/>
      </a:lt2>
      <a:accent1>
        <a:srgbClr val="00A8F7"/>
      </a:accent1>
      <a:accent2>
        <a:srgbClr val="8C9599"/>
      </a:accent2>
      <a:accent3>
        <a:srgbClr val="E0E0E0"/>
      </a:accent3>
      <a:accent4>
        <a:srgbClr val="444444"/>
      </a:accent4>
      <a:accent5>
        <a:srgbClr val="FFC9B6"/>
      </a:accent5>
      <a:accent6>
        <a:srgbClr val="FF5F0E"/>
      </a:accent6>
      <a:hlink>
        <a:srgbClr val="FFAA25"/>
      </a:hlink>
      <a:folHlink>
        <a:srgbClr val="44444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5_UHG">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UHG_BrandRefresh_PPT__opt220_nophotos_16-9-MV" id="{115E492A-1337-476D-B556-3D627CFA40B0}" vid="{CBC53A3B-B7F6-435C-906E-313CA276B439}"/>
    </a:ext>
  </a:extLst>
</a:theme>
</file>

<file path=ppt/theme/theme9.xml><?xml version="1.0" encoding="utf-8"?>
<a:theme xmlns:a="http://schemas.openxmlformats.org/drawingml/2006/main" name="6_UHG">
  <a:themeElements>
    <a:clrScheme name="UGH Theme colors">
      <a:dk1>
        <a:srgbClr val="424242"/>
      </a:dk1>
      <a:lt1>
        <a:srgbClr val="FFFFFF"/>
      </a:lt1>
      <a:dk2>
        <a:srgbClr val="424242"/>
      </a:dk2>
      <a:lt2>
        <a:srgbClr val="DADADA"/>
      </a:lt2>
      <a:accent1>
        <a:srgbClr val="003C71"/>
      </a:accent1>
      <a:accent2>
        <a:srgbClr val="0066F5"/>
      </a:accent2>
      <a:accent3>
        <a:srgbClr val="009104"/>
      </a:accent3>
      <a:accent4>
        <a:srgbClr val="AACE15"/>
      </a:accent4>
      <a:accent5>
        <a:srgbClr val="FCAE00"/>
      </a:accent5>
      <a:accent6>
        <a:srgbClr val="FFDA03"/>
      </a:accent6>
      <a:hlink>
        <a:srgbClr val="0066F5"/>
      </a:hlink>
      <a:folHlink>
        <a:srgbClr val="0066F5"/>
      </a:folHlink>
    </a:clrScheme>
    <a:fontScheme name="UnitedHealth Grou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UHG_BrandRefresh_PPT__opt220_nophotos_16-9-MV" id="{115E492A-1337-476D-B556-3D627CFA40B0}" vid="{CBC53A3B-B7F6-435C-906E-313CA276B439}"/>
    </a:ext>
  </a:extLst>
</a:theme>
</file>

<file path=docProps/app.xml><?xml version="1.0" encoding="utf-8"?>
<Properties xmlns="http://schemas.openxmlformats.org/officeDocument/2006/extended-properties" xmlns:vt="http://schemas.openxmlformats.org/officeDocument/2006/docPropsVTypes">
  <Template/>
  <TotalTime>6222</TotalTime>
  <Words>2721</Words>
  <Application>Microsoft Office PowerPoint</Application>
  <PresentationFormat>Widescreen</PresentationFormat>
  <Paragraphs>391</Paragraphs>
  <Slides>27</Slides>
  <Notes>10</Notes>
  <HiddenSlides>0</HiddenSlides>
  <MMClips>0</MMClips>
  <ScaleCrop>false</ScaleCrop>
  <HeadingPairs>
    <vt:vector size="8" baseType="variant">
      <vt:variant>
        <vt:lpstr>Fonts Used</vt:lpstr>
      </vt:variant>
      <vt:variant>
        <vt:i4>8</vt:i4>
      </vt:variant>
      <vt:variant>
        <vt:lpstr>Theme</vt:lpstr>
      </vt:variant>
      <vt:variant>
        <vt:i4>17</vt:i4>
      </vt:variant>
      <vt:variant>
        <vt:lpstr>Embedded OLE Servers</vt:lpstr>
      </vt:variant>
      <vt:variant>
        <vt:i4>1</vt:i4>
      </vt:variant>
      <vt:variant>
        <vt:lpstr>Slide Titles</vt:lpstr>
      </vt:variant>
      <vt:variant>
        <vt:i4>27</vt:i4>
      </vt:variant>
    </vt:vector>
  </HeadingPairs>
  <TitlesOfParts>
    <vt:vector size="53" baseType="lpstr">
      <vt:lpstr>Arial</vt:lpstr>
      <vt:lpstr>Calibri</vt:lpstr>
      <vt:lpstr>Century Gothic</vt:lpstr>
      <vt:lpstr>Frank Ruhl Libre</vt:lpstr>
      <vt:lpstr>Frank Ruhl Libre Black</vt:lpstr>
      <vt:lpstr>Georgia</vt:lpstr>
      <vt:lpstr>Roboto</vt:lpstr>
      <vt:lpstr>Wingdings</vt:lpstr>
      <vt:lpstr>BHCG</vt:lpstr>
      <vt:lpstr>UHG</vt:lpstr>
      <vt:lpstr>2_UHG</vt:lpstr>
      <vt:lpstr>3_UHG</vt:lpstr>
      <vt:lpstr>2_UnitedHealthGroup</vt:lpstr>
      <vt:lpstr>3_UnitedHealthGroup</vt:lpstr>
      <vt:lpstr>7_Custom Design</vt:lpstr>
      <vt:lpstr>5_UHG</vt:lpstr>
      <vt:lpstr>6_UHG</vt:lpstr>
      <vt:lpstr>7_UHG</vt:lpstr>
      <vt:lpstr>8_UHG</vt:lpstr>
      <vt:lpstr>5_UnitedHealthGroup</vt:lpstr>
      <vt:lpstr>6_UnitedHealthGroup</vt:lpstr>
      <vt:lpstr>7_UnitedHealthGroup</vt:lpstr>
      <vt:lpstr>Medium Blue with Section Titles</vt:lpstr>
      <vt:lpstr>PP+ UnifiedGIB - Letter</vt:lpstr>
      <vt:lpstr>Gist Healthcare 16:9</vt:lpstr>
      <vt:lpstr>think-cell Slide</vt:lpstr>
      <vt:lpstr>   Employers as Health Care Change Agents:  The Time Is Now  </vt:lpstr>
      <vt:lpstr>Today’s Agenda</vt:lpstr>
      <vt:lpstr>Welcome</vt:lpstr>
      <vt:lpstr>Employers as Health Care Change Agents: The Time Is Now</vt:lpstr>
      <vt:lpstr>Morgan Health: Vision &amp; Objectives</vt:lpstr>
      <vt:lpstr>Employer Role in the Accountable Care Ecosystem</vt:lpstr>
      <vt:lpstr>Measuring Quality and Equity across Key Conditions</vt:lpstr>
      <vt:lpstr>Data and Tools Power Employer Activism and Employee Consumerism</vt:lpstr>
      <vt:lpstr>Confronting a New economic reality</vt:lpstr>
      <vt:lpstr>PowerPoint Presentation</vt:lpstr>
      <vt:lpstr>PowerPoint Presentation</vt:lpstr>
      <vt:lpstr>PowerPoint Presentation</vt:lpstr>
      <vt:lpstr>Labor Costs Driving Hospital Expense Growth</vt:lpstr>
      <vt:lpstr>Hospital Margins Recoil in 2022</vt:lpstr>
      <vt:lpstr>Sluggish Hospital Volumes Continue</vt:lpstr>
      <vt:lpstr>PowerPoint Presentation</vt:lpstr>
      <vt:lpstr>PowerPoint Presentation</vt:lpstr>
      <vt:lpstr>Assembling a Health System Without Hospitals</vt:lpstr>
      <vt:lpstr>A New Demographic Force Waiting in the Wings</vt:lpstr>
      <vt:lpstr>Finding Our Place in the Brave New World</vt:lpstr>
      <vt:lpstr>PowerPoint Presentation</vt:lpstr>
      <vt:lpstr> Employers as Health Care Change Agents: The Time is Now</vt:lpstr>
      <vt:lpstr>PowerPoint Presentation</vt:lpstr>
      <vt:lpstr>Advancing the Care of our Patients</vt:lpstr>
      <vt:lpstr>Panel Discussion/Q &amp; A</vt:lpstr>
      <vt:lpstr> Celebrating 20 years in 2023 of the business community  collaboration working toward a better, more sustainable health care system! More information to come…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Hot Topics in Benefits Law</dc:title>
  <dc:creator>Joleen</dc:creator>
  <cp:lastModifiedBy>Mary Rode</cp:lastModifiedBy>
  <cp:revision>36</cp:revision>
  <dcterms:modified xsi:type="dcterms:W3CDTF">2022-11-01T00:22:45Z</dcterms:modified>
</cp:coreProperties>
</file>