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67" r:id="rId6"/>
    <p:sldMasterId id="2147483669" r:id="rId7"/>
    <p:sldMasterId id="2147483671" r:id="rId8"/>
    <p:sldMasterId id="2147483673" r:id="rId9"/>
    <p:sldMasterId id="2147483767" r:id="rId10"/>
    <p:sldMasterId id="2147483779" r:id="rId11"/>
  </p:sldMasterIdLst>
  <p:notesMasterIdLst>
    <p:notesMasterId r:id="rId53"/>
  </p:notesMasterIdLst>
  <p:sldIdLst>
    <p:sldId id="316" r:id="rId12"/>
    <p:sldId id="2142533772" r:id="rId13"/>
    <p:sldId id="335" r:id="rId14"/>
    <p:sldId id="306" r:id="rId15"/>
    <p:sldId id="2908" r:id="rId16"/>
    <p:sldId id="2142533746" r:id="rId17"/>
    <p:sldId id="3493" r:id="rId18"/>
    <p:sldId id="2142533762" r:id="rId19"/>
    <p:sldId id="257" r:id="rId20"/>
    <p:sldId id="258" r:id="rId21"/>
    <p:sldId id="2142533763" r:id="rId22"/>
    <p:sldId id="259" r:id="rId23"/>
    <p:sldId id="260" r:id="rId24"/>
    <p:sldId id="261" r:id="rId25"/>
    <p:sldId id="2142533764" r:id="rId26"/>
    <p:sldId id="2142533765" r:id="rId27"/>
    <p:sldId id="2142533766" r:id="rId28"/>
    <p:sldId id="262" r:id="rId29"/>
    <p:sldId id="263" r:id="rId30"/>
    <p:sldId id="264" r:id="rId31"/>
    <p:sldId id="265" r:id="rId32"/>
    <p:sldId id="268" r:id="rId33"/>
    <p:sldId id="2142533767" r:id="rId34"/>
    <p:sldId id="2142533768" r:id="rId35"/>
    <p:sldId id="2142533769" r:id="rId36"/>
    <p:sldId id="266" r:id="rId37"/>
    <p:sldId id="267" r:id="rId38"/>
    <p:sldId id="3442" r:id="rId39"/>
    <p:sldId id="322" r:id="rId40"/>
    <p:sldId id="402" r:id="rId41"/>
    <p:sldId id="2142533757" r:id="rId42"/>
    <p:sldId id="2142533770" r:id="rId43"/>
    <p:sldId id="276" r:id="rId44"/>
    <p:sldId id="2142533771" r:id="rId45"/>
    <p:sldId id="281" r:id="rId46"/>
    <p:sldId id="283" r:id="rId47"/>
    <p:sldId id="285" r:id="rId48"/>
    <p:sldId id="287" r:id="rId49"/>
    <p:sldId id="286" r:id="rId50"/>
    <p:sldId id="2145727357" r:id="rId51"/>
    <p:sldId id="37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57927C-964D-41D6-8139-0CE7E5347349}"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DB24B-2478-4C3B-85EA-C76DFCA9E9A5}" type="slidenum">
              <a:rPr lang="en-US" smtClean="0"/>
              <a:t>‹#›</a:t>
            </a:fld>
            <a:endParaRPr lang="en-US"/>
          </a:p>
        </p:txBody>
      </p:sp>
    </p:spTree>
    <p:extLst>
      <p:ext uri="{BB962C8B-B14F-4D97-AF65-F5344CB8AC3E}">
        <p14:creationId xmlns:p14="http://schemas.microsoft.com/office/powerpoint/2010/main" val="3673710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CF01C-6667-4D2B-AC2A-2BB7F56DE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45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file:////Users/armando/Dropbox%20(NC)/Artwork%20Files/eric/ERIC%20powerpoint%20template%202019/links/ERIC_OutlinedLetters_PPT.png" TargetMode="External"/><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file:////Users/armando/Dropbox%20(NC)/Artwork%20Files/eric/ERIC%20powerpoint%20template%202019/links/ERIC_LogoHorizontal_PPT.png" TargetMode="Externa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file:////Users/armando/Dropbox%20(NC)/Artwork%20Files/eric/ERIC%20powerpoint%20template%202019/links/ERIC_OutlinedLetters_PPT.png" TargetMode="External"/><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file:////Users/armando/Dropbox%20(NC)/Artwork%20Files/eric/ERIC%20powerpoint%20template%202019/links/ERIC_OutlinedLettersWhite_PPT.png"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file:////Users/armando/Dropbox%20(NC)/Artwork%20Files/eric/ERIC%20powerpoint%20template%202019/links/ERIC_OutlinedLettersWhite_PPT.png"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file:////Users/armando/Dropbox%20(NC)/Artwork%20Files/eric/ERIC%20powerpoint%20template%202019/links/ERIC_Capitol_PPT.jpg" TargetMode="External"/><Relationship Id="rId7" Type="http://schemas.openxmlformats.org/officeDocument/2006/relationships/image" Target="file:////Users/armando/Dropbox%20(NC)/Artwork%20Files/eric/ERIC%20powerpoint%20template%202019/links/ERIC_LogoReversedHorizontal_PPT.png" TargetMode="External"/><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file:////Users/armando/Dropbox%20(NC)/Artwork%20Files/eric/ERIC%20powerpoint%20template%202019/links/ERIC_CoverBannerBottom_PPT.jpg" TargetMode="External"/><Relationship Id="rId4"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 Id="rId5" Type="http://schemas.openxmlformats.org/officeDocument/2006/relationships/image" Target="file:////Users/armando/Dropbox%20(NC)/Artwork%20Files/eric/ERIC%20powerpoint%20template%202019/links/ERIC_OutlinedLetters_PPT.png" TargetMode="Externa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Master" Target="../slideMasters/slideMaster6.xml"/><Relationship Id="rId4" Type="http://schemas.openxmlformats.org/officeDocument/2006/relationships/tags" Target="../tags/tag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69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F4D8-167F-034F-8045-A00D3CC9210D}"/>
              </a:ext>
            </a:extLst>
          </p:cNvPr>
          <p:cNvSpPr>
            <a:spLocks noGrp="1"/>
          </p:cNvSpPr>
          <p:nvPr>
            <p:ph type="title" hasCustomPrompt="1"/>
          </p:nvPr>
        </p:nvSpPr>
        <p:spPr>
          <a:xfrm>
            <a:off x="548640" y="502920"/>
            <a:ext cx="10972800" cy="731520"/>
          </a:xfrm>
          <a:prstGeom prst="rect">
            <a:avLst/>
          </a:prstGeom>
        </p:spPr>
        <p:txBody>
          <a:bodyPr/>
          <a:lstStyle>
            <a:lvl1pPr>
              <a:defRPr>
                <a:solidFill>
                  <a:srgbClr val="FF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232CF1E-14FA-D84E-BCFD-0E18077673E9}"/>
              </a:ext>
            </a:extLst>
          </p:cNvPr>
          <p:cNvSpPr>
            <a:spLocks noGrp="1"/>
          </p:cNvSpPr>
          <p:nvPr>
            <p:ph idx="1"/>
          </p:nvPr>
        </p:nvSpPr>
        <p:spPr>
          <a:xfrm>
            <a:off x="626172" y="1582665"/>
            <a:ext cx="10922700" cy="40747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B2AB0B-B642-0E48-A359-DEA0B1CD491D}"/>
              </a:ext>
            </a:extLst>
          </p:cNvPr>
          <p:cNvSpPr>
            <a:spLocks noGrp="1"/>
          </p:cNvSpPr>
          <p:nvPr>
            <p:ph type="sldNum" sz="quarter" idx="12"/>
          </p:nvPr>
        </p:nvSpPr>
        <p:spPr>
          <a:xfrm>
            <a:off x="8805672" y="6281928"/>
            <a:ext cx="2743200" cy="365125"/>
          </a:xfrm>
          <a:prstGeom prst="rect">
            <a:avLst/>
          </a:prstGeom>
        </p:spPr>
        <p:txBody>
          <a:bodyPr/>
          <a:lstStyle>
            <a:lvl1pPr>
              <a:defRPr>
                <a:solidFill>
                  <a:srgbClr val="FF0000"/>
                </a:solidFill>
                <a:latin typeface="+mn-lt"/>
              </a:defRPr>
            </a:lvl1pPr>
          </a:lstStyle>
          <a:p>
            <a:fld id="{F899D0E5-8250-4B4E-AD50-4AE7C928E3A0}" type="slidenum">
              <a:rPr lang="en-US" smtClean="0"/>
              <a:pPr/>
              <a:t>‹#›</a:t>
            </a:fld>
            <a:endParaRPr lang="en-US"/>
          </a:p>
        </p:txBody>
      </p:sp>
      <p:pic>
        <p:nvPicPr>
          <p:cNvPr id="7" name="Picture 8">
            <a:hlinkClick r:id="" action="ppaction://noaction"/>
            <a:extLst>
              <a:ext uri="{FF2B5EF4-FFF2-40B4-BE49-F238E27FC236}">
                <a16:creationId xmlns:a16="http://schemas.microsoft.com/office/drawing/2014/main" id="{009E50B0-CCC1-1A93-10AC-DA0D913963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8639" y="6258798"/>
            <a:ext cx="2309903" cy="336083"/>
          </a:xfrm>
          <a:prstGeom prst="rect">
            <a:avLst/>
          </a:prstGeom>
        </p:spPr>
      </p:pic>
      <p:sp>
        <p:nvSpPr>
          <p:cNvPr id="8" name="Rectangle 7">
            <a:extLst>
              <a:ext uri="{FF2B5EF4-FFF2-40B4-BE49-F238E27FC236}">
                <a16:creationId xmlns:a16="http://schemas.microsoft.com/office/drawing/2014/main" id="{D86A67FF-0129-0F96-D9FF-5AD1A23F2EA9}"/>
              </a:ext>
            </a:extLst>
          </p:cNvPr>
          <p:cNvSpPr/>
          <p:nvPr/>
        </p:nvSpPr>
        <p:spPr>
          <a:xfrm>
            <a:off x="548640" y="6060367"/>
            <a:ext cx="10999893" cy="521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156898E-F884-6717-D57A-D4BC406178B9}"/>
              </a:ext>
            </a:extLst>
          </p:cNvPr>
          <p:cNvCxnSpPr>
            <a:cxnSpLocks/>
          </p:cNvCxnSpPr>
          <p:nvPr/>
        </p:nvCxnSpPr>
        <p:spPr>
          <a:xfrm>
            <a:off x="548640" y="1233489"/>
            <a:ext cx="1096895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C76121-0ECC-61FF-4CCE-F01F85E6C1F3}"/>
              </a:ext>
            </a:extLst>
          </p:cNvPr>
          <p:cNvSpPr txBox="1"/>
          <p:nvPr/>
        </p:nvSpPr>
        <p:spPr>
          <a:xfrm>
            <a:off x="2785536" y="6317882"/>
            <a:ext cx="58961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What is happening, what you can do about it, what ERIC is doing about it for you</a:t>
            </a:r>
          </a:p>
        </p:txBody>
      </p:sp>
    </p:spTree>
    <p:extLst>
      <p:ext uri="{BB962C8B-B14F-4D97-AF65-F5344CB8AC3E}">
        <p14:creationId xmlns:p14="http://schemas.microsoft.com/office/powerpoint/2010/main" val="1683596479"/>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am_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CDF801-7226-F043-807D-FCFC7CCBCF2C}"/>
              </a:ext>
            </a:extLst>
          </p:cNvPr>
          <p:cNvSpPr/>
          <p:nvPr/>
        </p:nvSpPr>
        <p:spPr>
          <a:xfrm>
            <a:off x="909321"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21" name="Rectangle 120">
            <a:extLst>
              <a:ext uri="{FF2B5EF4-FFF2-40B4-BE49-F238E27FC236}">
                <a16:creationId xmlns:a16="http://schemas.microsoft.com/office/drawing/2014/main" id="{701AB268-57B2-794B-85C6-4AF929228007}"/>
              </a:ext>
            </a:extLst>
          </p:cNvPr>
          <p:cNvSpPr/>
          <p:nvPr/>
        </p:nvSpPr>
        <p:spPr>
          <a:xfrm>
            <a:off x="909321"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6" name="Picture Placeholder 15">
            <a:extLst>
              <a:ext uri="{FF2B5EF4-FFF2-40B4-BE49-F238E27FC236}">
                <a16:creationId xmlns:a16="http://schemas.microsoft.com/office/drawing/2014/main" id="{AFC2DADD-C3AD-D84B-A33D-2CA55BD94EBD}"/>
              </a:ext>
            </a:extLst>
          </p:cNvPr>
          <p:cNvSpPr>
            <a:spLocks noGrp="1"/>
          </p:cNvSpPr>
          <p:nvPr>
            <p:ph type="pic" sz="quarter" idx="14" hasCustomPrompt="1"/>
          </p:nvPr>
        </p:nvSpPr>
        <p:spPr>
          <a:xfrm>
            <a:off x="1000975" y="2106095"/>
            <a:ext cx="1027162" cy="1027162"/>
          </a:xfrm>
          <a:prstGeom prst="ellipse">
            <a:avLst/>
          </a:prstGeom>
        </p:spPr>
        <p:txBody>
          <a:bodyPr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r>
              <a:rPr lang="en-US"/>
              <a:t>Click on icon to add picture or drag and drop on the area</a:t>
            </a:r>
          </a:p>
        </p:txBody>
      </p:sp>
      <p:sp>
        <p:nvSpPr>
          <p:cNvPr id="18" name="Text Placeholder 17">
            <a:extLst>
              <a:ext uri="{FF2B5EF4-FFF2-40B4-BE49-F238E27FC236}">
                <a16:creationId xmlns:a16="http://schemas.microsoft.com/office/drawing/2014/main" id="{FF8BFB5D-0B99-604B-BE7B-90B448DE5C59}"/>
              </a:ext>
            </a:extLst>
          </p:cNvPr>
          <p:cNvSpPr>
            <a:spLocks noGrp="1"/>
          </p:cNvSpPr>
          <p:nvPr>
            <p:ph type="body" sz="quarter" idx="15" hasCustomPrompt="1"/>
          </p:nvPr>
        </p:nvSpPr>
        <p:spPr>
          <a:xfrm>
            <a:off x="2119790" y="2382575"/>
            <a:ext cx="1862166" cy="541337"/>
          </a:xfrm>
          <a:prstGeom prst="rect">
            <a:avLst/>
          </a:prstGeom>
        </p:spPr>
        <p:txBody>
          <a:bodyPr/>
          <a:lstStyle>
            <a:lvl1pPr marL="0" indent="0" algn="l">
              <a:buFont typeface="Arial" panose="020B0604020202020204" pitchFamily="34" charset="0"/>
              <a:buNone/>
              <a:defRPr sz="1600">
                <a:solidFill>
                  <a:schemeClr val="tx2"/>
                </a:solidFill>
                <a:latin typeface="+mj-lt"/>
              </a:defRPr>
            </a:lvl1pPr>
            <a:lvl2pPr marL="0" indent="0" algn="l">
              <a:buNone/>
              <a:defRPr sz="1400">
                <a:solidFill>
                  <a:schemeClr val="tx2"/>
                </a:solidFill>
                <a:latin typeface="+mj-lt"/>
              </a:defRPr>
            </a:lvl2pPr>
            <a:lvl3pPr marL="0" indent="0" algn="l">
              <a:buNone/>
              <a:defRPr sz="1400">
                <a:solidFill>
                  <a:schemeClr val="tx2"/>
                </a:solidFill>
                <a:latin typeface="+mj-lt"/>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a:t>Name – 16 </a:t>
            </a:r>
            <a:r>
              <a:rPr lang="en-US" err="1"/>
              <a:t>pt</a:t>
            </a:r>
            <a:r>
              <a:rPr lang="en-US"/>
              <a:t> </a:t>
            </a:r>
          </a:p>
          <a:p>
            <a:pPr lvl="1"/>
            <a:r>
              <a:rPr lang="en-US"/>
              <a:t>Designation – 14pt</a:t>
            </a:r>
          </a:p>
          <a:p>
            <a:pPr lvl="2"/>
            <a:r>
              <a:rPr lang="en-US"/>
              <a:t>@email</a:t>
            </a:r>
          </a:p>
        </p:txBody>
      </p:sp>
      <p:sp>
        <p:nvSpPr>
          <p:cNvPr id="20" name="Content Placeholder 19">
            <a:extLst>
              <a:ext uri="{FF2B5EF4-FFF2-40B4-BE49-F238E27FC236}">
                <a16:creationId xmlns:a16="http://schemas.microsoft.com/office/drawing/2014/main" id="{86E77C1E-36DB-5746-9E37-2A000174794B}"/>
              </a:ext>
            </a:extLst>
          </p:cNvPr>
          <p:cNvSpPr>
            <a:spLocks noGrp="1"/>
          </p:cNvSpPr>
          <p:nvPr>
            <p:ph sz="quarter" idx="16"/>
          </p:nvPr>
        </p:nvSpPr>
        <p:spPr>
          <a:xfrm>
            <a:off x="1022946"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a:t>Click to edit Master text styles</a:t>
            </a:r>
          </a:p>
          <a:p>
            <a:pPr lvl="1"/>
            <a:r>
              <a:rPr lang="en-US"/>
              <a:t>Second level</a:t>
            </a:r>
          </a:p>
          <a:p>
            <a:pPr lvl="2"/>
            <a:r>
              <a:rPr lang="en-US"/>
              <a:t>Third level</a:t>
            </a:r>
          </a:p>
        </p:txBody>
      </p:sp>
      <p:sp>
        <p:nvSpPr>
          <p:cNvPr id="139" name="Rectangle 138">
            <a:extLst>
              <a:ext uri="{FF2B5EF4-FFF2-40B4-BE49-F238E27FC236}">
                <a16:creationId xmlns:a16="http://schemas.microsoft.com/office/drawing/2014/main" id="{24A82334-50D2-6545-8402-73E577956B06}"/>
              </a:ext>
            </a:extLst>
          </p:cNvPr>
          <p:cNvSpPr/>
          <p:nvPr/>
        </p:nvSpPr>
        <p:spPr>
          <a:xfrm>
            <a:off x="4498845"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40" name="Rectangle 139">
            <a:extLst>
              <a:ext uri="{FF2B5EF4-FFF2-40B4-BE49-F238E27FC236}">
                <a16:creationId xmlns:a16="http://schemas.microsoft.com/office/drawing/2014/main" id="{80D6DCA8-3567-7B48-B645-33DFD5B260FC}"/>
              </a:ext>
            </a:extLst>
          </p:cNvPr>
          <p:cNvSpPr/>
          <p:nvPr/>
        </p:nvSpPr>
        <p:spPr>
          <a:xfrm>
            <a:off x="4498845"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41" name="Picture Placeholder 15">
            <a:extLst>
              <a:ext uri="{FF2B5EF4-FFF2-40B4-BE49-F238E27FC236}">
                <a16:creationId xmlns:a16="http://schemas.microsoft.com/office/drawing/2014/main" id="{FC5C4ABB-169E-5545-9F16-ECB477C13384}"/>
              </a:ext>
            </a:extLst>
          </p:cNvPr>
          <p:cNvSpPr>
            <a:spLocks noGrp="1"/>
          </p:cNvSpPr>
          <p:nvPr>
            <p:ph type="pic" sz="quarter" idx="17" hasCustomPrompt="1"/>
          </p:nvPr>
        </p:nvSpPr>
        <p:spPr>
          <a:xfrm>
            <a:off x="4604983"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2" name="Text Placeholder 17">
            <a:extLst>
              <a:ext uri="{FF2B5EF4-FFF2-40B4-BE49-F238E27FC236}">
                <a16:creationId xmlns:a16="http://schemas.microsoft.com/office/drawing/2014/main" id="{F47FD92D-718E-A041-B7FD-A13778B21B11}"/>
              </a:ext>
            </a:extLst>
          </p:cNvPr>
          <p:cNvSpPr>
            <a:spLocks noGrp="1"/>
          </p:cNvSpPr>
          <p:nvPr>
            <p:ph type="body" sz="quarter" idx="18" hasCustomPrompt="1"/>
          </p:nvPr>
        </p:nvSpPr>
        <p:spPr>
          <a:xfrm>
            <a:off x="5709314"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a:t>Name – 16 </a:t>
            </a:r>
            <a:r>
              <a:rPr lang="en-US" err="1"/>
              <a:t>pt</a:t>
            </a:r>
            <a:r>
              <a:rPr lang="en-US"/>
              <a:t> </a:t>
            </a:r>
          </a:p>
          <a:p>
            <a:pPr marL="0" lvl="1" indent="0">
              <a:buNone/>
            </a:pPr>
            <a:r>
              <a:rPr lang="en-US"/>
              <a:t>Designation – 14pt</a:t>
            </a:r>
          </a:p>
          <a:p>
            <a:pPr marL="0" lvl="2" indent="0">
              <a:buNone/>
            </a:pPr>
            <a:r>
              <a:rPr lang="en-US"/>
              <a:t>@email</a:t>
            </a:r>
          </a:p>
        </p:txBody>
      </p:sp>
      <p:sp>
        <p:nvSpPr>
          <p:cNvPr id="143" name="Content Placeholder 19">
            <a:extLst>
              <a:ext uri="{FF2B5EF4-FFF2-40B4-BE49-F238E27FC236}">
                <a16:creationId xmlns:a16="http://schemas.microsoft.com/office/drawing/2014/main" id="{E50A98A2-B02B-7D41-A872-3CF12E3E210E}"/>
              </a:ext>
            </a:extLst>
          </p:cNvPr>
          <p:cNvSpPr>
            <a:spLocks noGrp="1"/>
          </p:cNvSpPr>
          <p:nvPr>
            <p:ph sz="quarter" idx="19"/>
          </p:nvPr>
        </p:nvSpPr>
        <p:spPr>
          <a:xfrm>
            <a:off x="4612470"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a:t>Click to edit Master text styles</a:t>
            </a:r>
          </a:p>
          <a:p>
            <a:pPr lvl="1"/>
            <a:r>
              <a:rPr lang="en-US"/>
              <a:t>Second level</a:t>
            </a:r>
          </a:p>
          <a:p>
            <a:pPr lvl="2"/>
            <a:r>
              <a:rPr lang="en-US"/>
              <a:t>Third level</a:t>
            </a:r>
          </a:p>
        </p:txBody>
      </p:sp>
      <p:sp>
        <p:nvSpPr>
          <p:cNvPr id="144" name="Rectangle 143">
            <a:extLst>
              <a:ext uri="{FF2B5EF4-FFF2-40B4-BE49-F238E27FC236}">
                <a16:creationId xmlns:a16="http://schemas.microsoft.com/office/drawing/2014/main" id="{322FE3A6-CBCB-FD46-A2F2-B3FD45610C75}"/>
              </a:ext>
            </a:extLst>
          </p:cNvPr>
          <p:cNvSpPr/>
          <p:nvPr/>
        </p:nvSpPr>
        <p:spPr>
          <a:xfrm>
            <a:off x="8083290"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45" name="Rectangle 144">
            <a:extLst>
              <a:ext uri="{FF2B5EF4-FFF2-40B4-BE49-F238E27FC236}">
                <a16:creationId xmlns:a16="http://schemas.microsoft.com/office/drawing/2014/main" id="{CCE8A42B-044D-9B4C-80D8-8514ED46601D}"/>
              </a:ext>
            </a:extLst>
          </p:cNvPr>
          <p:cNvSpPr/>
          <p:nvPr/>
        </p:nvSpPr>
        <p:spPr>
          <a:xfrm>
            <a:off x="8083290"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46" name="Picture Placeholder 15">
            <a:extLst>
              <a:ext uri="{FF2B5EF4-FFF2-40B4-BE49-F238E27FC236}">
                <a16:creationId xmlns:a16="http://schemas.microsoft.com/office/drawing/2014/main" id="{928BF688-53D9-F24E-94AA-45587254B181}"/>
              </a:ext>
            </a:extLst>
          </p:cNvPr>
          <p:cNvSpPr>
            <a:spLocks noGrp="1"/>
          </p:cNvSpPr>
          <p:nvPr>
            <p:ph type="pic" sz="quarter" idx="20" hasCustomPrompt="1"/>
          </p:nvPr>
        </p:nvSpPr>
        <p:spPr>
          <a:xfrm>
            <a:off x="8196915"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7" name="Text Placeholder 17">
            <a:extLst>
              <a:ext uri="{FF2B5EF4-FFF2-40B4-BE49-F238E27FC236}">
                <a16:creationId xmlns:a16="http://schemas.microsoft.com/office/drawing/2014/main" id="{7D5C2D69-8440-1D45-AD60-4604AFE569C8}"/>
              </a:ext>
            </a:extLst>
          </p:cNvPr>
          <p:cNvSpPr>
            <a:spLocks noGrp="1"/>
          </p:cNvSpPr>
          <p:nvPr>
            <p:ph type="body" sz="quarter" idx="21" hasCustomPrompt="1"/>
          </p:nvPr>
        </p:nvSpPr>
        <p:spPr>
          <a:xfrm>
            <a:off x="9293759"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a:t>Name – 16 </a:t>
            </a:r>
            <a:r>
              <a:rPr lang="en-US" err="1"/>
              <a:t>pt</a:t>
            </a:r>
            <a:r>
              <a:rPr lang="en-US"/>
              <a:t> </a:t>
            </a:r>
          </a:p>
          <a:p>
            <a:pPr marL="0" lvl="1" indent="0">
              <a:buNone/>
            </a:pPr>
            <a:r>
              <a:rPr lang="en-US"/>
              <a:t>Designation – 14pt</a:t>
            </a:r>
          </a:p>
          <a:p>
            <a:pPr marL="0" lvl="2" indent="0">
              <a:buNone/>
            </a:pPr>
            <a:r>
              <a:rPr lang="en-US"/>
              <a:t>@email</a:t>
            </a:r>
          </a:p>
        </p:txBody>
      </p:sp>
      <p:sp>
        <p:nvSpPr>
          <p:cNvPr id="148" name="Content Placeholder 19">
            <a:extLst>
              <a:ext uri="{FF2B5EF4-FFF2-40B4-BE49-F238E27FC236}">
                <a16:creationId xmlns:a16="http://schemas.microsoft.com/office/drawing/2014/main" id="{0C94B147-24BC-DF4B-957E-89C0BEF11D91}"/>
              </a:ext>
            </a:extLst>
          </p:cNvPr>
          <p:cNvSpPr>
            <a:spLocks noGrp="1"/>
          </p:cNvSpPr>
          <p:nvPr>
            <p:ph sz="quarter" idx="22"/>
          </p:nvPr>
        </p:nvSpPr>
        <p:spPr>
          <a:xfrm>
            <a:off x="8196915"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E91A262D-7860-43B7-A077-F155EDDF00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5543400"/>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hoto with Quote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7046A-81F6-4CEA-927A-54052714529E}"/>
              </a:ext>
            </a:extLst>
          </p:cNvPr>
          <p:cNvSpPr>
            <a:spLocks noGrp="1"/>
          </p:cNvSpPr>
          <p:nvPr>
            <p:ph type="title"/>
          </p:nvPr>
        </p:nvSpPr>
        <p:spPr>
          <a:xfrm>
            <a:off x="5160182" y="952654"/>
            <a:ext cx="6714403" cy="3263471"/>
          </a:xfrm>
          <a:prstGeom prst="rect">
            <a:avLst/>
          </a:prstGeom>
        </p:spPr>
        <p:txBody>
          <a:bodyPr>
            <a:normAutofit/>
          </a:bodyPr>
          <a:lstStyle>
            <a:lvl1pPr algn="ctr">
              <a:defRPr sz="4000" b="0" cap="none" spc="0">
                <a:ln w="0"/>
                <a:solidFill>
                  <a:schemeClr val="tx1"/>
                </a:solidFill>
                <a:effectLst>
                  <a:outerShdw blurRad="38100" dist="19050" dir="2700000" algn="tl" rotWithShape="0">
                    <a:schemeClr val="dk1">
                      <a:alpha val="40000"/>
                    </a:schemeClr>
                  </a:outerShdw>
                </a:effectLst>
              </a:defRPr>
            </a:lvl1pPr>
          </a:lstStyle>
          <a:p>
            <a:r>
              <a:rPr lang="en-US"/>
              <a:t>Click to edit Master title style</a:t>
            </a:r>
          </a:p>
        </p:txBody>
      </p:sp>
    </p:spTree>
    <p:extLst>
      <p:ext uri="{BB962C8B-B14F-4D97-AF65-F5344CB8AC3E}">
        <p14:creationId xmlns:p14="http://schemas.microsoft.com/office/powerpoint/2010/main" val="426402864"/>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2C402-44C3-49B2-A958-FAAC2455E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DF4C7-B450-4202-90B4-AE70683004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71F303-72C3-4C5A-96F1-6DC09E087ED8}"/>
              </a:ext>
            </a:extLst>
          </p:cNvPr>
          <p:cNvSpPr>
            <a:spLocks noGrp="1"/>
          </p:cNvSpPr>
          <p:nvPr>
            <p:ph type="dt" sz="half" idx="10"/>
          </p:nvPr>
        </p:nvSpPr>
        <p:spPr/>
        <p:txBody>
          <a:bodyPr/>
          <a:lstStyle/>
          <a:p>
            <a:fld id="{E9D0A2B3-CC5F-4BE8-9DC6-85DEA110983F}" type="datetime1">
              <a:rPr lang="en-US" smtClean="0"/>
              <a:t>9/20/2022</a:t>
            </a:fld>
            <a:endParaRPr lang="en-US"/>
          </a:p>
        </p:txBody>
      </p:sp>
      <p:sp>
        <p:nvSpPr>
          <p:cNvPr id="5" name="Footer Placeholder 4">
            <a:extLst>
              <a:ext uri="{FF2B5EF4-FFF2-40B4-BE49-F238E27FC236}">
                <a16:creationId xmlns:a16="http://schemas.microsoft.com/office/drawing/2014/main" id="{D45353E4-E5F2-4101-BF6C-FB1CAD43D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9FAEB-DD84-42EF-B72B-5E3CDC1369F4}"/>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29795311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9413-67E9-423A-9486-DB6D897C2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FC7AE-FE2B-4B19-B468-0B312E9162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B2EDC-438C-4DCA-B689-76778D527331}"/>
              </a:ext>
            </a:extLst>
          </p:cNvPr>
          <p:cNvSpPr>
            <a:spLocks noGrp="1"/>
          </p:cNvSpPr>
          <p:nvPr>
            <p:ph type="dt" sz="half" idx="10"/>
          </p:nvPr>
        </p:nvSpPr>
        <p:spPr/>
        <p:txBody>
          <a:bodyPr/>
          <a:lstStyle/>
          <a:p>
            <a:fld id="{13C118FE-8C70-486B-A89B-C6A68D05CB6E}" type="datetime1">
              <a:rPr lang="en-US" smtClean="0"/>
              <a:t>9/20/2022</a:t>
            </a:fld>
            <a:endParaRPr lang="en-US"/>
          </a:p>
        </p:txBody>
      </p:sp>
      <p:sp>
        <p:nvSpPr>
          <p:cNvPr id="5" name="Footer Placeholder 4">
            <a:extLst>
              <a:ext uri="{FF2B5EF4-FFF2-40B4-BE49-F238E27FC236}">
                <a16:creationId xmlns:a16="http://schemas.microsoft.com/office/drawing/2014/main" id="{CA0AD2A5-363C-4847-971A-260BD2BBE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5D01A-4C91-489B-B433-2A5C58B819CA}"/>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17850031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E3BA-14A8-43FD-9450-94FBD8602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749D42-1700-49CA-AAFC-6EA2D34606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B4BEAB-EE78-41C6-8E87-460291AD3523}"/>
              </a:ext>
            </a:extLst>
          </p:cNvPr>
          <p:cNvSpPr>
            <a:spLocks noGrp="1"/>
          </p:cNvSpPr>
          <p:nvPr>
            <p:ph type="dt" sz="half" idx="10"/>
          </p:nvPr>
        </p:nvSpPr>
        <p:spPr/>
        <p:txBody>
          <a:bodyPr/>
          <a:lstStyle/>
          <a:p>
            <a:fld id="{9C52CBF4-9863-4DEE-8F8F-FF74F772C510}" type="datetime1">
              <a:rPr lang="en-US" smtClean="0"/>
              <a:t>9/20/2022</a:t>
            </a:fld>
            <a:endParaRPr lang="en-US"/>
          </a:p>
        </p:txBody>
      </p:sp>
      <p:sp>
        <p:nvSpPr>
          <p:cNvPr id="5" name="Footer Placeholder 4">
            <a:extLst>
              <a:ext uri="{FF2B5EF4-FFF2-40B4-BE49-F238E27FC236}">
                <a16:creationId xmlns:a16="http://schemas.microsoft.com/office/drawing/2014/main" id="{0D6ED4FC-AF18-4107-B49E-309511FA4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E089E-F67E-42F1-B38D-51B58CD5500D}"/>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33985165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223A-BEFD-437C-A156-DC25BF43BD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10C97-9427-480F-B986-8160429056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45E4A5-88AC-48CA-95B5-D8AE3F16181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C28791-3817-4686-A2FC-2590FDA30C28}"/>
              </a:ext>
            </a:extLst>
          </p:cNvPr>
          <p:cNvSpPr>
            <a:spLocks noGrp="1"/>
          </p:cNvSpPr>
          <p:nvPr>
            <p:ph type="dt" sz="half" idx="10"/>
          </p:nvPr>
        </p:nvSpPr>
        <p:spPr/>
        <p:txBody>
          <a:bodyPr/>
          <a:lstStyle/>
          <a:p>
            <a:fld id="{C9791078-7892-4E70-A427-C55A911FB608}" type="datetime1">
              <a:rPr lang="en-US" smtClean="0"/>
              <a:t>9/20/2022</a:t>
            </a:fld>
            <a:endParaRPr lang="en-US"/>
          </a:p>
        </p:txBody>
      </p:sp>
      <p:sp>
        <p:nvSpPr>
          <p:cNvPr id="6" name="Footer Placeholder 5">
            <a:extLst>
              <a:ext uri="{FF2B5EF4-FFF2-40B4-BE49-F238E27FC236}">
                <a16:creationId xmlns:a16="http://schemas.microsoft.com/office/drawing/2014/main" id="{03EE226C-BF89-42AF-AD66-A5F6AFEA7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3BDAC-494C-4288-9614-B507099E6313}"/>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1128658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33759-557D-4F69-B50D-BEB8486868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F4643B-87E3-45F1-AE0B-8203CEC2D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CF76C8-2268-4E9C-BACD-BF613CDE72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EF39AD-ECF4-428C-A646-2692AEE5E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DE8985-F509-4565-884E-D76A7D596A6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B1ABD-B9D7-4EB3-B8C4-A3C8A48C89D5}"/>
              </a:ext>
            </a:extLst>
          </p:cNvPr>
          <p:cNvSpPr>
            <a:spLocks noGrp="1"/>
          </p:cNvSpPr>
          <p:nvPr>
            <p:ph type="dt" sz="half" idx="10"/>
          </p:nvPr>
        </p:nvSpPr>
        <p:spPr/>
        <p:txBody>
          <a:bodyPr/>
          <a:lstStyle/>
          <a:p>
            <a:fld id="{11DBBC1E-B822-434C-8817-B7C829DFA693}" type="datetime1">
              <a:rPr lang="en-US" smtClean="0"/>
              <a:t>9/20/2022</a:t>
            </a:fld>
            <a:endParaRPr lang="en-US"/>
          </a:p>
        </p:txBody>
      </p:sp>
      <p:sp>
        <p:nvSpPr>
          <p:cNvPr id="8" name="Footer Placeholder 7">
            <a:extLst>
              <a:ext uri="{FF2B5EF4-FFF2-40B4-BE49-F238E27FC236}">
                <a16:creationId xmlns:a16="http://schemas.microsoft.com/office/drawing/2014/main" id="{2D5950EB-3835-4191-AFA5-FC37C0D5EB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10160-25CE-421F-86B9-AE4ED68E084F}"/>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2757535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F3A2-4EEB-4D81-8D7D-812B1429CE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065E6B-EE05-4236-93CA-D71E8E30687B}"/>
              </a:ext>
            </a:extLst>
          </p:cNvPr>
          <p:cNvSpPr>
            <a:spLocks noGrp="1"/>
          </p:cNvSpPr>
          <p:nvPr>
            <p:ph type="dt" sz="half" idx="10"/>
          </p:nvPr>
        </p:nvSpPr>
        <p:spPr/>
        <p:txBody>
          <a:bodyPr/>
          <a:lstStyle/>
          <a:p>
            <a:fld id="{06F3603B-CDAA-413E-83AB-20109CFA980B}" type="datetime1">
              <a:rPr lang="en-US" smtClean="0"/>
              <a:t>9/20/2022</a:t>
            </a:fld>
            <a:endParaRPr lang="en-US"/>
          </a:p>
        </p:txBody>
      </p:sp>
      <p:sp>
        <p:nvSpPr>
          <p:cNvPr id="4" name="Footer Placeholder 3">
            <a:extLst>
              <a:ext uri="{FF2B5EF4-FFF2-40B4-BE49-F238E27FC236}">
                <a16:creationId xmlns:a16="http://schemas.microsoft.com/office/drawing/2014/main" id="{9F115628-7E28-4CC8-BD3C-C012BA8476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CC8AB8-8F36-4A65-A2EE-EFFE820855E7}"/>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250370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1EA70-3AFA-4A6F-9822-F4267187663D}"/>
              </a:ext>
            </a:extLst>
          </p:cNvPr>
          <p:cNvSpPr>
            <a:spLocks noGrp="1"/>
          </p:cNvSpPr>
          <p:nvPr>
            <p:ph type="dt" sz="half" idx="10"/>
          </p:nvPr>
        </p:nvSpPr>
        <p:spPr/>
        <p:txBody>
          <a:bodyPr/>
          <a:lstStyle/>
          <a:p>
            <a:fld id="{C17B573C-23C9-458F-8AD6-6DCC09CF6FF4}" type="datetime1">
              <a:rPr lang="en-US" smtClean="0"/>
              <a:t>9/20/2022</a:t>
            </a:fld>
            <a:endParaRPr lang="en-US"/>
          </a:p>
        </p:txBody>
      </p:sp>
      <p:sp>
        <p:nvSpPr>
          <p:cNvPr id="3" name="Footer Placeholder 2">
            <a:extLst>
              <a:ext uri="{FF2B5EF4-FFF2-40B4-BE49-F238E27FC236}">
                <a16:creationId xmlns:a16="http://schemas.microsoft.com/office/drawing/2014/main" id="{0F5731EB-380B-49E5-9463-2DA5686216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2C5E5-E0C2-454F-B3C8-98E09386B079}"/>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3299827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70A9-90F8-41E3-AE89-A745A5207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F53965-88AC-4BBF-B67F-14AF454EA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A40DA6-41AD-42C6-BB69-256B2669E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E9FD86-66BA-475D-B714-E442A81F0DF1}"/>
              </a:ext>
            </a:extLst>
          </p:cNvPr>
          <p:cNvSpPr>
            <a:spLocks noGrp="1"/>
          </p:cNvSpPr>
          <p:nvPr>
            <p:ph type="dt" sz="half" idx="10"/>
          </p:nvPr>
        </p:nvSpPr>
        <p:spPr/>
        <p:txBody>
          <a:bodyPr/>
          <a:lstStyle/>
          <a:p>
            <a:fld id="{292A183F-75D1-42AF-8B1C-BCAD4DF9ABF3}" type="datetime1">
              <a:rPr lang="en-US" smtClean="0"/>
              <a:t>9/20/2022</a:t>
            </a:fld>
            <a:endParaRPr lang="en-US"/>
          </a:p>
        </p:txBody>
      </p:sp>
      <p:sp>
        <p:nvSpPr>
          <p:cNvPr id="6" name="Footer Placeholder 5">
            <a:extLst>
              <a:ext uri="{FF2B5EF4-FFF2-40B4-BE49-F238E27FC236}">
                <a16:creationId xmlns:a16="http://schemas.microsoft.com/office/drawing/2014/main" id="{B05BEA74-71AD-4B2F-A154-02BFEB2A0C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0E27F-84AD-4EBE-BD5C-C8A6478EEC1F}"/>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2788651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Left) + Righ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F4D8-167F-034F-8045-A00D3CC9210D}"/>
              </a:ext>
            </a:extLst>
          </p:cNvPr>
          <p:cNvSpPr>
            <a:spLocks noGrp="1"/>
          </p:cNvSpPr>
          <p:nvPr>
            <p:ph type="title" hasCustomPrompt="1"/>
          </p:nvPr>
        </p:nvSpPr>
        <p:spPr>
          <a:xfrm>
            <a:off x="548640" y="502920"/>
            <a:ext cx="10972800" cy="73152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32CF1E-14FA-D84E-BCFD-0E18077673E9}"/>
              </a:ext>
            </a:extLst>
          </p:cNvPr>
          <p:cNvSpPr>
            <a:spLocks noGrp="1"/>
          </p:cNvSpPr>
          <p:nvPr>
            <p:ph idx="1"/>
          </p:nvPr>
        </p:nvSpPr>
        <p:spPr>
          <a:xfrm>
            <a:off x="626172" y="1582665"/>
            <a:ext cx="6818226" cy="40747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B2AB0B-B642-0E48-A359-DEA0B1CD491D}"/>
              </a:ext>
            </a:extLst>
          </p:cNvPr>
          <p:cNvSpPr>
            <a:spLocks noGrp="1"/>
          </p:cNvSpPr>
          <p:nvPr>
            <p:ph type="sldNum" sz="quarter" idx="12"/>
          </p:nvPr>
        </p:nvSpPr>
        <p:spPr>
          <a:xfrm>
            <a:off x="8805672" y="6281928"/>
            <a:ext cx="2743200" cy="365125"/>
          </a:xfrm>
          <a:prstGeom prst="rect">
            <a:avLst/>
          </a:prstGeom>
        </p:spPr>
        <p:txBody>
          <a:bodyPr/>
          <a:lstStyle/>
          <a:p>
            <a:fld id="{F899D0E5-8250-4B4E-AD50-4AE7C928E3A0}" type="slidenum">
              <a:rPr lang="en-US" smtClean="0"/>
              <a:t>‹#›</a:t>
            </a:fld>
            <a:endParaRPr lang="en-US"/>
          </a:p>
        </p:txBody>
      </p:sp>
      <p:cxnSp>
        <p:nvCxnSpPr>
          <p:cNvPr id="7" name="Straight Connector 6">
            <a:extLst>
              <a:ext uri="{FF2B5EF4-FFF2-40B4-BE49-F238E27FC236}">
                <a16:creationId xmlns:a16="http://schemas.microsoft.com/office/drawing/2014/main" id="{9B2C574A-BA13-8D47-822C-28DE7029FAEC}"/>
              </a:ext>
            </a:extLst>
          </p:cNvPr>
          <p:cNvCxnSpPr>
            <a:cxnSpLocks/>
          </p:cNvCxnSpPr>
          <p:nvPr/>
        </p:nvCxnSpPr>
        <p:spPr>
          <a:xfrm flipV="1">
            <a:off x="7677162" y="1582665"/>
            <a:ext cx="0" cy="4074781"/>
          </a:xfrm>
          <a:prstGeom prst="line">
            <a:avLst/>
          </a:prstGeom>
          <a:ln w="22225">
            <a:solidFill>
              <a:srgbClr val="9CD3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771900"/>
      </p:ext>
    </p:extLst>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2084-29FF-46F6-B995-AC436E0FA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AA5524-F802-4C43-B345-58577B5F7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066902-78DC-41B9-9A10-CC8FD5DBB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1DDB67-4911-4A2A-8F8C-D79011D83776}"/>
              </a:ext>
            </a:extLst>
          </p:cNvPr>
          <p:cNvSpPr>
            <a:spLocks noGrp="1"/>
          </p:cNvSpPr>
          <p:nvPr>
            <p:ph type="dt" sz="half" idx="10"/>
          </p:nvPr>
        </p:nvSpPr>
        <p:spPr/>
        <p:txBody>
          <a:bodyPr/>
          <a:lstStyle/>
          <a:p>
            <a:fld id="{9B9B1049-5B6F-4923-80A1-7CC124D27A10}" type="datetime1">
              <a:rPr lang="en-US" smtClean="0"/>
              <a:t>9/20/2022</a:t>
            </a:fld>
            <a:endParaRPr lang="en-US"/>
          </a:p>
        </p:txBody>
      </p:sp>
      <p:sp>
        <p:nvSpPr>
          <p:cNvPr id="6" name="Footer Placeholder 5">
            <a:extLst>
              <a:ext uri="{FF2B5EF4-FFF2-40B4-BE49-F238E27FC236}">
                <a16:creationId xmlns:a16="http://schemas.microsoft.com/office/drawing/2014/main" id="{4E157AE7-70E1-4D11-B878-7C756CBF7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F655E-3624-4888-AC93-3B666325BDA0}"/>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22369680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4241-8069-4FCE-9EE2-6BA96678D4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52894-5A10-4B7A-8DD2-D692D01EE6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F6FCB-E6E6-4951-AF2A-5A50CADAA83F}"/>
              </a:ext>
            </a:extLst>
          </p:cNvPr>
          <p:cNvSpPr>
            <a:spLocks noGrp="1"/>
          </p:cNvSpPr>
          <p:nvPr>
            <p:ph type="dt" sz="half" idx="10"/>
          </p:nvPr>
        </p:nvSpPr>
        <p:spPr/>
        <p:txBody>
          <a:bodyPr/>
          <a:lstStyle/>
          <a:p>
            <a:fld id="{C5048E0E-BDF6-4432-99D8-CE7197FB8B1F}" type="datetime1">
              <a:rPr lang="en-US" smtClean="0"/>
              <a:t>9/20/2022</a:t>
            </a:fld>
            <a:endParaRPr lang="en-US"/>
          </a:p>
        </p:txBody>
      </p:sp>
      <p:sp>
        <p:nvSpPr>
          <p:cNvPr id="5" name="Footer Placeholder 4">
            <a:extLst>
              <a:ext uri="{FF2B5EF4-FFF2-40B4-BE49-F238E27FC236}">
                <a16:creationId xmlns:a16="http://schemas.microsoft.com/office/drawing/2014/main" id="{0B1FB06A-C0DE-466D-895D-07908F6C3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D1016-D03D-4978-B445-98A6CBAEAB6B}"/>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24901499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82781A-42A7-4D7F-BC93-5B4889CA2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13BF51-BD76-495E-A137-98EC6D55F4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6D401-4557-4F54-9B03-213037A4F678}"/>
              </a:ext>
            </a:extLst>
          </p:cNvPr>
          <p:cNvSpPr>
            <a:spLocks noGrp="1"/>
          </p:cNvSpPr>
          <p:nvPr>
            <p:ph type="dt" sz="half" idx="10"/>
          </p:nvPr>
        </p:nvSpPr>
        <p:spPr/>
        <p:txBody>
          <a:bodyPr/>
          <a:lstStyle/>
          <a:p>
            <a:fld id="{D96A18FB-B6E1-48B7-9EE5-7CA977937664}" type="datetime1">
              <a:rPr lang="en-US" smtClean="0"/>
              <a:t>9/20/2022</a:t>
            </a:fld>
            <a:endParaRPr lang="en-US"/>
          </a:p>
        </p:txBody>
      </p:sp>
      <p:sp>
        <p:nvSpPr>
          <p:cNvPr id="5" name="Footer Placeholder 4">
            <a:extLst>
              <a:ext uri="{FF2B5EF4-FFF2-40B4-BE49-F238E27FC236}">
                <a16:creationId xmlns:a16="http://schemas.microsoft.com/office/drawing/2014/main" id="{58698C4A-D833-46E8-AC1E-FC03358BF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7F32B-D349-400C-A4B2-159AEE72ABD0}"/>
              </a:ext>
            </a:extLst>
          </p:cNvPr>
          <p:cNvSpPr>
            <a:spLocks noGrp="1"/>
          </p:cNvSpPr>
          <p:nvPr>
            <p:ph type="sldNum" sz="quarter" idx="12"/>
          </p:nvPr>
        </p:nvSpPr>
        <p:spPr/>
        <p:txBody>
          <a:bodyPr/>
          <a:lstStyle/>
          <a:p>
            <a:fld id="{3C8D71F6-77C1-4728-9E0F-1C876ACE1920}" type="slidenum">
              <a:rPr lang="en-US" smtClean="0"/>
              <a:t>‹#›</a:t>
            </a:fld>
            <a:endParaRPr lang="en-US"/>
          </a:p>
        </p:txBody>
      </p:sp>
    </p:spTree>
    <p:extLst>
      <p:ext uri="{BB962C8B-B14F-4D97-AF65-F5344CB8AC3E}">
        <p14:creationId xmlns:p14="http://schemas.microsoft.com/office/powerpoint/2010/main" val="360964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09800"/>
            <a:ext cx="10363200" cy="1143000"/>
          </a:xfrm>
        </p:spPr>
        <p:txBody>
          <a:bodyPr>
            <a:noAutofit/>
          </a:bodyPr>
          <a:lstStyle>
            <a:lvl1pPr algn="l">
              <a:defRPr sz="44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3429001"/>
            <a:ext cx="10363200" cy="1295400"/>
          </a:xfrm>
        </p:spPr>
        <p:txBody>
          <a:bodyPr>
            <a:normAutofit/>
          </a:bodyPr>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srgbClr val="212C65"/>
                </a:solidFill>
              </a:rPr>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354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4876800" y="383771"/>
            <a:ext cx="6502400" cy="56388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689600" y="1219201"/>
            <a:ext cx="5283201" cy="1752600"/>
          </a:xfrm>
        </p:spPr>
        <p:txBody>
          <a:bodyPr anchor="b"/>
          <a:lstStyle>
            <a:lvl1pPr algn="l">
              <a:defRPr sz="4000" b="0" cap="none" baseline="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689600" y="3442885"/>
            <a:ext cx="5384801" cy="2427287"/>
          </a:xfrm>
        </p:spPr>
        <p:txBody>
          <a:bodyPr anchor="t"/>
          <a:lstStyle>
            <a:lvl1pPr marL="0" indent="0" algn="l">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dirty="0"/>
          </a:p>
        </p:txBody>
      </p:sp>
      <p:sp>
        <p:nvSpPr>
          <p:cNvPr id="8" name="Round Diagonal Corner Rectangle 7">
            <a:extLst>
              <a:ext uri="{FF2B5EF4-FFF2-40B4-BE49-F238E27FC236}">
                <a16:creationId xmlns:a16="http://schemas.microsoft.com/office/drawing/2014/main" id="{B3885834-88B0-B641-A156-09FDB1A6F23A}"/>
              </a:ext>
            </a:extLst>
          </p:cNvPr>
          <p:cNvSpPr/>
          <p:nvPr userDrawn="1"/>
        </p:nvSpPr>
        <p:spPr>
          <a:xfrm>
            <a:off x="4876800" y="383771"/>
            <a:ext cx="6502400" cy="56388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28105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558800" y="381000"/>
            <a:ext cx="11074400" cy="27432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14400" y="533399"/>
            <a:ext cx="10160000" cy="1242060"/>
          </a:xfrm>
        </p:spPr>
        <p:txBody>
          <a:bodyPr anchor="b"/>
          <a:lstStyle>
            <a:lvl1pPr algn="l">
              <a:defRPr sz="4000" b="0" cap="none" baseline="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5" y="1981200"/>
            <a:ext cx="10212916" cy="990600"/>
          </a:xfrm>
        </p:spPr>
        <p:txBody>
          <a:bodyPr anchor="t"/>
          <a:lstStyle>
            <a:lvl1pPr marL="0" indent="0" algn="l">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dirty="0"/>
          </a:p>
        </p:txBody>
      </p:sp>
      <p:sp>
        <p:nvSpPr>
          <p:cNvPr id="8" name="Round Diagonal Corner Rectangle 7">
            <a:extLst>
              <a:ext uri="{FF2B5EF4-FFF2-40B4-BE49-F238E27FC236}">
                <a16:creationId xmlns:a16="http://schemas.microsoft.com/office/drawing/2014/main" id="{9E74D814-3461-E942-8879-79F70B961771}"/>
              </a:ext>
            </a:extLst>
          </p:cNvPr>
          <p:cNvSpPr/>
          <p:nvPr userDrawn="1"/>
        </p:nvSpPr>
        <p:spPr>
          <a:xfrm>
            <a:off x="558800" y="381000"/>
            <a:ext cx="11074400" cy="27432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57303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212C65"/>
                </a:solidFill>
              </a:rPr>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151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srgbClr val="212C65"/>
                </a:solidFill>
              </a:rPr>
              <a:t>Business Health Care Group </a:t>
            </a:r>
          </a:p>
        </p:txBody>
      </p:sp>
      <p:sp>
        <p:nvSpPr>
          <p:cNvPr id="7" name="Slide Number Placeholder 6"/>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053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8" name="Footer Placeholder 7"/>
          <p:cNvSpPr>
            <a:spLocks noGrp="1"/>
          </p:cNvSpPr>
          <p:nvPr>
            <p:ph type="ftr" sz="quarter" idx="11"/>
          </p:nvPr>
        </p:nvSpPr>
        <p:spPr/>
        <p:txBody>
          <a:bodyPr/>
          <a:lstStyle/>
          <a:p>
            <a:r>
              <a:rPr lang="en-US" dirty="0">
                <a:solidFill>
                  <a:srgbClr val="212C65"/>
                </a:solidFill>
              </a:rPr>
              <a:t>Business Health Care Group </a:t>
            </a:r>
          </a:p>
        </p:txBody>
      </p:sp>
      <p:sp>
        <p:nvSpPr>
          <p:cNvPr id="9" name="Slide Number Placeholder 8"/>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2629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4" name="Footer Placeholder 3"/>
          <p:cNvSpPr>
            <a:spLocks noGrp="1"/>
          </p:cNvSpPr>
          <p:nvPr>
            <p:ph type="ftr" sz="quarter" idx="11"/>
          </p:nvPr>
        </p:nvSpPr>
        <p:spPr/>
        <p:txBody>
          <a:bodyPr/>
          <a:lstStyle/>
          <a:p>
            <a:r>
              <a:rPr lang="en-US" dirty="0">
                <a:solidFill>
                  <a:srgbClr val="212C65"/>
                </a:solidFill>
              </a:rPr>
              <a:t>Business Health Care Group </a:t>
            </a:r>
          </a:p>
        </p:txBody>
      </p:sp>
      <p:sp>
        <p:nvSpPr>
          <p:cNvPr id="5" name="Slide Number Placeholder 4"/>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896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Left) + Photo (Right)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F4D8-167F-034F-8045-A00D3CC9210D}"/>
              </a:ext>
            </a:extLst>
          </p:cNvPr>
          <p:cNvSpPr>
            <a:spLocks noGrp="1"/>
          </p:cNvSpPr>
          <p:nvPr>
            <p:ph type="title" hasCustomPrompt="1"/>
          </p:nvPr>
        </p:nvSpPr>
        <p:spPr>
          <a:xfrm>
            <a:off x="548640" y="502920"/>
            <a:ext cx="10972800" cy="73152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32CF1E-14FA-D84E-BCFD-0E18077673E9}"/>
              </a:ext>
            </a:extLst>
          </p:cNvPr>
          <p:cNvSpPr>
            <a:spLocks noGrp="1"/>
          </p:cNvSpPr>
          <p:nvPr>
            <p:ph idx="1"/>
          </p:nvPr>
        </p:nvSpPr>
        <p:spPr>
          <a:xfrm>
            <a:off x="626172" y="1582665"/>
            <a:ext cx="6818226" cy="40747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B2AB0B-B642-0E48-A359-DEA0B1CD491D}"/>
              </a:ext>
            </a:extLst>
          </p:cNvPr>
          <p:cNvSpPr>
            <a:spLocks noGrp="1"/>
          </p:cNvSpPr>
          <p:nvPr>
            <p:ph type="sldNum" sz="quarter" idx="12"/>
          </p:nvPr>
        </p:nvSpPr>
        <p:spPr>
          <a:xfrm>
            <a:off x="8805672" y="6281928"/>
            <a:ext cx="2743200" cy="365125"/>
          </a:xfrm>
          <a:prstGeom prst="rect">
            <a:avLst/>
          </a:prstGeom>
        </p:spPr>
        <p:txBody>
          <a:bodyPr/>
          <a:lstStyle/>
          <a:p>
            <a:fld id="{F899D0E5-8250-4B4E-AD50-4AE7C928E3A0}" type="slidenum">
              <a:rPr lang="en-US" smtClean="0"/>
              <a:t>‹#›</a:t>
            </a:fld>
            <a:endParaRPr lang="en-US"/>
          </a:p>
        </p:txBody>
      </p:sp>
      <p:cxnSp>
        <p:nvCxnSpPr>
          <p:cNvPr id="7" name="Straight Connector 6">
            <a:extLst>
              <a:ext uri="{FF2B5EF4-FFF2-40B4-BE49-F238E27FC236}">
                <a16:creationId xmlns:a16="http://schemas.microsoft.com/office/drawing/2014/main" id="{9B2C574A-BA13-8D47-822C-28DE7029FAEC}"/>
              </a:ext>
            </a:extLst>
          </p:cNvPr>
          <p:cNvCxnSpPr>
            <a:cxnSpLocks/>
          </p:cNvCxnSpPr>
          <p:nvPr/>
        </p:nvCxnSpPr>
        <p:spPr>
          <a:xfrm flipV="1">
            <a:off x="7677162" y="1582665"/>
            <a:ext cx="0" cy="4074781"/>
          </a:xfrm>
          <a:prstGeom prst="line">
            <a:avLst/>
          </a:prstGeom>
          <a:ln w="22225">
            <a:solidFill>
              <a:srgbClr val="9CD3DD"/>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AFB5B2C9-0F63-2231-04E2-6B5A41C9945A}"/>
              </a:ext>
            </a:extLst>
          </p:cNvPr>
          <p:cNvSpPr>
            <a:spLocks noGrp="1"/>
          </p:cNvSpPr>
          <p:nvPr>
            <p:ph type="pic" sz="quarter" idx="13"/>
          </p:nvPr>
        </p:nvSpPr>
        <p:spPr>
          <a:xfrm>
            <a:off x="7929563" y="1582665"/>
            <a:ext cx="3619500" cy="4075185"/>
          </a:xfrm>
          <a:prstGeom prst="roundRect">
            <a:avLst>
              <a:gd name="adj" fmla="val 8807"/>
            </a:avLst>
          </a:prstGeom>
          <a:solidFill>
            <a:schemeClr val="bg1">
              <a:lumMod val="95000"/>
            </a:schemeClr>
          </a:solidFill>
        </p:spPr>
        <p:txBody>
          <a:bodyPr anchor="ctr" anchorCtr="1"/>
          <a:lstStyle>
            <a:lvl1pPr marL="0" indent="0">
              <a:buNone/>
              <a:defRPr/>
            </a:lvl1pPr>
          </a:lstStyle>
          <a:p>
            <a:r>
              <a:rPr lang="en-US"/>
              <a:t>Click icon to add picture</a:t>
            </a:r>
          </a:p>
        </p:txBody>
      </p:sp>
    </p:spTree>
    <p:extLst>
      <p:ext uri="{BB962C8B-B14F-4D97-AF65-F5344CB8AC3E}">
        <p14:creationId xmlns:p14="http://schemas.microsoft.com/office/powerpoint/2010/main" val="502036160"/>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solidFill>
                  <a:srgbClr val="212C65"/>
                </a:solidFill>
              </a:rPr>
              <a:t>Business Health Care Group </a:t>
            </a:r>
          </a:p>
        </p:txBody>
      </p:sp>
      <p:sp>
        <p:nvSpPr>
          <p:cNvPr id="4" name="Slide Number Placeholder 3"/>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659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tx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660F03-F60C-4758-8E56-9B217E5927AC}"/>
              </a:ext>
            </a:extLst>
          </p:cNvPr>
          <p:cNvGrpSpPr/>
          <p:nvPr userDrawn="1"/>
        </p:nvGrpSpPr>
        <p:grpSpPr>
          <a:xfrm>
            <a:off x="0" y="6280153"/>
            <a:ext cx="12192000" cy="577849"/>
            <a:chOff x="0" y="4710113"/>
            <a:chExt cx="9144000" cy="433387"/>
          </a:xfrm>
        </p:grpSpPr>
        <p:sp>
          <p:nvSpPr>
            <p:cNvPr id="4" name="Freeform: Shape 3">
              <a:extLst>
                <a:ext uri="{FF2B5EF4-FFF2-40B4-BE49-F238E27FC236}">
                  <a16:creationId xmlns:a16="http://schemas.microsoft.com/office/drawing/2014/main" id="{AD247AE0-8845-40F6-A7A8-EDF6B07CE82B}"/>
                </a:ext>
              </a:extLst>
            </p:cNvPr>
            <p:cNvSpPr/>
            <p:nvPr userDrawn="1"/>
          </p:nvSpPr>
          <p:spPr>
            <a:xfrm>
              <a:off x="6543675" y="4710113"/>
              <a:ext cx="2257425" cy="204787"/>
            </a:xfrm>
            <a:custGeom>
              <a:avLst/>
              <a:gdLst>
                <a:gd name="connsiteX0" fmla="*/ 21432 w 740569"/>
                <a:gd name="connsiteY0" fmla="*/ 2381 h 116681"/>
                <a:gd name="connsiteX1" fmla="*/ 123825 w 740569"/>
                <a:gd name="connsiteY1" fmla="*/ 0 h 116681"/>
                <a:gd name="connsiteX2" fmla="*/ 740569 w 740569"/>
                <a:gd name="connsiteY2" fmla="*/ 4762 h 116681"/>
                <a:gd name="connsiteX3" fmla="*/ 735807 w 740569"/>
                <a:gd name="connsiteY3" fmla="*/ 116681 h 116681"/>
                <a:gd name="connsiteX4" fmla="*/ 0 w 740569"/>
                <a:gd name="connsiteY4" fmla="*/ 111918 h 116681"/>
                <a:gd name="connsiteX5" fmla="*/ 21432 w 740569"/>
                <a:gd name="connsiteY5" fmla="*/ 2381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569" h="116681">
                  <a:moveTo>
                    <a:pt x="21432" y="2381"/>
                  </a:moveTo>
                  <a:lnTo>
                    <a:pt x="123825" y="0"/>
                  </a:lnTo>
                  <a:lnTo>
                    <a:pt x="740569" y="4762"/>
                  </a:lnTo>
                  <a:lnTo>
                    <a:pt x="735807" y="116681"/>
                  </a:lnTo>
                  <a:lnTo>
                    <a:pt x="0" y="111918"/>
                  </a:lnTo>
                  <a:lnTo>
                    <a:pt x="21432" y="238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64F8F5A-C6FE-46E6-BA24-CB4AAFBBA4E2}"/>
                </a:ext>
              </a:extLst>
            </p:cNvPr>
            <p:cNvSpPr/>
            <p:nvPr userDrawn="1"/>
          </p:nvSpPr>
          <p:spPr>
            <a:xfrm>
              <a:off x="0" y="4797083"/>
              <a:ext cx="9144000" cy="346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itle 1">
            <a:extLst>
              <a:ext uri="{FF2B5EF4-FFF2-40B4-BE49-F238E27FC236}">
                <a16:creationId xmlns:a16="http://schemas.microsoft.com/office/drawing/2014/main" id="{B6AB1492-0F49-4C8D-A8DE-8831EFA4B95B}"/>
              </a:ext>
            </a:extLst>
          </p:cNvPr>
          <p:cNvSpPr>
            <a:spLocks noGrp="1"/>
          </p:cNvSpPr>
          <p:nvPr>
            <p:ph type="title"/>
          </p:nvPr>
        </p:nvSpPr>
        <p:spPr>
          <a:xfrm>
            <a:off x="609600" y="2484438"/>
            <a:ext cx="10972800" cy="1096963"/>
          </a:xfrm>
        </p:spPr>
        <p:txBody>
          <a:bodyPr/>
          <a:lstStyle>
            <a:lvl1pPr>
              <a:defRPr sz="3300"/>
            </a:lvl1pPr>
          </a:lstStyle>
          <a:p>
            <a:r>
              <a:rPr lang="en-US"/>
              <a:t>Click to edit Master title style</a:t>
            </a:r>
          </a:p>
        </p:txBody>
      </p:sp>
    </p:spTree>
    <p:extLst>
      <p:ext uri="{BB962C8B-B14F-4D97-AF65-F5344CB8AC3E}">
        <p14:creationId xmlns:p14="http://schemas.microsoft.com/office/powerpoint/2010/main" val="3801414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nd Content (Left) + Photo (Right) - R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32CF1E-14FA-D84E-BCFD-0E18077673E9}"/>
              </a:ext>
            </a:extLst>
          </p:cNvPr>
          <p:cNvSpPr>
            <a:spLocks noGrp="1"/>
          </p:cNvSpPr>
          <p:nvPr>
            <p:ph idx="1"/>
          </p:nvPr>
        </p:nvSpPr>
        <p:spPr>
          <a:xfrm>
            <a:off x="626172" y="1582665"/>
            <a:ext cx="6818226" cy="40747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B2AB0B-B642-0E48-A359-DEA0B1CD491D}"/>
              </a:ext>
            </a:extLst>
          </p:cNvPr>
          <p:cNvSpPr>
            <a:spLocks noGrp="1"/>
          </p:cNvSpPr>
          <p:nvPr>
            <p:ph type="sldNum" sz="quarter" idx="12"/>
          </p:nvPr>
        </p:nvSpPr>
        <p:spPr>
          <a:xfrm>
            <a:off x="8805672" y="6281928"/>
            <a:ext cx="2743200" cy="365125"/>
          </a:xfrm>
          <a:prstGeom prst="rect">
            <a:avLst/>
          </a:prstGeom>
        </p:spPr>
        <p:txBody>
          <a:bodyPr/>
          <a:lstStyle/>
          <a:p>
            <a:fld id="{F899D0E5-8250-4B4E-AD50-4AE7C928E3A0}" type="slidenum">
              <a:rPr lang="en-US" smtClean="0"/>
              <a:t>‹#›</a:t>
            </a:fld>
            <a:endParaRPr lang="en-US"/>
          </a:p>
        </p:txBody>
      </p:sp>
      <p:cxnSp>
        <p:nvCxnSpPr>
          <p:cNvPr id="7" name="Straight Connector 6">
            <a:extLst>
              <a:ext uri="{FF2B5EF4-FFF2-40B4-BE49-F238E27FC236}">
                <a16:creationId xmlns:a16="http://schemas.microsoft.com/office/drawing/2014/main" id="{9B2C574A-BA13-8D47-822C-28DE7029FAEC}"/>
              </a:ext>
            </a:extLst>
          </p:cNvPr>
          <p:cNvCxnSpPr>
            <a:cxnSpLocks/>
          </p:cNvCxnSpPr>
          <p:nvPr/>
        </p:nvCxnSpPr>
        <p:spPr>
          <a:xfrm flipV="1">
            <a:off x="7677162" y="1582665"/>
            <a:ext cx="0" cy="407478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AFB5B2C9-0F63-2231-04E2-6B5A41C9945A}"/>
              </a:ext>
            </a:extLst>
          </p:cNvPr>
          <p:cNvSpPr>
            <a:spLocks noGrp="1"/>
          </p:cNvSpPr>
          <p:nvPr>
            <p:ph type="pic" sz="quarter" idx="13"/>
          </p:nvPr>
        </p:nvSpPr>
        <p:spPr>
          <a:xfrm>
            <a:off x="7929563" y="1582665"/>
            <a:ext cx="3619500" cy="4075185"/>
          </a:xfrm>
          <a:prstGeom prst="roundRect">
            <a:avLst>
              <a:gd name="adj" fmla="val 8807"/>
            </a:avLst>
          </a:prstGeom>
          <a:solidFill>
            <a:schemeClr val="bg1">
              <a:lumMod val="95000"/>
            </a:schemeClr>
          </a:solidFill>
        </p:spPr>
        <p:txBody>
          <a:bodyPr anchor="ctr" anchorCtr="1"/>
          <a:lstStyle>
            <a:lvl1pPr marL="0" indent="0">
              <a:buNone/>
              <a:defRPr/>
            </a:lvl1pPr>
          </a:lstStyle>
          <a:p>
            <a:r>
              <a:rPr lang="en-US"/>
              <a:t>Click icon to add picture</a:t>
            </a:r>
          </a:p>
        </p:txBody>
      </p:sp>
      <p:sp>
        <p:nvSpPr>
          <p:cNvPr id="14" name="Title 13">
            <a:extLst>
              <a:ext uri="{FF2B5EF4-FFF2-40B4-BE49-F238E27FC236}">
                <a16:creationId xmlns:a16="http://schemas.microsoft.com/office/drawing/2014/main" id="{52CA6930-99FD-9EF2-94B5-49BB6CDAAAE5}"/>
              </a:ext>
            </a:extLst>
          </p:cNvPr>
          <p:cNvSpPr>
            <a:spLocks noGrp="1"/>
          </p:cNvSpPr>
          <p:nvPr>
            <p:ph type="title"/>
          </p:nvPr>
        </p:nvSpPr>
        <p:spPr/>
        <p:txBody>
          <a:bodyPr/>
          <a:lstStyle>
            <a:lvl1pPr>
              <a:defRPr>
                <a:solidFill>
                  <a:srgbClr val="FF0000"/>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85565543-34C3-3119-B8F5-C751680F2054}"/>
              </a:ext>
            </a:extLst>
          </p:cNvPr>
          <p:cNvSpPr txBox="1">
            <a:spLocks/>
          </p:cNvSpPr>
          <p:nvPr/>
        </p:nvSpPr>
        <p:spPr>
          <a:xfrm>
            <a:off x="8805672" y="6281928"/>
            <a:ext cx="2743200" cy="36512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99D0E5-8250-4B4E-AD50-4AE7C928E3A0}" type="slidenum">
              <a:rPr lang="en-US" b="0" smtClean="0"/>
              <a:pPr/>
              <a:t>‹#›</a:t>
            </a:fld>
            <a:endParaRPr lang="en-US" b="0"/>
          </a:p>
        </p:txBody>
      </p:sp>
      <p:pic>
        <p:nvPicPr>
          <p:cNvPr id="16" name="Picture 8">
            <a:hlinkClick r:id="" action="ppaction://noaction"/>
            <a:extLst>
              <a:ext uri="{FF2B5EF4-FFF2-40B4-BE49-F238E27FC236}">
                <a16:creationId xmlns:a16="http://schemas.microsoft.com/office/drawing/2014/main" id="{043F6097-F079-1DCA-875D-46B8F3A9FD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8639" y="6258798"/>
            <a:ext cx="2309903" cy="336083"/>
          </a:xfrm>
          <a:prstGeom prst="rect">
            <a:avLst/>
          </a:prstGeom>
        </p:spPr>
      </p:pic>
      <p:sp>
        <p:nvSpPr>
          <p:cNvPr id="17" name="Rectangle 16">
            <a:extLst>
              <a:ext uri="{FF2B5EF4-FFF2-40B4-BE49-F238E27FC236}">
                <a16:creationId xmlns:a16="http://schemas.microsoft.com/office/drawing/2014/main" id="{6EF10437-C9B7-1DA3-0533-8D193E5F5C5D}"/>
              </a:ext>
            </a:extLst>
          </p:cNvPr>
          <p:cNvSpPr/>
          <p:nvPr/>
        </p:nvSpPr>
        <p:spPr>
          <a:xfrm>
            <a:off x="548640" y="6060367"/>
            <a:ext cx="10999893" cy="521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915042A-5115-9463-D0C9-5CF57713A962}"/>
              </a:ext>
            </a:extLst>
          </p:cNvPr>
          <p:cNvCxnSpPr>
            <a:cxnSpLocks/>
          </p:cNvCxnSpPr>
          <p:nvPr/>
        </p:nvCxnSpPr>
        <p:spPr>
          <a:xfrm>
            <a:off x="548640" y="1233489"/>
            <a:ext cx="1096895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54FB88-01DE-749D-F234-324B0946E570}"/>
              </a:ext>
            </a:extLst>
          </p:cNvPr>
          <p:cNvSpPr txBox="1"/>
          <p:nvPr/>
        </p:nvSpPr>
        <p:spPr>
          <a:xfrm>
            <a:off x="2785536" y="6317882"/>
            <a:ext cx="58961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What is happening, what you can do about it, what ERIC is doing about it for you</a:t>
            </a:r>
          </a:p>
        </p:txBody>
      </p:sp>
    </p:spTree>
    <p:extLst>
      <p:ext uri="{BB962C8B-B14F-4D97-AF65-F5344CB8AC3E}">
        <p14:creationId xmlns:p14="http://schemas.microsoft.com/office/powerpoint/2010/main" val="350899272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Left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A615-775E-F345-85B2-B8CD8A0AD405}"/>
              </a:ext>
            </a:extLst>
          </p:cNvPr>
          <p:cNvSpPr>
            <a:spLocks noGrp="1"/>
          </p:cNvSpPr>
          <p:nvPr>
            <p:ph type="title" hasCustomPrompt="1"/>
          </p:nvPr>
        </p:nvSpPr>
        <p:spPr>
          <a:xfrm>
            <a:off x="548640" y="502920"/>
            <a:ext cx="10968955" cy="731520"/>
          </a:xfrm>
        </p:spPr>
        <p:txBody>
          <a:bodyPr/>
          <a:lstStyle>
            <a:lvl1pPr>
              <a:defRPr sz="2500"/>
            </a:lvl1pPr>
          </a:lstStyle>
          <a:p>
            <a:r>
              <a:rPr lang="en-US"/>
              <a:t>CLICK TO EDIT MASTER TITLE STYLE</a:t>
            </a:r>
          </a:p>
        </p:txBody>
      </p:sp>
      <p:sp>
        <p:nvSpPr>
          <p:cNvPr id="5" name="Slide Number Placeholder 4">
            <a:extLst>
              <a:ext uri="{FF2B5EF4-FFF2-40B4-BE49-F238E27FC236}">
                <a16:creationId xmlns:a16="http://schemas.microsoft.com/office/drawing/2014/main" id="{153ECB4C-BCB7-AC40-B41A-D6F04D3CBF16}"/>
              </a:ext>
            </a:extLst>
          </p:cNvPr>
          <p:cNvSpPr>
            <a:spLocks noGrp="1"/>
          </p:cNvSpPr>
          <p:nvPr>
            <p:ph type="sldNum" sz="quarter" idx="12"/>
          </p:nvPr>
        </p:nvSpPr>
        <p:spPr>
          <a:xfrm>
            <a:off x="8805333" y="6285957"/>
            <a:ext cx="2743200" cy="365125"/>
          </a:xfrm>
          <a:prstGeom prst="rect">
            <a:avLst/>
          </a:prstGeom>
        </p:spPr>
        <p:txBody>
          <a:bodyPr/>
          <a:lstStyle/>
          <a:p>
            <a:fld id="{E52A33BD-AF0C-D042-B011-C695F83E5266}" type="slidenum">
              <a:rPr lang="en-US" smtClean="0"/>
              <a:t>‹#›</a:t>
            </a:fld>
            <a:endParaRPr lang="en-US"/>
          </a:p>
        </p:txBody>
      </p:sp>
      <p:cxnSp>
        <p:nvCxnSpPr>
          <p:cNvPr id="6" name="Straight Connector 5">
            <a:extLst>
              <a:ext uri="{FF2B5EF4-FFF2-40B4-BE49-F238E27FC236}">
                <a16:creationId xmlns:a16="http://schemas.microsoft.com/office/drawing/2014/main" id="{CC920712-8C15-F24C-9A1D-4E3DD0B80F65}"/>
              </a:ext>
            </a:extLst>
          </p:cNvPr>
          <p:cNvCxnSpPr>
            <a:cxnSpLocks/>
          </p:cNvCxnSpPr>
          <p:nvPr/>
        </p:nvCxnSpPr>
        <p:spPr>
          <a:xfrm flipV="1">
            <a:off x="4309273" y="1582665"/>
            <a:ext cx="0" cy="4074781"/>
          </a:xfrm>
          <a:prstGeom prst="line">
            <a:avLst/>
          </a:prstGeom>
          <a:ln w="22225">
            <a:solidFill>
              <a:srgbClr val="E91F1A"/>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A18724A-E8FF-D140-BC19-418358154F91}"/>
              </a:ext>
            </a:extLst>
          </p:cNvPr>
          <p:cNvSpPr>
            <a:spLocks noGrp="1"/>
          </p:cNvSpPr>
          <p:nvPr>
            <p:ph type="body" idx="13"/>
          </p:nvPr>
        </p:nvSpPr>
        <p:spPr>
          <a:xfrm>
            <a:off x="732262" y="1582665"/>
            <a:ext cx="3251260" cy="4074781"/>
          </a:xfrm>
          <a:prstGeom prst="rect">
            <a:avLst/>
          </a:prstGeom>
        </p:spPr>
        <p:txBody>
          <a:bodyPr lIns="0" tIns="0" rIns="0" bIns="0" anchor="ctr" anchorCtr="0"/>
          <a:lstStyle>
            <a:lvl1pPr marL="0" indent="0" algn="r">
              <a:lnSpc>
                <a:spcPts val="4200"/>
              </a:lnSpc>
              <a:spcBef>
                <a:spcPts val="0"/>
              </a:spcBef>
              <a:buNone/>
              <a:defRPr sz="3200" i="1">
                <a:solidFill>
                  <a:srgbClr val="E91F1A"/>
                </a:solidFill>
                <a:latin typeface="Merriweather"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CE26CF64-3D9B-B249-8B0B-9112ABF202CA}"/>
              </a:ext>
            </a:extLst>
          </p:cNvPr>
          <p:cNvSpPr>
            <a:spLocks noGrp="1"/>
          </p:cNvSpPr>
          <p:nvPr>
            <p:ph type="body" idx="1"/>
          </p:nvPr>
        </p:nvSpPr>
        <p:spPr>
          <a:xfrm>
            <a:off x="4636007" y="1582664"/>
            <a:ext cx="6823729" cy="4078224"/>
          </a:xfrm>
          <a:prstGeom prst="rect">
            <a:avLst/>
          </a:prstGeom>
        </p:spPr>
        <p:txBody>
          <a:bodyPr lIns="0" tIns="0" rIns="0" anchor="ctr" anchorCtr="0"/>
          <a:lstStyle>
            <a:lvl1pPr marL="0" indent="0">
              <a:lnSpc>
                <a:spcPts val="3200"/>
              </a:lnSpc>
              <a:spcBef>
                <a:spcPts val="0"/>
              </a:spcBef>
              <a:buNone/>
              <a:defRPr sz="2200">
                <a:solidFill>
                  <a:srgbClr val="001F59"/>
                </a:solidFill>
                <a:latin typeface="Archivo" panose="020B0503020202020B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035590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B1C-A250-9B45-99D7-7ADCE68719AC}"/>
              </a:ext>
            </a:extLst>
          </p:cNvPr>
          <p:cNvSpPr>
            <a:spLocks noGrp="1"/>
          </p:cNvSpPr>
          <p:nvPr>
            <p:ph type="title"/>
          </p:nvPr>
        </p:nvSpPr>
        <p:spPr>
          <a:xfrm>
            <a:off x="548640" y="502920"/>
            <a:ext cx="10972800" cy="731520"/>
          </a:xfrm>
          <a:prstGeom prst="rect">
            <a:avLst/>
          </a:prstGeom>
        </p:spPr>
        <p:txBody>
          <a:bodyPr>
            <a:spAutoFit/>
          </a:bodyPr>
          <a:lstStyle/>
          <a:p>
            <a:r>
              <a:rPr lang="en-US"/>
              <a:t>Click to edit Master title style</a:t>
            </a:r>
          </a:p>
        </p:txBody>
      </p:sp>
      <p:sp>
        <p:nvSpPr>
          <p:cNvPr id="5" name="Slide Number Placeholder 4">
            <a:extLst>
              <a:ext uri="{FF2B5EF4-FFF2-40B4-BE49-F238E27FC236}">
                <a16:creationId xmlns:a16="http://schemas.microsoft.com/office/drawing/2014/main" id="{15410D0A-0F30-A54D-A299-2215FEC3C605}"/>
              </a:ext>
            </a:extLst>
          </p:cNvPr>
          <p:cNvSpPr>
            <a:spLocks noGrp="1"/>
          </p:cNvSpPr>
          <p:nvPr>
            <p:ph type="sldNum" sz="quarter" idx="12"/>
          </p:nvPr>
        </p:nvSpPr>
        <p:spPr>
          <a:xfrm>
            <a:off x="8610600" y="6356350"/>
            <a:ext cx="2743200" cy="365125"/>
          </a:xfrm>
          <a:prstGeom prst="rect">
            <a:avLst/>
          </a:prstGeom>
        </p:spPr>
        <p:txBody>
          <a:bodyPr/>
          <a:lstStyle/>
          <a:p>
            <a:fld id="{F899D0E5-8250-4B4E-AD50-4AE7C928E3A0}" type="slidenum">
              <a:rPr lang="en-US" smtClean="0"/>
              <a:t>‹#›</a:t>
            </a:fld>
            <a:endParaRPr lang="en-US"/>
          </a:p>
        </p:txBody>
      </p:sp>
    </p:spTree>
    <p:extLst>
      <p:ext uri="{BB962C8B-B14F-4D97-AF65-F5344CB8AC3E}">
        <p14:creationId xmlns:p14="http://schemas.microsoft.com/office/powerpoint/2010/main" val="17228864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Only - RE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A8126AA-C91E-05F7-D861-54FEF8ADD388}"/>
              </a:ext>
            </a:extLst>
          </p:cNvPr>
          <p:cNvSpPr>
            <a:spLocks noGrp="1"/>
          </p:cNvSpPr>
          <p:nvPr>
            <p:ph type="sldNum" sz="quarter" idx="12"/>
          </p:nvPr>
        </p:nvSpPr>
        <p:spPr>
          <a:xfrm>
            <a:off x="8805672" y="6281928"/>
            <a:ext cx="2743200" cy="365125"/>
          </a:xfrm>
          <a:prstGeom prst="rect">
            <a:avLst/>
          </a:prstGeom>
        </p:spPr>
        <p:txBody>
          <a:bodyPr/>
          <a:lstStyle>
            <a:lvl1pPr>
              <a:defRPr>
                <a:solidFill>
                  <a:srgbClr val="FF0000"/>
                </a:solidFill>
                <a:latin typeface="+mn-lt"/>
              </a:defRPr>
            </a:lvl1pPr>
          </a:lstStyle>
          <a:p>
            <a:fld id="{F899D0E5-8250-4B4E-AD50-4AE7C928E3A0}" type="slidenum">
              <a:rPr lang="en-US" smtClean="0"/>
              <a:pPr/>
              <a:t>‹#›</a:t>
            </a:fld>
            <a:endParaRPr lang="en-US"/>
          </a:p>
        </p:txBody>
      </p:sp>
      <p:pic>
        <p:nvPicPr>
          <p:cNvPr id="6" name="Picture 8">
            <a:hlinkClick r:id="" action="ppaction://noaction"/>
            <a:extLst>
              <a:ext uri="{FF2B5EF4-FFF2-40B4-BE49-F238E27FC236}">
                <a16:creationId xmlns:a16="http://schemas.microsoft.com/office/drawing/2014/main" id="{897F2C5A-D257-5F63-FEB9-567A3B66B7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8639" y="6258798"/>
            <a:ext cx="2309903" cy="336083"/>
          </a:xfrm>
          <a:prstGeom prst="rect">
            <a:avLst/>
          </a:prstGeom>
        </p:spPr>
      </p:pic>
      <p:sp>
        <p:nvSpPr>
          <p:cNvPr id="7" name="Rectangle 6">
            <a:extLst>
              <a:ext uri="{FF2B5EF4-FFF2-40B4-BE49-F238E27FC236}">
                <a16:creationId xmlns:a16="http://schemas.microsoft.com/office/drawing/2014/main" id="{9AB53D85-4B25-2198-9CA4-272692A741CE}"/>
              </a:ext>
            </a:extLst>
          </p:cNvPr>
          <p:cNvSpPr/>
          <p:nvPr/>
        </p:nvSpPr>
        <p:spPr>
          <a:xfrm>
            <a:off x="548640" y="6060367"/>
            <a:ext cx="10999893" cy="521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9008760-1D81-4F3C-AF88-F8519D002DF1}"/>
              </a:ext>
            </a:extLst>
          </p:cNvPr>
          <p:cNvCxnSpPr>
            <a:cxnSpLocks/>
          </p:cNvCxnSpPr>
          <p:nvPr/>
        </p:nvCxnSpPr>
        <p:spPr>
          <a:xfrm>
            <a:off x="548640" y="1233489"/>
            <a:ext cx="1096895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162B32-58DD-2D7F-BBE2-F09A9B7A9C30}"/>
              </a:ext>
            </a:extLst>
          </p:cNvPr>
          <p:cNvSpPr txBox="1"/>
          <p:nvPr/>
        </p:nvSpPr>
        <p:spPr>
          <a:xfrm>
            <a:off x="2785536" y="6317882"/>
            <a:ext cx="58961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What is happening, what you can do about it, what ERIC is doing about it for you</a:t>
            </a:r>
          </a:p>
        </p:txBody>
      </p:sp>
      <p:sp>
        <p:nvSpPr>
          <p:cNvPr id="3" name="Title 2">
            <a:extLst>
              <a:ext uri="{FF2B5EF4-FFF2-40B4-BE49-F238E27FC236}">
                <a16:creationId xmlns:a16="http://schemas.microsoft.com/office/drawing/2014/main" id="{610F5236-BE63-09FF-C540-820848E4A136}"/>
              </a:ext>
            </a:extLst>
          </p:cNvPr>
          <p:cNvSpPr>
            <a:spLocks noGrp="1"/>
          </p:cNvSpPr>
          <p:nvPr>
            <p:ph type="title"/>
          </p:nvPr>
        </p:nvSpPr>
        <p:spPr/>
        <p:txBody>
          <a:bodyPr/>
          <a:lstStyle>
            <a:lvl1pPr>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309851956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White Logo Slide">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DC72879-B44D-AD4A-A1BB-B452CF3C4270}"/>
              </a:ext>
            </a:extLst>
          </p:cNvPr>
          <p:cNvPicPr>
            <a:picLocks noChangeAspect="1"/>
          </p:cNvPicPr>
          <p:nvPr/>
        </p:nvPicPr>
        <p:blipFill>
          <a:blip r:embed="rId2" r:link="rId3" cstate="screen">
            <a:alphaModFix amt="70000"/>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pic>
        <p:nvPicPr>
          <p:cNvPr id="3" name="Picture 2" descr="A close up of a screen&#10;&#10;Description automatically generated">
            <a:extLst>
              <a:ext uri="{FF2B5EF4-FFF2-40B4-BE49-F238E27FC236}">
                <a16:creationId xmlns:a16="http://schemas.microsoft.com/office/drawing/2014/main" id="{4A7F0FA3-C13E-96B6-1D90-F687EDC680FC}"/>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2247900" y="2527300"/>
            <a:ext cx="7696200" cy="1803400"/>
          </a:xfrm>
          <a:prstGeom prst="rect">
            <a:avLst/>
          </a:prstGeom>
        </p:spPr>
      </p:pic>
    </p:spTree>
    <p:extLst>
      <p:ext uri="{BB962C8B-B14F-4D97-AF65-F5344CB8AC3E}">
        <p14:creationId xmlns:p14="http://schemas.microsoft.com/office/powerpoint/2010/main" val="256055357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Slide">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DC72879-B44D-AD4A-A1BB-B452CF3C4270}"/>
              </a:ext>
            </a:extLst>
          </p:cNvPr>
          <p:cNvPicPr>
            <a:picLocks noChangeAspect="1"/>
          </p:cNvPicPr>
          <p:nvPr/>
        </p:nvPicPr>
        <p:blipFill>
          <a:blip r:embed="rId2" r:link="rId3" cstate="screen">
            <a:alphaModFix amt="70000"/>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402442432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ed Slide">
    <p:bg>
      <p:bgPr>
        <a:solidFill>
          <a:srgbClr val="FF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49BF72-1BA8-0102-1DDD-389B67E39050}"/>
              </a:ext>
            </a:extLst>
          </p:cNvPr>
          <p:cNvPicPr>
            <a:picLocks noChangeAspect="1"/>
          </p:cNvPicPr>
          <p:nvPr/>
        </p:nvPicPr>
        <p:blipFill>
          <a:blip r:embed="rId2" r:link="rId3" cstate="screen">
            <a:alphaModFix amt="50000"/>
            <a:extLst>
              <a:ext uri="{28A0092B-C50C-407E-A947-70E740481C1C}">
                <a14:useLocalDpi xmlns:a14="http://schemas.microsoft.com/office/drawing/2010/main"/>
              </a:ext>
            </a:extLst>
          </a:blip>
          <a:stretch>
            <a:fillRect/>
          </a:stretch>
        </p:blipFill>
        <p:spPr>
          <a:xfrm>
            <a:off x="6351" y="0"/>
            <a:ext cx="12179300" cy="6858000"/>
          </a:xfrm>
          <a:prstGeom prst="rect">
            <a:avLst/>
          </a:prstGeom>
        </p:spPr>
      </p:pic>
    </p:spTree>
    <p:extLst>
      <p:ext uri="{BB962C8B-B14F-4D97-AF65-F5344CB8AC3E}">
        <p14:creationId xmlns:p14="http://schemas.microsoft.com/office/powerpoint/2010/main" val="286202412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F4D8-167F-034F-8045-A00D3CC9210D}"/>
              </a:ext>
            </a:extLst>
          </p:cNvPr>
          <p:cNvSpPr>
            <a:spLocks noGrp="1"/>
          </p:cNvSpPr>
          <p:nvPr>
            <p:ph type="title" hasCustomPrompt="1"/>
          </p:nvPr>
        </p:nvSpPr>
        <p:spPr>
          <a:xfrm>
            <a:off x="548640" y="502920"/>
            <a:ext cx="10972800" cy="73152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32CF1E-14FA-D84E-BCFD-0E18077673E9}"/>
              </a:ext>
            </a:extLst>
          </p:cNvPr>
          <p:cNvSpPr>
            <a:spLocks noGrp="1"/>
          </p:cNvSpPr>
          <p:nvPr>
            <p:ph idx="1"/>
          </p:nvPr>
        </p:nvSpPr>
        <p:spPr>
          <a:xfrm>
            <a:off x="626172" y="1582665"/>
            <a:ext cx="6818226" cy="40747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B2AB0B-B642-0E48-A359-DEA0B1CD491D}"/>
              </a:ext>
            </a:extLst>
          </p:cNvPr>
          <p:cNvSpPr>
            <a:spLocks noGrp="1"/>
          </p:cNvSpPr>
          <p:nvPr>
            <p:ph type="sldNum" sz="quarter" idx="12"/>
          </p:nvPr>
        </p:nvSpPr>
        <p:spPr>
          <a:xfrm>
            <a:off x="8805672" y="6281928"/>
            <a:ext cx="2743200" cy="365125"/>
          </a:xfrm>
          <a:prstGeom prst="rect">
            <a:avLst/>
          </a:prstGeom>
        </p:spPr>
        <p:txBody>
          <a:bodyPr/>
          <a:lstStyle/>
          <a:p>
            <a:fld id="{F899D0E5-8250-4B4E-AD50-4AE7C928E3A0}" type="slidenum">
              <a:rPr lang="en-US" smtClean="0"/>
              <a:t>‹#›</a:t>
            </a:fld>
            <a:endParaRPr lang="en-US"/>
          </a:p>
        </p:txBody>
      </p:sp>
      <p:cxnSp>
        <p:nvCxnSpPr>
          <p:cNvPr id="7" name="Straight Connector 6">
            <a:extLst>
              <a:ext uri="{FF2B5EF4-FFF2-40B4-BE49-F238E27FC236}">
                <a16:creationId xmlns:a16="http://schemas.microsoft.com/office/drawing/2014/main" id="{9B2C574A-BA13-8D47-822C-28DE7029FAEC}"/>
              </a:ext>
            </a:extLst>
          </p:cNvPr>
          <p:cNvCxnSpPr>
            <a:cxnSpLocks/>
          </p:cNvCxnSpPr>
          <p:nvPr userDrawn="1"/>
        </p:nvCxnSpPr>
        <p:spPr>
          <a:xfrm flipV="1">
            <a:off x="7677162" y="1582665"/>
            <a:ext cx="0" cy="4074781"/>
          </a:xfrm>
          <a:prstGeom prst="line">
            <a:avLst/>
          </a:prstGeom>
          <a:ln w="22225">
            <a:solidFill>
              <a:srgbClr val="9CD3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4763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ue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49BF72-1BA8-0102-1DDD-389B67E39050}"/>
              </a:ext>
            </a:extLst>
          </p:cNvPr>
          <p:cNvPicPr>
            <a:picLocks noChangeAspect="1"/>
          </p:cNvPicPr>
          <p:nvPr/>
        </p:nvPicPr>
        <p:blipFill>
          <a:blip r:embed="rId2" r:link="rId3" cstate="screen">
            <a:alphaModFix amt="50000"/>
            <a:extLst>
              <a:ext uri="{28A0092B-C50C-407E-A947-70E740481C1C}">
                <a14:useLocalDpi xmlns:a14="http://schemas.microsoft.com/office/drawing/2010/main"/>
              </a:ext>
            </a:extLst>
          </a:blip>
          <a:stretch>
            <a:fillRect/>
          </a:stretch>
        </p:blipFill>
        <p:spPr>
          <a:xfrm>
            <a:off x="6351" y="0"/>
            <a:ext cx="12179300" cy="6858000"/>
          </a:xfrm>
          <a:prstGeom prst="rect">
            <a:avLst/>
          </a:prstGeom>
        </p:spPr>
      </p:pic>
    </p:spTree>
    <p:extLst>
      <p:ext uri="{BB962C8B-B14F-4D97-AF65-F5344CB8AC3E}">
        <p14:creationId xmlns:p14="http://schemas.microsoft.com/office/powerpoint/2010/main" val="277601483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le Slide">
    <p:spTree>
      <p:nvGrpSpPr>
        <p:cNvPr id="1" name=""/>
        <p:cNvGrpSpPr/>
        <p:nvPr/>
      </p:nvGrpSpPr>
      <p:grpSpPr>
        <a:xfrm>
          <a:off x="0" y="0"/>
          <a:ext cx="0" cy="0"/>
          <a:chOff x="0" y="0"/>
          <a:chExt cx="0" cy="0"/>
        </a:xfrm>
      </p:grpSpPr>
      <p:pic>
        <p:nvPicPr>
          <p:cNvPr id="2" name="Picture 1" descr="A large building in the background&#10;&#10;Description automatically generated">
            <a:extLst>
              <a:ext uri="{FF2B5EF4-FFF2-40B4-BE49-F238E27FC236}">
                <a16:creationId xmlns:a16="http://schemas.microsoft.com/office/drawing/2014/main" id="{29C201E4-C607-5E54-CCDC-8A2E5D11CF96}"/>
              </a:ext>
            </a:extLst>
          </p:cNvPr>
          <p:cNvPicPr>
            <a:picLocks noChangeAspect="1"/>
          </p:cNvPicPr>
          <p:nvPr/>
        </p:nvPicPr>
        <p:blipFill>
          <a:blip r:embed="rId2" r:link="rId3" cstate="screen">
            <a:extLst>
              <a:ext uri="{28A0092B-C50C-407E-A947-70E740481C1C}">
                <a14:useLocalDpi xmlns:a14="http://schemas.microsoft.com/office/drawing/2010/main"/>
              </a:ext>
            </a:extLst>
          </a:blip>
          <a:stretch>
            <a:fillRect/>
          </a:stretch>
        </p:blipFill>
        <p:spPr>
          <a:xfrm>
            <a:off x="-9264" y="2057400"/>
            <a:ext cx="3501764" cy="4800600"/>
          </a:xfrm>
          <a:prstGeom prst="rect">
            <a:avLst/>
          </a:prstGeom>
        </p:spPr>
      </p:pic>
      <p:pic>
        <p:nvPicPr>
          <p:cNvPr id="3" name="Picture 2" descr="A picture containing person, man, standing&#10;&#10;Description automatically generated">
            <a:extLst>
              <a:ext uri="{FF2B5EF4-FFF2-40B4-BE49-F238E27FC236}">
                <a16:creationId xmlns:a16="http://schemas.microsoft.com/office/drawing/2014/main" id="{6E85DBED-8369-6023-8EA4-00051A7C3CD8}"/>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3492500" y="4521200"/>
            <a:ext cx="8751888" cy="2341514"/>
          </a:xfrm>
          <a:prstGeom prst="rect">
            <a:avLst/>
          </a:prstGeom>
        </p:spPr>
      </p:pic>
      <p:sp>
        <p:nvSpPr>
          <p:cNvPr id="4" name="Rectangle 3">
            <a:extLst>
              <a:ext uri="{FF2B5EF4-FFF2-40B4-BE49-F238E27FC236}">
                <a16:creationId xmlns:a16="http://schemas.microsoft.com/office/drawing/2014/main" id="{DE6B275E-B575-13FD-2698-A4EDB8CA0867}"/>
              </a:ext>
            </a:extLst>
          </p:cNvPr>
          <p:cNvSpPr/>
          <p:nvPr/>
        </p:nvSpPr>
        <p:spPr>
          <a:xfrm>
            <a:off x="0" y="0"/>
            <a:ext cx="12192000" cy="2057400"/>
          </a:xfrm>
          <a:prstGeom prst="rect">
            <a:avLst/>
          </a:prstGeom>
          <a:solidFill>
            <a:srgbClr val="0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7D0882F8-1717-9CAF-9195-268C70F9346A}"/>
              </a:ext>
            </a:extLst>
          </p:cNvPr>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245208" y="440711"/>
            <a:ext cx="6968392" cy="1145324"/>
          </a:xfrm>
          <a:prstGeom prst="rect">
            <a:avLst/>
          </a:prstGeom>
        </p:spPr>
      </p:pic>
      <p:sp>
        <p:nvSpPr>
          <p:cNvPr id="7" name="Title 6">
            <a:extLst>
              <a:ext uri="{FF2B5EF4-FFF2-40B4-BE49-F238E27FC236}">
                <a16:creationId xmlns:a16="http://schemas.microsoft.com/office/drawing/2014/main" id="{DA3A203A-8EDA-BE55-E514-382EC0D751DF}"/>
              </a:ext>
            </a:extLst>
          </p:cNvPr>
          <p:cNvSpPr>
            <a:spLocks noGrp="1"/>
          </p:cNvSpPr>
          <p:nvPr>
            <p:ph type="title"/>
          </p:nvPr>
        </p:nvSpPr>
        <p:spPr>
          <a:xfrm>
            <a:off x="3806189" y="2254569"/>
            <a:ext cx="7693661" cy="731520"/>
          </a:xfrm>
        </p:spPr>
        <p:txBody>
          <a:bodyPr/>
          <a:lstStyle>
            <a:lvl1pPr>
              <a:defRPr kumimoji="0" lang="en-US" sz="3200" b="1" i="1" u="none" strike="noStrike" kern="1200" cap="all" spc="0" normalizeH="0" baseline="0" dirty="0">
                <a:ln>
                  <a:noFill/>
                </a:ln>
                <a:solidFill>
                  <a:srgbClr val="E91F1A"/>
                </a:solidFill>
                <a:effectLst/>
                <a:uLnTx/>
                <a:uFillTx/>
                <a:latin typeface="Archivo" panose="020B0503020202020B04" pitchFamily="34" charset="77"/>
                <a:ea typeface="+mj-ea"/>
                <a:cs typeface="+mj-cs"/>
              </a:defRPr>
            </a:lvl1pPr>
          </a:lstStyle>
          <a:p>
            <a:r>
              <a:rPr lang="en-US"/>
              <a:t>Click to edit Master title style</a:t>
            </a:r>
          </a:p>
        </p:txBody>
      </p:sp>
      <p:sp>
        <p:nvSpPr>
          <p:cNvPr id="10" name="Text Placeholder 9">
            <a:extLst>
              <a:ext uri="{FF2B5EF4-FFF2-40B4-BE49-F238E27FC236}">
                <a16:creationId xmlns:a16="http://schemas.microsoft.com/office/drawing/2014/main" id="{FD8FD200-CF60-01B0-E571-2056E16A8F50}"/>
              </a:ext>
            </a:extLst>
          </p:cNvPr>
          <p:cNvSpPr>
            <a:spLocks noGrp="1"/>
          </p:cNvSpPr>
          <p:nvPr>
            <p:ph type="body" sz="quarter" idx="10" hasCustomPrompt="1"/>
          </p:nvPr>
        </p:nvSpPr>
        <p:spPr>
          <a:xfrm>
            <a:off x="3806189" y="3232150"/>
            <a:ext cx="7693660" cy="1117600"/>
          </a:xfrm>
          <a:prstGeom prst="rect">
            <a:avLst/>
          </a:prstGeom>
        </p:spPr>
        <p:txBody>
          <a:bodyPr/>
          <a:lstStyle>
            <a:lvl1pPr marL="0" indent="0">
              <a:buNone/>
              <a:defRPr kumimoji="0" lang="en-US" sz="3200" b="0" i="1" u="none" strike="noStrike" kern="1200" cap="none" spc="40" normalizeH="0" baseline="0" dirty="0">
                <a:ln>
                  <a:noFill/>
                </a:ln>
                <a:solidFill>
                  <a:srgbClr val="001F59"/>
                </a:solidFill>
                <a:effectLst/>
                <a:uLnTx/>
                <a:uFillTx/>
                <a:latin typeface="Merriweather" pitchFamily="2" charset="77"/>
                <a:ea typeface="+mj-ea"/>
                <a:cs typeface="+mj-cs"/>
              </a:defRPr>
            </a:lvl1pPr>
          </a:lstStyle>
          <a:p>
            <a:pPr lvl="0"/>
            <a:r>
              <a:rPr lang="en-US"/>
              <a:t>Subtitle</a:t>
            </a:r>
          </a:p>
        </p:txBody>
      </p:sp>
      <p:sp>
        <p:nvSpPr>
          <p:cNvPr id="8" name="Text Placeholder 7">
            <a:extLst>
              <a:ext uri="{FF2B5EF4-FFF2-40B4-BE49-F238E27FC236}">
                <a16:creationId xmlns:a16="http://schemas.microsoft.com/office/drawing/2014/main" id="{A3E13257-44CD-4220-FFCA-E4589F98C2A1}"/>
              </a:ext>
            </a:extLst>
          </p:cNvPr>
          <p:cNvSpPr>
            <a:spLocks noGrp="1"/>
          </p:cNvSpPr>
          <p:nvPr>
            <p:ph type="body" sz="quarter" idx="11" hasCustomPrompt="1"/>
          </p:nvPr>
        </p:nvSpPr>
        <p:spPr>
          <a:xfrm>
            <a:off x="7874000" y="827088"/>
            <a:ext cx="3711575" cy="517525"/>
          </a:xfrm>
        </p:spPr>
        <p:txBody>
          <a:bodyPr anchor="t" anchorCtr="0">
            <a:normAutofit/>
          </a:bodyPr>
          <a:lstStyle>
            <a:lvl1pPr algn="r">
              <a:defRPr sz="2000" b="0">
                <a:ln>
                  <a:solidFill>
                    <a:schemeClr val="bg1"/>
                  </a:solidFill>
                </a:ln>
                <a:solidFill>
                  <a:schemeClr val="bg1"/>
                </a:solidFill>
              </a:defRPr>
            </a:lvl1pPr>
          </a:lstStyle>
          <a:p>
            <a:pPr lvl="0"/>
            <a:r>
              <a:rPr lang="en-US"/>
              <a:t>Date</a:t>
            </a:r>
          </a:p>
        </p:txBody>
      </p:sp>
    </p:spTree>
    <p:extLst>
      <p:ext uri="{BB962C8B-B14F-4D97-AF65-F5344CB8AC3E}">
        <p14:creationId xmlns:p14="http://schemas.microsoft.com/office/powerpoint/2010/main" val="141971534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 Capit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824D-A5A3-6D4B-AAA0-90A46175FE2F}"/>
              </a:ext>
            </a:extLst>
          </p:cNvPr>
          <p:cNvSpPr>
            <a:spLocks noGrp="1"/>
          </p:cNvSpPr>
          <p:nvPr>
            <p:ph type="ctrTitle" hasCustomPrompt="1"/>
          </p:nvPr>
        </p:nvSpPr>
        <p:spPr>
          <a:xfrm>
            <a:off x="848140" y="3944730"/>
            <a:ext cx="10621050" cy="2083134"/>
          </a:xfrm>
          <a:prstGeom prst="rect">
            <a:avLst/>
          </a:prstGeom>
        </p:spPr>
        <p:txBody>
          <a:bodyPr vert="horz" lIns="0" tIns="0" rIns="0" bIns="0" rtlCol="0" anchor="t" anchorCtr="0">
            <a:spAutoFit/>
          </a:bodyPr>
          <a:lstStyle>
            <a:lvl1pPr>
              <a:defRPr lang="en-US" sz="7200" dirty="0">
                <a:solidFill>
                  <a:srgbClr val="EFF5FB"/>
                </a:solidFill>
              </a:defRPr>
            </a:lvl1pPr>
          </a:lstStyle>
          <a:p>
            <a:pPr lvl="0">
              <a:lnSpc>
                <a:spcPts val="8000"/>
              </a:lnSpc>
            </a:pPr>
            <a:r>
              <a:rPr lang="en-US"/>
              <a:t>CLICK TO EDIT MASTER TITLE STYLE</a:t>
            </a:r>
          </a:p>
        </p:txBody>
      </p:sp>
    </p:spTree>
    <p:extLst>
      <p:ext uri="{BB962C8B-B14F-4D97-AF65-F5344CB8AC3E}">
        <p14:creationId xmlns:p14="http://schemas.microsoft.com/office/powerpoint/2010/main" val="353664013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 Man at P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824D-A5A3-6D4B-AAA0-90A46175FE2F}"/>
              </a:ext>
            </a:extLst>
          </p:cNvPr>
          <p:cNvSpPr>
            <a:spLocks noGrp="1"/>
          </p:cNvSpPr>
          <p:nvPr>
            <p:ph type="ctrTitle" hasCustomPrompt="1"/>
          </p:nvPr>
        </p:nvSpPr>
        <p:spPr>
          <a:xfrm>
            <a:off x="848140" y="3944730"/>
            <a:ext cx="10621050" cy="2083134"/>
          </a:xfrm>
          <a:prstGeom prst="rect">
            <a:avLst/>
          </a:prstGeom>
        </p:spPr>
        <p:txBody>
          <a:bodyPr vert="horz" lIns="0" tIns="0" rIns="0" bIns="0" rtlCol="0" anchor="t" anchorCtr="0">
            <a:spAutoFit/>
          </a:bodyPr>
          <a:lstStyle>
            <a:lvl1pPr>
              <a:defRPr lang="en-US" sz="7200" dirty="0">
                <a:solidFill>
                  <a:srgbClr val="EFF5FB"/>
                </a:solidFill>
              </a:defRPr>
            </a:lvl1pPr>
          </a:lstStyle>
          <a:p>
            <a:pPr lvl="0">
              <a:lnSpc>
                <a:spcPts val="8000"/>
              </a:lnSpc>
            </a:pPr>
            <a:r>
              <a:rPr lang="en-US"/>
              <a:t>CLICK TO EDIT MASTER TITLE STYLE</a:t>
            </a:r>
          </a:p>
        </p:txBody>
      </p:sp>
    </p:spTree>
    <p:extLst>
      <p:ext uri="{BB962C8B-B14F-4D97-AF65-F5344CB8AC3E}">
        <p14:creationId xmlns:p14="http://schemas.microsoft.com/office/powerpoint/2010/main" val="27890586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 Health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824D-A5A3-6D4B-AAA0-90A46175FE2F}"/>
              </a:ext>
            </a:extLst>
          </p:cNvPr>
          <p:cNvSpPr>
            <a:spLocks noGrp="1"/>
          </p:cNvSpPr>
          <p:nvPr>
            <p:ph type="ctrTitle" hasCustomPrompt="1"/>
          </p:nvPr>
        </p:nvSpPr>
        <p:spPr>
          <a:xfrm>
            <a:off x="1710520" y="3429000"/>
            <a:ext cx="9758670" cy="2374641"/>
          </a:xfrm>
          <a:prstGeom prst="rect">
            <a:avLst/>
          </a:prstGeom>
        </p:spPr>
        <p:txBody>
          <a:bodyPr bIns="0" anchor="t" anchorCtr="0"/>
          <a:lstStyle>
            <a:lvl1pPr algn="r">
              <a:defRPr sz="65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74430289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 Retirement &amp; Comp Polic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824D-A5A3-6D4B-AAA0-90A46175FE2F}"/>
              </a:ext>
            </a:extLst>
          </p:cNvPr>
          <p:cNvSpPr>
            <a:spLocks noGrp="1"/>
          </p:cNvSpPr>
          <p:nvPr>
            <p:ph type="ctrTitle" hasCustomPrompt="1"/>
          </p:nvPr>
        </p:nvSpPr>
        <p:spPr>
          <a:xfrm>
            <a:off x="1988024" y="3429000"/>
            <a:ext cx="9481165" cy="2374641"/>
          </a:xfrm>
          <a:prstGeom prst="rect">
            <a:avLst/>
          </a:prstGeom>
        </p:spPr>
        <p:txBody>
          <a:bodyPr bIns="0" anchor="t" anchorCtr="0"/>
          <a:lstStyle>
            <a:lvl1pPr algn="r">
              <a:defRPr sz="65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19923985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 Retirement &amp; Comp Policy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824D-A5A3-6D4B-AAA0-90A46175FE2F}"/>
              </a:ext>
            </a:extLst>
          </p:cNvPr>
          <p:cNvSpPr>
            <a:spLocks noGrp="1"/>
          </p:cNvSpPr>
          <p:nvPr>
            <p:ph type="ctrTitle" hasCustomPrompt="1"/>
          </p:nvPr>
        </p:nvSpPr>
        <p:spPr>
          <a:xfrm>
            <a:off x="838200" y="3429000"/>
            <a:ext cx="9520451" cy="2374641"/>
          </a:xfrm>
          <a:prstGeom prst="rect">
            <a:avLst/>
          </a:prstGeom>
        </p:spPr>
        <p:txBody>
          <a:bodyPr bIns="0" anchor="t" anchorCtr="0"/>
          <a:lstStyle>
            <a:lvl1pPr algn="l">
              <a:defRPr sz="65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41866338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ue Vertical Lin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8CFAAD70-9C03-37B0-8925-92A6026D3FB4}"/>
              </a:ext>
            </a:extLst>
          </p:cNvPr>
          <p:cNvPicPr>
            <a:picLocks noChangeAspect="1"/>
          </p:cNvPicPr>
          <p:nvPr/>
        </p:nvPicPr>
        <p:blipFill>
          <a:blip r:embed="rId4" r:link="rId5" cstate="screen">
            <a:alphaModFix amt="18000"/>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cxnSp>
        <p:nvCxnSpPr>
          <p:cNvPr id="3" name="Straight Connector 2">
            <a:extLst>
              <a:ext uri="{FF2B5EF4-FFF2-40B4-BE49-F238E27FC236}">
                <a16:creationId xmlns:a16="http://schemas.microsoft.com/office/drawing/2014/main" id="{110CD333-C115-E94C-C9ED-0B23CD15510E}"/>
              </a:ext>
            </a:extLst>
          </p:cNvPr>
          <p:cNvCxnSpPr>
            <a:cxnSpLocks/>
          </p:cNvCxnSpPr>
          <p:nvPr/>
        </p:nvCxnSpPr>
        <p:spPr>
          <a:xfrm flipV="1">
            <a:off x="4309273" y="1905555"/>
            <a:ext cx="0" cy="3429000"/>
          </a:xfrm>
          <a:prstGeom prst="line">
            <a:avLst/>
          </a:prstGeom>
          <a:ln w="22225">
            <a:solidFill>
              <a:srgbClr val="00A1CE"/>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3FE6335-F0BD-E7E9-C12A-9E8F8B31757B}"/>
              </a:ext>
            </a:extLst>
          </p:cNvPr>
          <p:cNvSpPr txBox="1">
            <a:spLocks/>
          </p:cNvSpPr>
          <p:nvPr/>
        </p:nvSpPr>
        <p:spPr>
          <a:xfrm>
            <a:off x="8805672" y="6285957"/>
            <a:ext cx="2743200" cy="36512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rgbClr val="E91F1A"/>
                </a:solidFill>
                <a:latin typeface="Archivo" panose="020B0503020202020B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2A33BD-AF0C-D042-B011-C695F83E5266}" type="slidenum">
              <a:rPr lang="en-US" smtClean="0">
                <a:solidFill>
                  <a:schemeClr val="bg1"/>
                </a:solidFill>
              </a:rPr>
              <a:pPr/>
              <a:t>‹#›</a:t>
            </a:fld>
            <a:endParaRPr lang="en-US">
              <a:solidFill>
                <a:schemeClr val="bg1"/>
              </a:solidFill>
            </a:endParaRPr>
          </a:p>
        </p:txBody>
      </p:sp>
      <p:sp>
        <p:nvSpPr>
          <p:cNvPr id="7" name="Text Placeholder 6">
            <a:extLst>
              <a:ext uri="{FF2B5EF4-FFF2-40B4-BE49-F238E27FC236}">
                <a16:creationId xmlns:a16="http://schemas.microsoft.com/office/drawing/2014/main" id="{FD20A3A4-9F4C-AFF1-87CA-C083AB94724C}"/>
              </a:ext>
            </a:extLst>
          </p:cNvPr>
          <p:cNvSpPr>
            <a:spLocks noGrp="1"/>
          </p:cNvSpPr>
          <p:nvPr>
            <p:ph type="body" sz="quarter" idx="10"/>
          </p:nvPr>
        </p:nvSpPr>
        <p:spPr>
          <a:xfrm>
            <a:off x="4475163" y="1905000"/>
            <a:ext cx="7402512" cy="3429000"/>
          </a:xfrm>
          <a:prstGeom prst="rect">
            <a:avLst/>
          </a:prstGeom>
        </p:spPr>
        <p:txBody>
          <a:bodyPr anchor="ctr" anchorCtr="1"/>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BF034ED-D15C-F3DD-6A4D-9CB12A178043}"/>
              </a:ext>
            </a:extLst>
          </p:cNvPr>
          <p:cNvSpPr>
            <a:spLocks noGrp="1"/>
          </p:cNvSpPr>
          <p:nvPr>
            <p:ph type="title"/>
          </p:nvPr>
        </p:nvSpPr>
        <p:spPr>
          <a:xfrm>
            <a:off x="548640" y="1904999"/>
            <a:ext cx="3618547" cy="3429000"/>
          </a:xfrm>
        </p:spPr>
        <p:txBody>
          <a:bodyPr/>
          <a:lstStyle>
            <a:lvl1pPr algn="r">
              <a:defRPr sz="3200" cap="none" baseline="0">
                <a:solidFill>
                  <a:schemeClr val="bg1"/>
                </a:solidFill>
                <a:latin typeface="Merriweather"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199914643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Body - Inverse">
    <p:bg>
      <p:bgPr>
        <a:solidFill>
          <a:schemeClr val="tx1">
            <a:lumMod val="90000"/>
            <a:lumOff val="10000"/>
          </a:schemeClr>
        </a:solidFill>
        <a:effectLst/>
      </p:bgPr>
    </p:bg>
    <p:spTree>
      <p:nvGrpSpPr>
        <p:cNvPr id="1" name=""/>
        <p:cNvGrpSpPr/>
        <p:nvPr/>
      </p:nvGrpSpPr>
      <p:grpSpPr>
        <a:xfrm>
          <a:off x="0" y="0"/>
          <a:ext cx="0" cy="0"/>
          <a:chOff x="0" y="0"/>
          <a:chExt cx="0" cy="0"/>
        </a:xfrm>
      </p:grpSpPr>
      <p:sp>
        <p:nvSpPr>
          <p:cNvPr id="3" name="Content 1"/>
          <p:cNvSpPr>
            <a:spLocks noGrp="1"/>
          </p:cNvSpPr>
          <p:nvPr>
            <p:ph idx="1"/>
          </p:nvPr>
        </p:nvSpPr>
        <p:spPr>
          <a:xfrm>
            <a:off x="902249" y="1825625"/>
            <a:ext cx="10375352" cy="4351338"/>
          </a:xfrm>
          <a:prstGeom prst="rect">
            <a:avLst/>
          </a:prstGeom>
        </p:spPr>
        <p:txBody>
          <a:bodyPr vert="horz" lIns="0" tIns="45720" rIns="0" bIns="45720" rtlCol="0" anchor="ctr" anchorCtr="1">
            <a:normAutofit/>
          </a:bodyPr>
          <a:lstStyle>
            <a:lvl1pPr marL="0" indent="0" algn="l" defTabSz="914400" rtl="0" eaLnBrk="1" latinLnBrk="0" hangingPunct="1">
              <a:lnSpc>
                <a:spcPct val="120000"/>
              </a:lnSpc>
              <a:spcBef>
                <a:spcPts val="1000"/>
              </a:spcBef>
              <a:buClr>
                <a:schemeClr val="accent1"/>
              </a:buClr>
              <a:buSzPct val="110000"/>
              <a:buFontTx/>
              <a:buBlip>
                <a:blip r:embed="rId2"/>
              </a:buBlip>
              <a:defRPr lang="en-US" sz="1800" b="0" kern="1200" cap="none" baseline="0" dirty="0">
                <a:solidFill>
                  <a:schemeClr val="bg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25000"/>
              <a:buFontTx/>
              <a:buBlip>
                <a:blip r:embed="rId3">
                  <a:extLst>
                    <a:ext uri="{96DAC541-7B7A-43D3-8B79-37D633B846F1}">
                      <asvg:svgBlip xmlns:asvg="http://schemas.microsoft.com/office/drawing/2016/SVG/main" r:embed="rId4"/>
                    </a:ext>
                  </a:extLst>
                </a:blip>
              </a:buBlip>
              <a:defRPr lang="en-US" sz="1500" kern="1200" dirty="0">
                <a:solidFill>
                  <a:schemeClr val="bg1"/>
                </a:solidFill>
                <a:effectLst/>
                <a:latin typeface="+mn-lt"/>
                <a:ea typeface="+mn-ea"/>
                <a:cs typeface="+mn-cs"/>
              </a:defRPr>
            </a:lvl2pPr>
            <a:lvl3pPr marL="458788" indent="-117475" algn="l" defTabSz="914400" rtl="0" eaLnBrk="1" latinLnBrk="0" hangingPunct="1">
              <a:lnSpc>
                <a:spcPct val="120000"/>
              </a:lnSpc>
              <a:spcBef>
                <a:spcPts val="500"/>
              </a:spcBef>
              <a:buClr>
                <a:schemeClr val="accent1"/>
              </a:buClr>
              <a:buSzPct val="110000"/>
              <a:buFont typeface="Wingdings" panose="05000000000000000000" pitchFamily="2" charset="2"/>
              <a:buChar char="§"/>
              <a:defRPr lang="en-US" sz="1350" kern="1200" dirty="0">
                <a:solidFill>
                  <a:schemeClr val="bg1"/>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B18EE164-41EA-433E-943F-F6FC8BB4D976}"/>
              </a:ext>
            </a:extLst>
          </p:cNvPr>
          <p:cNvSpPr>
            <a:spLocks noGrp="1"/>
          </p:cNvSpPr>
          <p:nvPr>
            <p:ph type="title"/>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417323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 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3124201" y="1625601"/>
            <a:ext cx="81534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3124201" y="333829"/>
            <a:ext cx="8153400" cy="90769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22759574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B1C-A250-9B45-99D7-7ADCE68719AC}"/>
              </a:ext>
            </a:extLst>
          </p:cNvPr>
          <p:cNvSpPr>
            <a:spLocks noGrp="1"/>
          </p:cNvSpPr>
          <p:nvPr>
            <p:ph type="title"/>
          </p:nvPr>
        </p:nvSpPr>
        <p:spPr>
          <a:xfrm>
            <a:off x="548640" y="502920"/>
            <a:ext cx="10972800" cy="731520"/>
          </a:xfrm>
          <a:prstGeom prst="rect">
            <a:avLst/>
          </a:prstGeom>
        </p:spPr>
        <p:txBody>
          <a:bodyPr>
            <a:spAutoFit/>
          </a:bodyPr>
          <a:lstStyle/>
          <a:p>
            <a:r>
              <a:rPr lang="en-US"/>
              <a:t>Click to edit Master title style</a:t>
            </a:r>
          </a:p>
        </p:txBody>
      </p:sp>
      <p:sp>
        <p:nvSpPr>
          <p:cNvPr id="5" name="Slide Number Placeholder 4">
            <a:extLst>
              <a:ext uri="{FF2B5EF4-FFF2-40B4-BE49-F238E27FC236}">
                <a16:creationId xmlns:a16="http://schemas.microsoft.com/office/drawing/2014/main" id="{15410D0A-0F30-A54D-A299-2215FEC3C605}"/>
              </a:ext>
            </a:extLst>
          </p:cNvPr>
          <p:cNvSpPr>
            <a:spLocks noGrp="1"/>
          </p:cNvSpPr>
          <p:nvPr>
            <p:ph type="sldNum" sz="quarter" idx="12"/>
          </p:nvPr>
        </p:nvSpPr>
        <p:spPr>
          <a:xfrm>
            <a:off x="8610600" y="6356350"/>
            <a:ext cx="2743200" cy="365125"/>
          </a:xfrm>
          <a:prstGeom prst="rect">
            <a:avLst/>
          </a:prstGeom>
        </p:spPr>
        <p:txBody>
          <a:bodyPr/>
          <a:lstStyle/>
          <a:p>
            <a:fld id="{F899D0E5-8250-4B4E-AD50-4AE7C928E3A0}" type="slidenum">
              <a:rPr lang="en-US" smtClean="0"/>
              <a:t>‹#›</a:t>
            </a:fld>
            <a:endParaRPr lang="en-US"/>
          </a:p>
        </p:txBody>
      </p:sp>
    </p:spTree>
    <p:extLst>
      <p:ext uri="{BB962C8B-B14F-4D97-AF65-F5344CB8AC3E}">
        <p14:creationId xmlns:p14="http://schemas.microsoft.com/office/powerpoint/2010/main" val="15080382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5219701" y="1625601"/>
            <a:ext cx="60579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5219701" y="333829"/>
            <a:ext cx="6057900" cy="90769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16068775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 Left Headline Right ">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4665044" cy="6858000"/>
          </a:xfrm>
          <a:prstGeom prst="rect">
            <a:avLst/>
          </a:prstGeom>
          <a:solidFill>
            <a:schemeClr val="bg2"/>
          </a:solidFill>
        </p:spPr>
        <p:txBody>
          <a:bodyPr/>
          <a:lstStyle>
            <a:lvl1pPr algn="ctr">
              <a:defRPr/>
            </a:lvl1pPr>
          </a:lstStyle>
          <a:p>
            <a:r>
              <a:rPr lang="en-US"/>
              <a:t>Click icon to add picture</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5274292" y="1364776"/>
            <a:ext cx="6057900" cy="412844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82045994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 - Left with Circl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4665044" cy="6858000"/>
          </a:xfrm>
          <a:prstGeom prst="rect">
            <a:avLst/>
          </a:prstGeom>
          <a:solidFill>
            <a:schemeClr val="bg2"/>
          </a:solidFill>
        </p:spPr>
        <p:txBody>
          <a:bodyPr/>
          <a:lstStyle>
            <a:lvl1pPr algn="ctr">
              <a:defRPr/>
            </a:lvl1pPr>
          </a:lstStyle>
          <a:p>
            <a:r>
              <a:rPr lang="en-US"/>
              <a:t>Click icon to add picture</a:t>
            </a:r>
          </a:p>
        </p:txBody>
      </p:sp>
      <p:sp>
        <p:nvSpPr>
          <p:cNvPr id="6" name="Picture Placeholder 2">
            <a:extLst>
              <a:ext uri="{FF2B5EF4-FFF2-40B4-BE49-F238E27FC236}">
                <a16:creationId xmlns:a16="http://schemas.microsoft.com/office/drawing/2014/main" id="{50326053-C02F-4623-9C7A-10918264BD95}"/>
              </a:ext>
            </a:extLst>
          </p:cNvPr>
          <p:cNvSpPr>
            <a:spLocks noGrp="1"/>
          </p:cNvSpPr>
          <p:nvPr>
            <p:ph type="pic" sz="quarter" idx="16"/>
          </p:nvPr>
        </p:nvSpPr>
        <p:spPr>
          <a:xfrm>
            <a:off x="3518293" y="2529841"/>
            <a:ext cx="2293502" cy="2293502"/>
          </a:xfrm>
          <a:prstGeom prst="ellipse">
            <a:avLst/>
          </a:prstGeom>
          <a:solidFill>
            <a:schemeClr val="bg1">
              <a:lumMod val="65000"/>
            </a:schemeClr>
          </a:solidFill>
          <a:ln w="57150">
            <a:solidFill>
              <a:schemeClr val="tx2"/>
            </a:solidFill>
          </a:ln>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6718435" y="1625601"/>
            <a:ext cx="45591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6718436" y="333829"/>
            <a:ext cx="4046748" cy="90769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63525201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4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960120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848051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E23A7991-CDE5-4CF1-843D-ECCF50588A56}"/>
              </a:ext>
            </a:extLst>
          </p:cNvPr>
          <p:cNvSpPr>
            <a:spLocks noGrp="1"/>
          </p:cNvSpPr>
          <p:nvPr>
            <p:ph type="title"/>
          </p:nvPr>
        </p:nvSpPr>
        <p:spPr>
          <a:xfrm>
            <a:off x="902249" y="333829"/>
            <a:ext cx="8480511" cy="907697"/>
          </a:xfrm>
        </p:spPr>
        <p:txBody>
          <a:bodyPr/>
          <a:lstStyle/>
          <a:p>
            <a:r>
              <a:rPr lang="en-US"/>
              <a:t>Click to edit Master title style</a:t>
            </a:r>
          </a:p>
        </p:txBody>
      </p:sp>
    </p:spTree>
    <p:extLst>
      <p:ext uri="{BB962C8B-B14F-4D97-AF65-F5344CB8AC3E}">
        <p14:creationId xmlns:p14="http://schemas.microsoft.com/office/powerpoint/2010/main" val="187089803"/>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7526956" y="0"/>
            <a:ext cx="4665044" cy="6858000"/>
          </a:xfrm>
          <a:prstGeom prst="rect">
            <a:avLst/>
          </a:prstGeom>
          <a:solidFill>
            <a:schemeClr val="bg2"/>
          </a:solidFill>
        </p:spPr>
        <p:txBody>
          <a:bodyPr/>
          <a:lstStyle>
            <a:lvl1pPr algn="ctr">
              <a:defRPr/>
            </a:lvl1pPr>
          </a:lstStyle>
          <a:p>
            <a:r>
              <a:rPr lang="en-US"/>
              <a:t>Click icon to add picture</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915897" y="887103"/>
            <a:ext cx="6326591" cy="508379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0556810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ight Photo Headline Left ">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7526956"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63265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902249" y="333829"/>
            <a:ext cx="6326591" cy="907697"/>
          </a:xfrm>
        </p:spPr>
        <p:txBody>
          <a:bodyPr/>
          <a:lstStyle/>
          <a:p>
            <a:r>
              <a:rPr lang="en-US"/>
              <a:t>Click to edit Master title style</a:t>
            </a:r>
          </a:p>
        </p:txBody>
      </p:sp>
    </p:spTree>
    <p:extLst>
      <p:ext uri="{BB962C8B-B14F-4D97-AF65-F5344CB8AC3E}">
        <p14:creationId xmlns:p14="http://schemas.microsoft.com/office/powerpoint/2010/main" val="211768145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ic - Right with Circl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7526956" y="0"/>
            <a:ext cx="4665044" cy="6858000"/>
          </a:xfrm>
          <a:prstGeom prst="rect">
            <a:avLst/>
          </a:prstGeom>
          <a:solidFill>
            <a:schemeClr val="bg2"/>
          </a:solidFill>
        </p:spPr>
        <p:txBody>
          <a:bodyPr/>
          <a:lstStyle>
            <a:lvl1pPr algn="ctr">
              <a:defRPr/>
            </a:lvl1pPr>
          </a:lstStyle>
          <a:p>
            <a:r>
              <a:rPr lang="en-US"/>
              <a:t>Click icon to add picture</a:t>
            </a:r>
          </a:p>
        </p:txBody>
      </p:sp>
      <p:sp>
        <p:nvSpPr>
          <p:cNvPr id="12" name="Picture Placeholder 2">
            <a:extLst>
              <a:ext uri="{FF2B5EF4-FFF2-40B4-BE49-F238E27FC236}">
                <a16:creationId xmlns:a16="http://schemas.microsoft.com/office/drawing/2014/main" id="{04449079-22F9-451E-9D9F-6EECE6F6FAA9}"/>
              </a:ext>
            </a:extLst>
          </p:cNvPr>
          <p:cNvSpPr>
            <a:spLocks noGrp="1"/>
          </p:cNvSpPr>
          <p:nvPr>
            <p:ph type="pic" sz="quarter" idx="16"/>
          </p:nvPr>
        </p:nvSpPr>
        <p:spPr>
          <a:xfrm>
            <a:off x="6380205" y="2529841"/>
            <a:ext cx="2293502" cy="2293502"/>
          </a:xfrm>
          <a:prstGeom prst="ellipse">
            <a:avLst/>
          </a:prstGeom>
          <a:solidFill>
            <a:schemeClr val="bg1">
              <a:lumMod val="65000"/>
            </a:schemeClr>
          </a:solidFill>
          <a:ln w="57150">
            <a:solidFill>
              <a:schemeClr val="tx2"/>
            </a:solidFill>
          </a:ln>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50846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902249" y="333829"/>
            <a:ext cx="6403326" cy="907697"/>
          </a:xfrm>
        </p:spPr>
        <p:txBody>
          <a:bodyPr/>
          <a:lstStyle/>
          <a:p>
            <a:r>
              <a:rPr lang="en-US"/>
              <a:t>Click to edit Master title style</a:t>
            </a:r>
          </a:p>
        </p:txBody>
      </p:sp>
    </p:spTree>
    <p:extLst>
      <p:ext uri="{BB962C8B-B14F-4D97-AF65-F5344CB8AC3E}">
        <p14:creationId xmlns:p14="http://schemas.microsoft.com/office/powerpoint/2010/main" val="802820472"/>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49803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902249" y="333829"/>
            <a:ext cx="4980391" cy="907697"/>
          </a:xfrm>
        </p:spPr>
        <p:txBody>
          <a:bodyPr/>
          <a:lstStyle/>
          <a:p>
            <a:r>
              <a:rPr lang="en-US"/>
              <a:t>Click to edit Master title style</a:t>
            </a:r>
          </a:p>
        </p:txBody>
      </p:sp>
    </p:spTree>
    <p:extLst>
      <p:ext uri="{BB962C8B-B14F-4D97-AF65-F5344CB8AC3E}">
        <p14:creationId xmlns:p14="http://schemas.microsoft.com/office/powerpoint/2010/main" val="32936615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3" name="Chart Placeholder 1">
            <a:extLst>
              <a:ext uri="{FF2B5EF4-FFF2-40B4-BE49-F238E27FC236}">
                <a16:creationId xmlns:a16="http://schemas.microsoft.com/office/drawing/2014/main" id="{4904AD6B-F58B-416B-B1FD-87D1CC1133E6}"/>
              </a:ext>
            </a:extLst>
          </p:cNvPr>
          <p:cNvSpPr>
            <a:spLocks noGrp="1"/>
          </p:cNvSpPr>
          <p:nvPr>
            <p:ph type="chart" sz="quarter" idx="16"/>
          </p:nvPr>
        </p:nvSpPr>
        <p:spPr>
          <a:xfrm>
            <a:off x="901700" y="3703321"/>
            <a:ext cx="4981575" cy="2646680"/>
          </a:xfrm>
          <a:prstGeom prst="rect">
            <a:avLst/>
          </a:prstGeom>
        </p:spPr>
        <p:txBody>
          <a:bodyPr/>
          <a:lstStyle>
            <a:lvl1pPr algn="ctr">
              <a:defRPr/>
            </a:lvl1pPr>
          </a:lstStyle>
          <a:p>
            <a:r>
              <a:rPr lang="en-US"/>
              <a:t>Click icon to add chart</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4980391" cy="2255519"/>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902249" y="333829"/>
            <a:ext cx="4980391" cy="907697"/>
          </a:xfrm>
        </p:spPr>
        <p:txBody>
          <a:bodyPr/>
          <a:lstStyle/>
          <a:p>
            <a:r>
              <a:rPr lang="en-US"/>
              <a:t>Click to edit Master title style</a:t>
            </a:r>
          </a:p>
        </p:txBody>
      </p:sp>
    </p:spTree>
    <p:extLst>
      <p:ext uri="{BB962C8B-B14F-4D97-AF65-F5344CB8AC3E}">
        <p14:creationId xmlns:p14="http://schemas.microsoft.com/office/powerpoint/2010/main" val="48901006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Left -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6868585" y="4208913"/>
            <a:ext cx="4409015"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6868585" y="3850139"/>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6868585" y="2026763"/>
            <a:ext cx="4409015" cy="1697512"/>
          </a:xfrm>
          <a:prstGeom prst="rect">
            <a:avLst/>
          </a:prstGeom>
        </p:spPr>
        <p:txBody>
          <a:bodyPr anchor="ctr" anchorCtr="1"/>
          <a:lstStyle>
            <a:lvl1pPr marL="0" indent="0">
              <a:buNone/>
              <a:defRPr/>
            </a:lvl1pPr>
          </a:lstStyle>
          <a:p>
            <a:r>
              <a:rPr lang="en-US"/>
              <a:t>Click icon to add chart</a:t>
            </a:r>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6868585" y="1668463"/>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a:t>Chart 1 Title</a:t>
            </a:r>
          </a:p>
        </p:txBody>
      </p:sp>
      <p:sp>
        <p:nvSpPr>
          <p:cNvPr id="3" name="Content 1"/>
          <p:cNvSpPr>
            <a:spLocks noGrp="1"/>
          </p:cNvSpPr>
          <p:nvPr>
            <p:ph idx="1"/>
          </p:nvPr>
        </p:nvSpPr>
        <p:spPr>
          <a:xfrm>
            <a:off x="898527" y="1669209"/>
            <a:ext cx="5813357"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173785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A615-775E-F345-85B2-B8CD8A0AD405}"/>
              </a:ext>
            </a:extLst>
          </p:cNvPr>
          <p:cNvSpPr>
            <a:spLocks noGrp="1"/>
          </p:cNvSpPr>
          <p:nvPr>
            <p:ph type="title" hasCustomPrompt="1"/>
          </p:nvPr>
        </p:nvSpPr>
        <p:spPr/>
        <p:txBody>
          <a:bodyPr/>
          <a:lstStyle>
            <a:lvl1pPr>
              <a:defRPr sz="2500" b="1" i="1">
                <a:solidFill>
                  <a:srgbClr val="E91F1A"/>
                </a:solidFill>
                <a:latin typeface="Archivo" panose="020B0503020202020B04" pitchFamily="34" charset="77"/>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153ECB4C-BCB7-AC40-B41A-D6F04D3CBF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A33BD-AF0C-D042-B011-C695F83E5266}" type="slidenum">
              <a:rPr kumimoji="0" lang="en-US" sz="1200" b="0" i="0" u="none" strike="noStrike" kern="1200" cap="none" spc="0" normalizeH="0" baseline="0" noProof="0" smtClean="0">
                <a:ln>
                  <a:noFill/>
                </a:ln>
                <a:solidFill>
                  <a:srgbClr val="8BBCC5"/>
                </a:solidFill>
                <a:effectLst/>
                <a:uLnTx/>
                <a:uFillTx/>
                <a:latin typeface="Archivo" panose="020B0503020202020B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BBCC5"/>
              </a:solidFill>
              <a:effectLst/>
              <a:uLnTx/>
              <a:uFillTx/>
              <a:latin typeface="Archivo" panose="020B0503020202020B04" pitchFamily="34" charset="77"/>
              <a:ea typeface="+mn-ea"/>
              <a:cs typeface="+mn-cs"/>
            </a:endParaRPr>
          </a:p>
        </p:txBody>
      </p:sp>
      <p:cxnSp>
        <p:nvCxnSpPr>
          <p:cNvPr id="6" name="Straight Connector 5">
            <a:extLst>
              <a:ext uri="{FF2B5EF4-FFF2-40B4-BE49-F238E27FC236}">
                <a16:creationId xmlns:a16="http://schemas.microsoft.com/office/drawing/2014/main" id="{CC920712-8C15-F24C-9A1D-4E3DD0B80F65}"/>
              </a:ext>
            </a:extLst>
          </p:cNvPr>
          <p:cNvCxnSpPr>
            <a:cxnSpLocks/>
          </p:cNvCxnSpPr>
          <p:nvPr userDrawn="1"/>
        </p:nvCxnSpPr>
        <p:spPr>
          <a:xfrm flipV="1">
            <a:off x="7617528" y="1582665"/>
            <a:ext cx="0" cy="4074781"/>
          </a:xfrm>
          <a:prstGeom prst="line">
            <a:avLst/>
          </a:prstGeom>
          <a:ln w="22225">
            <a:solidFill>
              <a:srgbClr val="E91F1A"/>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E26CF64-3D9B-B249-8B0B-9112ABF202CA}"/>
              </a:ext>
            </a:extLst>
          </p:cNvPr>
          <p:cNvSpPr>
            <a:spLocks noGrp="1"/>
          </p:cNvSpPr>
          <p:nvPr>
            <p:ph type="body" idx="1"/>
          </p:nvPr>
        </p:nvSpPr>
        <p:spPr>
          <a:xfrm>
            <a:off x="548640" y="1582664"/>
            <a:ext cx="6823729" cy="4078224"/>
          </a:xfrm>
          <a:prstGeom prst="rect">
            <a:avLst/>
          </a:prstGeom>
        </p:spPr>
        <p:txBody>
          <a:bodyPr lIns="0" tIns="0" rIns="0" anchor="ctr" anchorCtr="0"/>
          <a:lstStyle>
            <a:lvl1pPr marL="0" indent="0">
              <a:lnSpc>
                <a:spcPts val="3200"/>
              </a:lnSpc>
              <a:spcBef>
                <a:spcPts val="0"/>
              </a:spcBef>
              <a:buNone/>
              <a:defRPr sz="2200">
                <a:solidFill>
                  <a:srgbClr val="001F59"/>
                </a:solidFill>
                <a:latin typeface="Archivo" panose="020B0503020202020B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8285082"/>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Charts Right with 2 text blocks on lef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3963971" y="4208913"/>
            <a:ext cx="7313629"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3963971" y="3850139"/>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963971" y="2026763"/>
            <a:ext cx="7313629" cy="1697512"/>
          </a:xfrm>
          <a:prstGeom prst="rect">
            <a:avLst/>
          </a:prstGeom>
        </p:spPr>
        <p:txBody>
          <a:bodyPr anchor="ctr" anchorCtr="1"/>
          <a:lstStyle>
            <a:lvl1pPr marL="0" indent="0">
              <a:buNone/>
              <a:defRPr/>
            </a:lvl1pPr>
          </a:lstStyle>
          <a:p>
            <a:r>
              <a:rPr lang="en-US"/>
              <a:t>Click icon to add chart</a:t>
            </a:r>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963971" y="1668463"/>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a:t>Chart 1 Title</a:t>
            </a:r>
          </a:p>
        </p:txBody>
      </p:sp>
      <p:sp>
        <p:nvSpPr>
          <p:cNvPr id="8" name="Content 2">
            <a:extLst>
              <a:ext uri="{FF2B5EF4-FFF2-40B4-BE49-F238E27FC236}">
                <a16:creationId xmlns:a16="http://schemas.microsoft.com/office/drawing/2014/main" id="{D57DAAFE-4854-4B79-B8D1-DAFD14A94C24}"/>
              </a:ext>
            </a:extLst>
          </p:cNvPr>
          <p:cNvSpPr>
            <a:spLocks noGrp="1"/>
          </p:cNvSpPr>
          <p:nvPr>
            <p:ph idx="16"/>
          </p:nvPr>
        </p:nvSpPr>
        <p:spPr>
          <a:xfrm>
            <a:off x="898527" y="385135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3" name="Content 1"/>
          <p:cNvSpPr>
            <a:spLocks noGrp="1"/>
          </p:cNvSpPr>
          <p:nvPr>
            <p:ph idx="1"/>
          </p:nvPr>
        </p:nvSpPr>
        <p:spPr>
          <a:xfrm>
            <a:off x="898527" y="166920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4062147"/>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4 Text Left - 2 3/4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7561283" y="2027237"/>
            <a:ext cx="3716317" cy="3879188"/>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75612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675083" y="2026763"/>
            <a:ext cx="3716317" cy="3879188"/>
          </a:xfrm>
          <a:prstGeom prst="rect">
            <a:avLst/>
          </a:prstGeom>
        </p:spPr>
        <p:txBody>
          <a:bodyPr anchor="ctr" anchorCtr="1"/>
          <a:lstStyle>
            <a:lvl1pPr marL="0" indent="0">
              <a:buNone/>
              <a:defRPr/>
            </a:lvl1pPr>
          </a:lstStyle>
          <a:p>
            <a:r>
              <a:rPr lang="en-US"/>
              <a:t>Click icon to add chart</a:t>
            </a:r>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6750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a:t>Chart 1 Title</a:t>
            </a:r>
          </a:p>
        </p:txBody>
      </p:sp>
      <p:sp>
        <p:nvSpPr>
          <p:cNvPr id="3" name="Content 1"/>
          <p:cNvSpPr>
            <a:spLocks noGrp="1"/>
          </p:cNvSpPr>
          <p:nvPr>
            <p:ph idx="1"/>
          </p:nvPr>
        </p:nvSpPr>
        <p:spPr>
          <a:xfrm>
            <a:off x="898527" y="1669209"/>
            <a:ext cx="2621913"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44A5B5-42AB-41ED-B199-D7E5D6510E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083420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 1">
    <p:bg>
      <p:bgRef idx="1001">
        <a:schemeClr val="bg1"/>
      </p:bgRef>
    </p:bg>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A40833A0-0878-497B-B4BA-ED3DDD7BE816}"/>
              </a:ext>
            </a:extLst>
          </p:cNvPr>
          <p:cNvSpPr>
            <a:spLocks noGrp="1"/>
          </p:cNvSpPr>
          <p:nvPr>
            <p:ph type="body" sz="quarter" idx="24" hasCustomPrompt="1"/>
          </p:nvPr>
        </p:nvSpPr>
        <p:spPr>
          <a:xfrm>
            <a:off x="0" y="4027083"/>
            <a:ext cx="1581447" cy="1448431"/>
          </a:xfrm>
          <a:prstGeom prst="parallelogram">
            <a:avLst/>
          </a:prstGeom>
          <a:solidFill>
            <a:schemeClr val="tx2"/>
          </a:solidFill>
        </p:spPr>
        <p:txBody>
          <a:bodyPr anchor="ctr">
            <a:noAutofit/>
          </a:bodyPr>
          <a:lstStyle>
            <a:lvl1pPr marL="0" indent="0" algn="ctr">
              <a:buNone/>
              <a:defRPr sz="4000" b="0">
                <a:solidFill>
                  <a:schemeClr val="bg1"/>
                </a:solidFill>
                <a:latin typeface="+mj-lt"/>
              </a:defRPr>
            </a:lvl1pPr>
          </a:lstStyle>
          <a:p>
            <a:pPr lvl="0"/>
            <a:r>
              <a:rPr lang="en-US"/>
              <a:t>#</a:t>
            </a:r>
          </a:p>
        </p:txBody>
      </p:sp>
      <p:sp>
        <p:nvSpPr>
          <p:cNvPr id="13" name="Title 1">
            <a:extLst>
              <a:ext uri="{FF2B5EF4-FFF2-40B4-BE49-F238E27FC236}">
                <a16:creationId xmlns:a16="http://schemas.microsoft.com/office/drawing/2014/main" id="{F24DB69B-1A32-4852-A0BA-D27CAE829F61}"/>
              </a:ext>
            </a:extLst>
          </p:cNvPr>
          <p:cNvSpPr>
            <a:spLocks noGrp="1"/>
          </p:cNvSpPr>
          <p:nvPr>
            <p:ph type="title"/>
          </p:nvPr>
        </p:nvSpPr>
        <p:spPr>
          <a:xfrm>
            <a:off x="1286597" y="4026352"/>
            <a:ext cx="10632353" cy="1449162"/>
          </a:xfrm>
          <a:prstGeom prst="parallelogram">
            <a:avLst/>
          </a:prstGeom>
          <a:solidFill>
            <a:schemeClr val="bg1">
              <a:lumMod val="65000"/>
              <a:alpha val="75000"/>
            </a:schemeClr>
          </a:solidFill>
        </p:spPr>
        <p:txBody>
          <a:bodyPr vert="horz" lIns="0" tIns="45720" rIns="91440" bIns="45720" rtlCol="0" anchor="ctr" anchorCtr="0">
            <a:noAutofit/>
          </a:bodyPr>
          <a:lstStyle>
            <a:lvl1pPr marL="0" indent="0">
              <a:defRPr lang="en-US" sz="4000" b="0"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59475608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Shape 2">
            <a:extLst>
              <a:ext uri="{FF2B5EF4-FFF2-40B4-BE49-F238E27FC236}">
                <a16:creationId xmlns:a16="http://schemas.microsoft.com/office/drawing/2014/main" id="{8029A18F-4F7D-4E56-8173-1988DD81C242}"/>
              </a:ext>
            </a:extLst>
          </p:cNvPr>
          <p:cNvSpPr/>
          <p:nvPr/>
        </p:nvSpPr>
        <p:spPr>
          <a:xfrm>
            <a:off x="0" y="2352040"/>
            <a:ext cx="6451921" cy="2153920"/>
          </a:xfrm>
          <a:custGeom>
            <a:avLst/>
            <a:gdLst>
              <a:gd name="connsiteX0" fmla="*/ 0 w 6451921"/>
              <a:gd name="connsiteY0" fmla="*/ 0 h 2153920"/>
              <a:gd name="connsiteX1" fmla="*/ 1353402 w 6451921"/>
              <a:gd name="connsiteY1" fmla="*/ 0 h 2153920"/>
              <a:gd name="connsiteX2" fmla="*/ 2055471 w 6451921"/>
              <a:gd name="connsiteY2" fmla="*/ 0 h 2153920"/>
              <a:gd name="connsiteX3" fmla="*/ 5374961 w 6451921"/>
              <a:gd name="connsiteY3" fmla="*/ 0 h 2153920"/>
              <a:gd name="connsiteX4" fmla="*/ 6451921 w 6451921"/>
              <a:gd name="connsiteY4" fmla="*/ 1076960 h 2153920"/>
              <a:gd name="connsiteX5" fmla="*/ 5374961 w 6451921"/>
              <a:gd name="connsiteY5" fmla="*/ 2153920 h 2153920"/>
              <a:gd name="connsiteX6" fmla="*/ 2055471 w 6451921"/>
              <a:gd name="connsiteY6" fmla="*/ 2153920 h 2153920"/>
              <a:gd name="connsiteX7" fmla="*/ 1353402 w 6451921"/>
              <a:gd name="connsiteY7" fmla="*/ 2153920 h 2153920"/>
              <a:gd name="connsiteX8" fmla="*/ 0 w 6451921"/>
              <a:gd name="connsiteY8" fmla="*/ 2153920 h 2153920"/>
              <a:gd name="connsiteX9" fmla="*/ 0 w 6451921"/>
              <a:gd name="connsiteY9" fmla="*/ 0 h 21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1921" h="2153920">
                <a:moveTo>
                  <a:pt x="0" y="0"/>
                </a:moveTo>
                <a:lnTo>
                  <a:pt x="1353402" y="0"/>
                </a:lnTo>
                <a:lnTo>
                  <a:pt x="2055471" y="0"/>
                </a:lnTo>
                <a:lnTo>
                  <a:pt x="5374961" y="0"/>
                </a:lnTo>
                <a:cubicBezTo>
                  <a:pt x="5969750" y="0"/>
                  <a:pt x="6451921" y="482171"/>
                  <a:pt x="6451921" y="1076960"/>
                </a:cubicBezTo>
                <a:cubicBezTo>
                  <a:pt x="6451921" y="1671749"/>
                  <a:pt x="5969750" y="2153920"/>
                  <a:pt x="5374961" y="2153920"/>
                </a:cubicBezTo>
                <a:lnTo>
                  <a:pt x="2055471" y="2153920"/>
                </a:lnTo>
                <a:lnTo>
                  <a:pt x="1353402" y="2153920"/>
                </a:lnTo>
                <a:lnTo>
                  <a:pt x="0" y="2153920"/>
                </a:lnTo>
                <a:lnTo>
                  <a:pt x="0" y="0"/>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2" name="Freeform: Shape 1">
            <a:extLst>
              <a:ext uri="{FF2B5EF4-FFF2-40B4-BE49-F238E27FC236}">
                <a16:creationId xmlns:a16="http://schemas.microsoft.com/office/drawing/2014/main" id="{C45B5000-26DC-476B-8F27-6C443B8E4286}"/>
              </a:ext>
            </a:extLst>
          </p:cNvPr>
          <p:cNvSpPr/>
          <p:nvPr/>
        </p:nvSpPr>
        <p:spPr>
          <a:xfrm>
            <a:off x="0" y="2626360"/>
            <a:ext cx="6096000" cy="1605280"/>
          </a:xfrm>
          <a:custGeom>
            <a:avLst/>
            <a:gdLst>
              <a:gd name="connsiteX0" fmla="*/ 0 w 6096000"/>
              <a:gd name="connsiteY0" fmla="*/ 0 h 1605280"/>
              <a:gd name="connsiteX1" fmla="*/ 2296160 w 6096000"/>
              <a:gd name="connsiteY1" fmla="*/ 0 h 1605280"/>
              <a:gd name="connsiteX2" fmla="*/ 2819400 w 6096000"/>
              <a:gd name="connsiteY2" fmla="*/ 0 h 1605280"/>
              <a:gd name="connsiteX3" fmla="*/ 5293360 w 6096000"/>
              <a:gd name="connsiteY3" fmla="*/ 0 h 1605280"/>
              <a:gd name="connsiteX4" fmla="*/ 6096000 w 6096000"/>
              <a:gd name="connsiteY4" fmla="*/ 802640 h 1605280"/>
              <a:gd name="connsiteX5" fmla="*/ 5293360 w 6096000"/>
              <a:gd name="connsiteY5" fmla="*/ 1605280 h 1605280"/>
              <a:gd name="connsiteX6" fmla="*/ 2819400 w 6096000"/>
              <a:gd name="connsiteY6" fmla="*/ 1605280 h 1605280"/>
              <a:gd name="connsiteX7" fmla="*/ 2296160 w 6096000"/>
              <a:gd name="connsiteY7" fmla="*/ 1605280 h 1605280"/>
              <a:gd name="connsiteX8" fmla="*/ 0 w 6096000"/>
              <a:gd name="connsiteY8" fmla="*/ 1605280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605280">
                <a:moveTo>
                  <a:pt x="0" y="0"/>
                </a:moveTo>
                <a:lnTo>
                  <a:pt x="2296160" y="0"/>
                </a:lnTo>
                <a:lnTo>
                  <a:pt x="2819400" y="0"/>
                </a:lnTo>
                <a:lnTo>
                  <a:pt x="5293360" y="0"/>
                </a:lnTo>
                <a:cubicBezTo>
                  <a:pt x="5736646" y="0"/>
                  <a:pt x="6096000" y="359354"/>
                  <a:pt x="6096000" y="802640"/>
                </a:cubicBezTo>
                <a:cubicBezTo>
                  <a:pt x="6096000" y="1245926"/>
                  <a:pt x="5736646" y="1605280"/>
                  <a:pt x="5293360" y="1605280"/>
                </a:cubicBezTo>
                <a:lnTo>
                  <a:pt x="2819400" y="1605280"/>
                </a:lnTo>
                <a:lnTo>
                  <a:pt x="2296160" y="1605280"/>
                </a:lnTo>
                <a:lnTo>
                  <a:pt x="0" y="160528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 name="Title 1">
            <a:extLst>
              <a:ext uri="{FF2B5EF4-FFF2-40B4-BE49-F238E27FC236}">
                <a16:creationId xmlns:a16="http://schemas.microsoft.com/office/drawing/2014/main" id="{B6796DE0-ED75-403F-A46D-12CFDBB12287}"/>
              </a:ext>
            </a:extLst>
          </p:cNvPr>
          <p:cNvSpPr>
            <a:spLocks noGrp="1"/>
          </p:cNvSpPr>
          <p:nvPr>
            <p:ph type="title"/>
          </p:nvPr>
        </p:nvSpPr>
        <p:spPr>
          <a:xfrm>
            <a:off x="411480" y="2753360"/>
            <a:ext cx="5217160" cy="1351280"/>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8721610"/>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 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7046A-81F6-4CEA-927A-54052714529E}"/>
              </a:ext>
            </a:extLst>
          </p:cNvPr>
          <p:cNvSpPr>
            <a:spLocks noGrp="1"/>
          </p:cNvSpPr>
          <p:nvPr>
            <p:ph type="title"/>
          </p:nvPr>
        </p:nvSpPr>
        <p:spPr>
          <a:xfrm>
            <a:off x="914400" y="1198188"/>
            <a:ext cx="5528155" cy="4828616"/>
          </a:xfrm>
          <a:prstGeom prst="rect">
            <a:avLst/>
          </a:prstGeom>
        </p:spPr>
        <p:txBody>
          <a:bodyPr>
            <a:normAutofit/>
          </a:bodyPr>
          <a:lstStyle>
            <a:lvl1pPr algn="l">
              <a:defRPr sz="4500" b="0">
                <a:solidFill>
                  <a:schemeClr val="tx2"/>
                </a:solidFill>
              </a:defRPr>
            </a:lvl1pPr>
          </a:lstStyle>
          <a:p>
            <a:r>
              <a:rPr lang="en-US"/>
              <a:t>Click to edit Master title style</a:t>
            </a:r>
          </a:p>
        </p:txBody>
      </p:sp>
    </p:spTree>
    <p:extLst>
      <p:ext uri="{BB962C8B-B14F-4D97-AF65-F5344CB8AC3E}">
        <p14:creationId xmlns:p14="http://schemas.microsoft.com/office/powerpoint/2010/main" val="33643064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 Columns - Equal Width (50% x 2)">
    <p:spTree>
      <p:nvGrpSpPr>
        <p:cNvPr id="1" name=""/>
        <p:cNvGrpSpPr/>
        <p:nvPr/>
      </p:nvGrpSpPr>
      <p:grpSpPr>
        <a:xfrm>
          <a:off x="0" y="0"/>
          <a:ext cx="0" cy="0"/>
          <a:chOff x="0" y="0"/>
          <a:chExt cx="0" cy="0"/>
        </a:xfrm>
      </p:grpSpPr>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6248400" y="1514679"/>
            <a:ext cx="5029200" cy="4698161"/>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514679"/>
            <a:ext cx="5029200" cy="4698161"/>
          </a:xfrm>
          <a:prstGeom prst="rect">
            <a:avLst/>
          </a:prstGeom>
        </p:spPr>
        <p:txBody>
          <a:bodyPr vert="horz" lIns="0" tIns="45720" rIns="0" bIns="45720" rtlCol="0" anchor="ctr" anchorCtr="1">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41476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ingle Image Left and Content Right">
    <p:spTree>
      <p:nvGrpSpPr>
        <p:cNvPr id="1" name=""/>
        <p:cNvGrpSpPr/>
        <p:nvPr/>
      </p:nvGrpSpPr>
      <p:grpSpPr>
        <a:xfrm>
          <a:off x="0" y="0"/>
          <a:ext cx="0" cy="0"/>
          <a:chOff x="0" y="0"/>
          <a:chExt cx="0" cy="0"/>
        </a:xfrm>
      </p:grpSpPr>
      <p:sp>
        <p:nvSpPr>
          <p:cNvPr id="8" name="Content 1">
            <a:extLst>
              <a:ext uri="{FF2B5EF4-FFF2-40B4-BE49-F238E27FC236}">
                <a16:creationId xmlns:a16="http://schemas.microsoft.com/office/drawing/2014/main" id="{073713BC-D7C1-4D71-A85D-0588B673A9D0}"/>
              </a:ext>
            </a:extLst>
          </p:cNvPr>
          <p:cNvSpPr>
            <a:spLocks noGrp="1"/>
          </p:cNvSpPr>
          <p:nvPr>
            <p:ph sz="quarter" idx="26"/>
          </p:nvPr>
        </p:nvSpPr>
        <p:spPr>
          <a:xfrm>
            <a:off x="6270626" y="1828800"/>
            <a:ext cx="5006816" cy="4343400"/>
          </a:xfrm>
        </p:spPr>
        <p:txBody>
          <a:bodyPr/>
          <a:lstStyle/>
          <a:p>
            <a:pPr lvl="0"/>
            <a:r>
              <a:rPr lang="en-US"/>
              <a:t>Click to edit Master text styles</a:t>
            </a:r>
          </a:p>
          <a:p>
            <a:pPr lvl="1"/>
            <a:r>
              <a:rPr lang="en-US"/>
              <a:t>Second level</a:t>
            </a:r>
          </a:p>
          <a:p>
            <a:pPr lvl="2"/>
            <a:r>
              <a:rPr lang="en-US"/>
              <a:t>Third level</a:t>
            </a:r>
          </a:p>
        </p:txBody>
      </p:sp>
      <p:sp>
        <p:nvSpPr>
          <p:cNvPr id="4" name="Heading 1">
            <a:extLst>
              <a:ext uri="{FF2B5EF4-FFF2-40B4-BE49-F238E27FC236}">
                <a16:creationId xmlns:a16="http://schemas.microsoft.com/office/drawing/2014/main" id="{2EEA750E-3033-4EBF-BC82-073C2A757C6A}"/>
              </a:ext>
            </a:extLst>
          </p:cNvPr>
          <p:cNvSpPr>
            <a:spLocks noGrp="1"/>
          </p:cNvSpPr>
          <p:nvPr>
            <p:ph type="body" sz="quarter" idx="25" hasCustomPrompt="1"/>
          </p:nvPr>
        </p:nvSpPr>
        <p:spPr>
          <a:xfrm>
            <a:off x="6270785" y="1448073"/>
            <a:ext cx="5006816"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a:t>Edit Master text styles – 18pt</a:t>
            </a:r>
          </a:p>
        </p:txBody>
      </p:sp>
      <p:sp>
        <p:nvSpPr>
          <p:cNvPr id="5" name="Picture Placeholder 1">
            <a:extLst>
              <a:ext uri="{FF2B5EF4-FFF2-40B4-BE49-F238E27FC236}">
                <a16:creationId xmlns:a16="http://schemas.microsoft.com/office/drawing/2014/main" id="{225C0F75-A48C-465B-AEE3-C724F0BEE564}"/>
              </a:ext>
            </a:extLst>
          </p:cNvPr>
          <p:cNvSpPr>
            <a:spLocks noGrp="1"/>
          </p:cNvSpPr>
          <p:nvPr>
            <p:ph type="pic" sz="quarter" idx="21" hasCustomPrompt="1"/>
          </p:nvPr>
        </p:nvSpPr>
        <p:spPr>
          <a:xfrm>
            <a:off x="902249" y="1448074"/>
            <a:ext cx="5061511" cy="4705858"/>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p:txBody>
      </p:sp>
      <p:sp>
        <p:nvSpPr>
          <p:cNvPr id="6" name="Title 1">
            <a:extLst>
              <a:ext uri="{FF2B5EF4-FFF2-40B4-BE49-F238E27FC236}">
                <a16:creationId xmlns:a16="http://schemas.microsoft.com/office/drawing/2014/main" id="{124FCCA7-DBB9-459D-B11D-00830C46DF6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056859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ingle Image Right and Content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9A30A72A-3AF6-45F2-9D90-69436007B3A3}"/>
              </a:ext>
            </a:extLst>
          </p:cNvPr>
          <p:cNvSpPr>
            <a:spLocks noGrp="1"/>
          </p:cNvSpPr>
          <p:nvPr>
            <p:ph type="pic" sz="quarter" idx="21" hasCustomPrompt="1"/>
          </p:nvPr>
        </p:nvSpPr>
        <p:spPr>
          <a:xfrm>
            <a:off x="6270784" y="1828800"/>
            <a:ext cx="5006816" cy="43434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p:txBody>
      </p:sp>
      <p:sp>
        <p:nvSpPr>
          <p:cNvPr id="6" name="Content 1">
            <a:extLst>
              <a:ext uri="{FF2B5EF4-FFF2-40B4-BE49-F238E27FC236}">
                <a16:creationId xmlns:a16="http://schemas.microsoft.com/office/drawing/2014/main" id="{F9FA058F-F975-4AB2-AC0B-01C0836F28D9}"/>
              </a:ext>
            </a:extLst>
          </p:cNvPr>
          <p:cNvSpPr>
            <a:spLocks noGrp="1"/>
          </p:cNvSpPr>
          <p:nvPr>
            <p:ph sz="quarter" idx="26"/>
          </p:nvPr>
        </p:nvSpPr>
        <p:spPr>
          <a:xfrm>
            <a:off x="914400" y="1828800"/>
            <a:ext cx="5006816" cy="4343400"/>
          </a:xfr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ADB3686-88E0-4E0D-8D93-F49207C50B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126682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Slide + 1/4 left side text">
    <p:spTree>
      <p:nvGrpSpPr>
        <p:cNvPr id="1" name=""/>
        <p:cNvGrpSpPr/>
        <p:nvPr/>
      </p:nvGrpSpPr>
      <p:grpSpPr>
        <a:xfrm>
          <a:off x="0" y="0"/>
          <a:ext cx="0" cy="0"/>
          <a:chOff x="0" y="0"/>
          <a:chExt cx="0" cy="0"/>
        </a:xfrm>
      </p:grpSpPr>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512584" y="1828800"/>
            <a:ext cx="7765015"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1220417"/>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Slide + 1/4/ + 1/4 left side text">
    <p:spTree>
      <p:nvGrpSpPr>
        <p:cNvPr id="1" name=""/>
        <p:cNvGrpSpPr/>
        <p:nvPr/>
      </p:nvGrpSpPr>
      <p:grpSpPr>
        <a:xfrm>
          <a:off x="0" y="0"/>
          <a:ext cx="0" cy="0"/>
          <a:chOff x="0" y="0"/>
          <a:chExt cx="0" cy="0"/>
        </a:xfrm>
      </p:grpSpPr>
      <p:sp>
        <p:nvSpPr>
          <p:cNvPr id="8" name="Content 3">
            <a:extLst>
              <a:ext uri="{FF2B5EF4-FFF2-40B4-BE49-F238E27FC236}">
                <a16:creationId xmlns:a16="http://schemas.microsoft.com/office/drawing/2014/main" id="{7C75A106-1480-4F35-BA41-AEB60965AECA}"/>
              </a:ext>
            </a:extLst>
          </p:cNvPr>
          <p:cNvSpPr>
            <a:spLocks noGrp="1"/>
          </p:cNvSpPr>
          <p:nvPr>
            <p:ph sz="quarter" idx="29"/>
          </p:nvPr>
        </p:nvSpPr>
        <p:spPr>
          <a:xfrm>
            <a:off x="7439535" y="1828800"/>
            <a:ext cx="3840480"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475408" y="1828800"/>
            <a:ext cx="3840480"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306803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F648-93E9-44E1-851D-2DE2C477D17B}" type="slidenum">
              <a:rPr kumimoji="0" lang="en-US" sz="1200" b="0" i="0" u="none" strike="noStrike" kern="1200" cap="none" spc="0" normalizeH="0" baseline="0" noProof="0" smtClean="0">
                <a:ln>
                  <a:noFill/>
                </a:ln>
                <a:solidFill>
                  <a:srgbClr val="8BBCC5"/>
                </a:solidFill>
                <a:effectLst/>
                <a:uLnTx/>
                <a:uFillTx/>
                <a:latin typeface="Archivo" panose="020B0503020202020B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BBCC5"/>
              </a:solidFill>
              <a:effectLst/>
              <a:uLnTx/>
              <a:uFillTx/>
              <a:latin typeface="Archivo" panose="020B0503020202020B04" pitchFamily="34" charset="77"/>
              <a:ea typeface="+mn-ea"/>
              <a:cs typeface="+mn-cs"/>
            </a:endParaRPr>
          </a:p>
        </p:txBody>
      </p:sp>
    </p:spTree>
    <p:extLst>
      <p:ext uri="{BB962C8B-B14F-4D97-AF65-F5344CB8AC3E}">
        <p14:creationId xmlns:p14="http://schemas.microsoft.com/office/powerpoint/2010/main" val="226745806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s - Equal Width (1/3 x3)">
    <p:spTree>
      <p:nvGrpSpPr>
        <p:cNvPr id="1" name=""/>
        <p:cNvGrpSpPr/>
        <p:nvPr/>
      </p:nvGrpSpPr>
      <p:grpSpPr>
        <a:xfrm>
          <a:off x="0" y="0"/>
          <a:ext cx="0" cy="0"/>
          <a:chOff x="0" y="0"/>
          <a:chExt cx="0" cy="0"/>
        </a:xfrm>
      </p:grpSpPr>
      <p:sp>
        <p:nvSpPr>
          <p:cNvPr id="6" name="Content 3">
            <a:extLst>
              <a:ext uri="{FF2B5EF4-FFF2-40B4-BE49-F238E27FC236}">
                <a16:creationId xmlns:a16="http://schemas.microsoft.com/office/drawing/2014/main" id="{538A8F8A-2B8D-4F4B-94C2-5C9D19EDFDF4}"/>
              </a:ext>
            </a:extLst>
          </p:cNvPr>
          <p:cNvSpPr>
            <a:spLocks noGrp="1"/>
          </p:cNvSpPr>
          <p:nvPr>
            <p:ph sz="quarter" idx="29"/>
          </p:nvPr>
        </p:nvSpPr>
        <p:spPr>
          <a:xfrm>
            <a:off x="7896311" y="1828800"/>
            <a:ext cx="3383280"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4394200" y="1828800"/>
            <a:ext cx="3383280"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828800"/>
            <a:ext cx="3383280" cy="4343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BA67F38E-47BB-4C2D-B1B7-284C5688E8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83907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Columns - Equal Width (50% x 2) + 3rd Graph on Top">
    <p:spTree>
      <p:nvGrpSpPr>
        <p:cNvPr id="1" name=""/>
        <p:cNvGrpSpPr/>
        <p:nvPr/>
      </p:nvGrpSpPr>
      <p:grpSpPr>
        <a:xfrm>
          <a:off x="0" y="0"/>
          <a:ext cx="0" cy="0"/>
          <a:chOff x="0" y="0"/>
          <a:chExt cx="0" cy="0"/>
        </a:xfrm>
      </p:grpSpPr>
      <p:sp>
        <p:nvSpPr>
          <p:cNvPr id="5" name="Content 3">
            <a:extLst>
              <a:ext uri="{FF2B5EF4-FFF2-40B4-BE49-F238E27FC236}">
                <a16:creationId xmlns:a16="http://schemas.microsoft.com/office/drawing/2014/main" id="{5AFBA8B0-87D7-43BD-8CB9-42A040D8D35D}"/>
              </a:ext>
            </a:extLst>
          </p:cNvPr>
          <p:cNvSpPr>
            <a:spLocks noGrp="1"/>
          </p:cNvSpPr>
          <p:nvPr>
            <p:ph sz="quarter" idx="28"/>
          </p:nvPr>
        </p:nvSpPr>
        <p:spPr>
          <a:xfrm>
            <a:off x="6248400" y="2764265"/>
            <a:ext cx="5029200" cy="340793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902249" y="2764265"/>
            <a:ext cx="5029200" cy="340793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Content 1">
            <a:extLst>
              <a:ext uri="{FF2B5EF4-FFF2-40B4-BE49-F238E27FC236}">
                <a16:creationId xmlns:a16="http://schemas.microsoft.com/office/drawing/2014/main" id="{538A8F8A-2B8D-4F4B-94C2-5C9D19EDFDF4}"/>
              </a:ext>
            </a:extLst>
          </p:cNvPr>
          <p:cNvSpPr>
            <a:spLocks noGrp="1"/>
          </p:cNvSpPr>
          <p:nvPr>
            <p:ph sz="quarter" idx="29"/>
          </p:nvPr>
        </p:nvSpPr>
        <p:spPr>
          <a:xfrm>
            <a:off x="902249" y="1468120"/>
            <a:ext cx="10375351" cy="1142999"/>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8441004"/>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3" name="Content 1">
            <a:extLst>
              <a:ext uri="{FF2B5EF4-FFF2-40B4-BE49-F238E27FC236}">
                <a16:creationId xmlns:a16="http://schemas.microsoft.com/office/drawing/2014/main" id="{BF14E418-29D7-410A-8A5E-EBBDF18ADDA3}"/>
              </a:ext>
            </a:extLst>
          </p:cNvPr>
          <p:cNvSpPr>
            <a:spLocks noGrp="1"/>
          </p:cNvSpPr>
          <p:nvPr>
            <p:ph sz="quarter" idx="18" hasCustomPrompt="1"/>
          </p:nvPr>
        </p:nvSpPr>
        <p:spPr>
          <a:xfrm>
            <a:off x="902250" y="1503680"/>
            <a:ext cx="10375350" cy="4586402"/>
          </a:xfrm>
          <a:prstGeom prst="rect">
            <a:avLst/>
          </a:prstGeom>
        </p:spPr>
        <p:txBody>
          <a:bodyPr vert="horz" lIns="0" tIns="45720" rIns="0" bIns="45720" rtlCol="0" anchor="ctr" anchorCtr="1">
            <a:normAutofit/>
          </a:bodyPr>
          <a:lstStyle>
            <a:lvl1pPr>
              <a:defRPr lang="en-US" dirty="0"/>
            </a:lvl1pPr>
          </a:lstStyle>
          <a:p>
            <a:pPr lvl="1"/>
            <a:r>
              <a:rPr lang="en-US"/>
              <a:t>Agenda or content of the next section to be used here. </a:t>
            </a:r>
          </a:p>
          <a:p>
            <a:pPr lvl="1"/>
            <a:r>
              <a:rPr lang="en-US"/>
              <a:t>Agenda or content of the next section to be used here. </a:t>
            </a:r>
          </a:p>
          <a:p>
            <a:pPr lvl="1"/>
            <a:r>
              <a:rPr lang="en-US"/>
              <a:t>Agenda or content of the next section to be used here. </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a:t>Agenda</a:t>
            </a:r>
          </a:p>
        </p:txBody>
      </p:sp>
    </p:spTree>
    <p:extLst>
      <p:ext uri="{BB962C8B-B14F-4D97-AF65-F5344CB8AC3E}">
        <p14:creationId xmlns:p14="http://schemas.microsoft.com/office/powerpoint/2010/main" val="730607554"/>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 5 Point">
    <p:spTree>
      <p:nvGrpSpPr>
        <p:cNvPr id="1" name=""/>
        <p:cNvGrpSpPr/>
        <p:nvPr/>
      </p:nvGrpSpPr>
      <p:grpSpPr>
        <a:xfrm>
          <a:off x="0" y="0"/>
          <a:ext cx="0" cy="0"/>
          <a:chOff x="0" y="0"/>
          <a:chExt cx="0" cy="0"/>
        </a:xfrm>
      </p:grpSpPr>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9550400" y="3631855"/>
            <a:ext cx="1727200" cy="1168400"/>
          </a:xfrm>
          <a:prstGeom prst="rect">
            <a:avLst/>
          </a:prstGeom>
        </p:spPr>
        <p:txBody>
          <a:bodyPr/>
          <a:lstStyle>
            <a:lvl1pPr>
              <a:defRPr/>
            </a:lvl1pPr>
          </a:lstStyle>
          <a:p>
            <a:pPr lvl="0"/>
            <a:r>
              <a:rPr lang="en-US"/>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9550400"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7388363" y="3631855"/>
            <a:ext cx="1727200" cy="1168400"/>
          </a:xfrm>
          <a:prstGeom prst="rect">
            <a:avLst/>
          </a:prstGeom>
        </p:spPr>
        <p:txBody>
          <a:bodyPr/>
          <a:lstStyle>
            <a:lvl1pPr>
              <a:defRPr/>
            </a:lvl1pPr>
          </a:lstStyle>
          <a:p>
            <a:pPr lvl="0"/>
            <a:r>
              <a:rPr lang="en-US"/>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7388363"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5226325" y="3631855"/>
            <a:ext cx="1727200" cy="1168400"/>
          </a:xfrm>
          <a:prstGeom prst="rect">
            <a:avLst/>
          </a:prstGeom>
        </p:spPr>
        <p:txBody>
          <a:bodyPr/>
          <a:lstStyle>
            <a:lvl1pPr>
              <a:defRPr/>
            </a:lvl1pPr>
          </a:lstStyle>
          <a:p>
            <a:pPr lvl="0"/>
            <a:r>
              <a:rPr lang="en-US"/>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5226325"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3064286" y="3631855"/>
            <a:ext cx="1727200" cy="1168400"/>
          </a:xfrm>
          <a:prstGeom prst="rect">
            <a:avLst/>
          </a:prstGeom>
        </p:spPr>
        <p:txBody>
          <a:bodyPr/>
          <a:lstStyle>
            <a:lvl1pPr>
              <a:defRPr/>
            </a:lvl1pPr>
          </a:lstStyle>
          <a:p>
            <a:pPr lvl="0"/>
            <a:r>
              <a:rPr lang="en-US"/>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3064287"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727200" cy="1168400"/>
          </a:xfrm>
          <a:prstGeom prst="rect">
            <a:avLst/>
          </a:prstGeom>
        </p:spPr>
        <p:txBody>
          <a:bodyPr/>
          <a:lstStyle>
            <a:lvl1pPr>
              <a:defRPr/>
            </a:lvl1pPr>
          </a:lstStyle>
          <a:p>
            <a:pPr lvl="0"/>
            <a:r>
              <a:rPr lang="en-US"/>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a:t>Agenda</a:t>
            </a:r>
          </a:p>
        </p:txBody>
      </p:sp>
    </p:spTree>
    <p:extLst>
      <p:ext uri="{BB962C8B-B14F-4D97-AF65-F5344CB8AC3E}">
        <p14:creationId xmlns:p14="http://schemas.microsoft.com/office/powerpoint/2010/main" val="149046715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 6 Point">
    <p:spTree>
      <p:nvGrpSpPr>
        <p:cNvPr id="1" name=""/>
        <p:cNvGrpSpPr/>
        <p:nvPr/>
      </p:nvGrpSpPr>
      <p:grpSpPr>
        <a:xfrm>
          <a:off x="0" y="0"/>
          <a:ext cx="0" cy="0"/>
          <a:chOff x="0" y="0"/>
          <a:chExt cx="0" cy="0"/>
        </a:xfrm>
      </p:grpSpPr>
      <p:sp>
        <p:nvSpPr>
          <p:cNvPr id="14" name="Content 6">
            <a:extLst>
              <a:ext uri="{FF2B5EF4-FFF2-40B4-BE49-F238E27FC236}">
                <a16:creationId xmlns:a16="http://schemas.microsoft.com/office/drawing/2014/main" id="{EF8F8B4A-3806-4433-A615-DBDA2458956A}"/>
              </a:ext>
            </a:extLst>
          </p:cNvPr>
          <p:cNvSpPr>
            <a:spLocks noGrp="1"/>
          </p:cNvSpPr>
          <p:nvPr>
            <p:ph sz="quarter" idx="21" hasCustomPrompt="1"/>
          </p:nvPr>
        </p:nvSpPr>
        <p:spPr>
          <a:xfrm>
            <a:off x="9753600" y="3631855"/>
            <a:ext cx="1524000" cy="1168400"/>
          </a:xfrm>
          <a:prstGeom prst="rect">
            <a:avLst/>
          </a:prstGeom>
        </p:spPr>
        <p:txBody>
          <a:bodyPr/>
          <a:lstStyle>
            <a:lvl1pPr>
              <a:defRPr/>
            </a:lvl1pPr>
          </a:lstStyle>
          <a:p>
            <a:pPr lvl="0"/>
            <a:r>
              <a:rPr lang="en-US"/>
              <a:t>Agenda 6</a:t>
            </a:r>
          </a:p>
        </p:txBody>
      </p:sp>
      <p:sp>
        <p:nvSpPr>
          <p:cNvPr id="13" name="Picture Placeholder 6">
            <a:extLst>
              <a:ext uri="{FF2B5EF4-FFF2-40B4-BE49-F238E27FC236}">
                <a16:creationId xmlns:a16="http://schemas.microsoft.com/office/drawing/2014/main" id="{6162B50E-E3F9-431B-9B1B-9013B3F8F9A0}"/>
              </a:ext>
            </a:extLst>
          </p:cNvPr>
          <p:cNvSpPr>
            <a:spLocks noGrp="1"/>
          </p:cNvSpPr>
          <p:nvPr>
            <p:ph type="pic" sz="quarter" idx="20" hasCustomPrompt="1"/>
          </p:nvPr>
        </p:nvSpPr>
        <p:spPr>
          <a:xfrm>
            <a:off x="9753600"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a:t>Pic 6</a:t>
            </a:r>
          </a:p>
        </p:txBody>
      </p:sp>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7983329" y="3631855"/>
            <a:ext cx="1524000" cy="1168400"/>
          </a:xfrm>
          <a:prstGeom prst="rect">
            <a:avLst/>
          </a:prstGeom>
        </p:spPr>
        <p:txBody>
          <a:bodyPr/>
          <a:lstStyle>
            <a:lvl1pPr>
              <a:defRPr/>
            </a:lvl1pPr>
          </a:lstStyle>
          <a:p>
            <a:pPr lvl="0"/>
            <a:r>
              <a:rPr lang="en-US"/>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798332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6213059" y="3631855"/>
            <a:ext cx="1524000" cy="1168400"/>
          </a:xfrm>
          <a:prstGeom prst="rect">
            <a:avLst/>
          </a:prstGeom>
        </p:spPr>
        <p:txBody>
          <a:bodyPr/>
          <a:lstStyle>
            <a:lvl1pPr>
              <a:defRPr/>
            </a:lvl1pPr>
          </a:lstStyle>
          <a:p>
            <a:pPr lvl="0"/>
            <a:r>
              <a:rPr lang="en-US"/>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621305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4442789" y="3631855"/>
            <a:ext cx="1524000" cy="1168400"/>
          </a:xfrm>
          <a:prstGeom prst="rect">
            <a:avLst/>
          </a:prstGeom>
        </p:spPr>
        <p:txBody>
          <a:bodyPr/>
          <a:lstStyle>
            <a:lvl1pPr>
              <a:defRPr/>
            </a:lvl1pPr>
          </a:lstStyle>
          <a:p>
            <a:pPr lvl="0"/>
            <a:r>
              <a:rPr lang="en-US"/>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444278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2672519" y="3631855"/>
            <a:ext cx="1524000" cy="1168400"/>
          </a:xfrm>
          <a:prstGeom prst="rect">
            <a:avLst/>
          </a:prstGeom>
        </p:spPr>
        <p:txBody>
          <a:bodyPr/>
          <a:lstStyle>
            <a:lvl1pPr>
              <a:defRPr/>
            </a:lvl1pPr>
          </a:lstStyle>
          <a:p>
            <a:pPr lvl="0"/>
            <a:r>
              <a:rPr lang="en-US"/>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267251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524000" cy="1168400"/>
          </a:xfrm>
          <a:prstGeom prst="rect">
            <a:avLst/>
          </a:prstGeom>
        </p:spPr>
        <p:txBody>
          <a:bodyPr/>
          <a:lstStyle>
            <a:lvl1pPr>
              <a:defRPr/>
            </a:lvl1pPr>
          </a:lstStyle>
          <a:p>
            <a:pPr lvl="0"/>
            <a:r>
              <a:rPr lang="en-US"/>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a:t>Agenda</a:t>
            </a:r>
          </a:p>
        </p:txBody>
      </p:sp>
    </p:spTree>
    <p:extLst>
      <p:ext uri="{BB962C8B-B14F-4D97-AF65-F5344CB8AC3E}">
        <p14:creationId xmlns:p14="http://schemas.microsoft.com/office/powerpoint/2010/main" val="28347662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ase Study Layout">
    <p:spTree>
      <p:nvGrpSpPr>
        <p:cNvPr id="1" name=""/>
        <p:cNvGrpSpPr/>
        <p:nvPr/>
      </p:nvGrpSpPr>
      <p:grpSpPr>
        <a:xfrm>
          <a:off x="0" y="0"/>
          <a:ext cx="0" cy="0"/>
          <a:chOff x="0" y="0"/>
          <a:chExt cx="0" cy="0"/>
        </a:xfrm>
      </p:grpSpPr>
      <p:sp>
        <p:nvSpPr>
          <p:cNvPr id="36" name="Content 4">
            <a:extLst>
              <a:ext uri="{FF2B5EF4-FFF2-40B4-BE49-F238E27FC236}">
                <a16:creationId xmlns:a16="http://schemas.microsoft.com/office/drawing/2014/main" id="{7A189B18-14FE-4FEE-A037-B67F1D38EC76}"/>
              </a:ext>
            </a:extLst>
          </p:cNvPr>
          <p:cNvSpPr>
            <a:spLocks noGrp="1"/>
          </p:cNvSpPr>
          <p:nvPr>
            <p:ph type="body" sz="quarter" idx="29" hasCustomPrompt="1"/>
          </p:nvPr>
        </p:nvSpPr>
        <p:spPr>
          <a:xfrm>
            <a:off x="3981450" y="5717476"/>
            <a:ext cx="7296150" cy="474662"/>
          </a:xfrm>
          <a:prstGeom prst="rect">
            <a:avLst/>
          </a:prstGeom>
        </p:spPr>
        <p:txBody>
          <a:bodyPr/>
          <a:lstStyle>
            <a:lvl1pPr marL="0" indent="0">
              <a:buNone/>
              <a:defRPr sz="1600"/>
            </a:lvl1pPr>
          </a:lstStyle>
          <a:p>
            <a:pPr lvl="0"/>
            <a:r>
              <a:rPr lang="en-US"/>
              <a:t>Text - Benefits</a:t>
            </a:r>
          </a:p>
        </p:txBody>
      </p:sp>
      <p:sp>
        <p:nvSpPr>
          <p:cNvPr id="16" name="Title 5">
            <a:extLst>
              <a:ext uri="{FF2B5EF4-FFF2-40B4-BE49-F238E27FC236}">
                <a16:creationId xmlns:a16="http://schemas.microsoft.com/office/drawing/2014/main" id="{7EC5B799-6105-48B6-A522-D895C2A806D2}"/>
              </a:ext>
            </a:extLst>
          </p:cNvPr>
          <p:cNvSpPr>
            <a:spLocks noGrp="1"/>
          </p:cNvSpPr>
          <p:nvPr>
            <p:ph type="body" sz="quarter" idx="33" hasCustomPrompt="1"/>
          </p:nvPr>
        </p:nvSpPr>
        <p:spPr>
          <a:xfrm>
            <a:off x="3981450" y="534690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a:t>Benefits</a:t>
            </a:r>
          </a:p>
        </p:txBody>
      </p:sp>
      <p:sp>
        <p:nvSpPr>
          <p:cNvPr id="34" name="Content 3">
            <a:extLst>
              <a:ext uri="{FF2B5EF4-FFF2-40B4-BE49-F238E27FC236}">
                <a16:creationId xmlns:a16="http://schemas.microsoft.com/office/drawing/2014/main" id="{7209CC25-736A-4AE6-89DB-A7FA64D61FDF}"/>
              </a:ext>
            </a:extLst>
          </p:cNvPr>
          <p:cNvSpPr>
            <a:spLocks noGrp="1"/>
          </p:cNvSpPr>
          <p:nvPr>
            <p:ph type="body" sz="quarter" idx="27" hasCustomPrompt="1"/>
          </p:nvPr>
        </p:nvSpPr>
        <p:spPr>
          <a:xfrm>
            <a:off x="3981450" y="4422867"/>
            <a:ext cx="7296150" cy="474662"/>
          </a:xfrm>
          <a:prstGeom prst="rect">
            <a:avLst/>
          </a:prstGeom>
        </p:spPr>
        <p:txBody>
          <a:bodyPr/>
          <a:lstStyle>
            <a:lvl1pPr marL="0" indent="0">
              <a:buNone/>
              <a:defRPr sz="1600"/>
            </a:lvl1pPr>
          </a:lstStyle>
          <a:p>
            <a:pPr lvl="0"/>
            <a:r>
              <a:rPr lang="en-US"/>
              <a:t>Text - Solution</a:t>
            </a:r>
          </a:p>
        </p:txBody>
      </p:sp>
      <p:sp>
        <p:nvSpPr>
          <p:cNvPr id="15" name="Title 4">
            <a:extLst>
              <a:ext uri="{FF2B5EF4-FFF2-40B4-BE49-F238E27FC236}">
                <a16:creationId xmlns:a16="http://schemas.microsoft.com/office/drawing/2014/main" id="{D30E8596-F5B9-44A0-A1D4-6207AAA489A7}"/>
              </a:ext>
            </a:extLst>
          </p:cNvPr>
          <p:cNvSpPr>
            <a:spLocks noGrp="1"/>
          </p:cNvSpPr>
          <p:nvPr>
            <p:ph type="body" sz="quarter" idx="32" hasCustomPrompt="1"/>
          </p:nvPr>
        </p:nvSpPr>
        <p:spPr>
          <a:xfrm>
            <a:off x="3981450" y="405022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a:t>Solution</a:t>
            </a:r>
          </a:p>
        </p:txBody>
      </p:sp>
      <p:sp>
        <p:nvSpPr>
          <p:cNvPr id="32" name="Content 2">
            <a:extLst>
              <a:ext uri="{FF2B5EF4-FFF2-40B4-BE49-F238E27FC236}">
                <a16:creationId xmlns:a16="http://schemas.microsoft.com/office/drawing/2014/main" id="{D7018FA5-93D8-4DC0-98A5-8DD66762CD5F}"/>
              </a:ext>
            </a:extLst>
          </p:cNvPr>
          <p:cNvSpPr>
            <a:spLocks noGrp="1"/>
          </p:cNvSpPr>
          <p:nvPr>
            <p:ph type="body" sz="quarter" idx="25" hasCustomPrompt="1"/>
          </p:nvPr>
        </p:nvSpPr>
        <p:spPr>
          <a:xfrm>
            <a:off x="3981450" y="3041367"/>
            <a:ext cx="7296150" cy="474662"/>
          </a:xfrm>
          <a:prstGeom prst="rect">
            <a:avLst/>
          </a:prstGeom>
        </p:spPr>
        <p:txBody>
          <a:bodyPr/>
          <a:lstStyle>
            <a:lvl1pPr marL="0" indent="0">
              <a:buNone/>
              <a:defRPr sz="1600"/>
            </a:lvl1pPr>
          </a:lstStyle>
          <a:p>
            <a:pPr lvl="0"/>
            <a:r>
              <a:rPr lang="en-US"/>
              <a:t>Text - Challenges</a:t>
            </a:r>
          </a:p>
        </p:txBody>
      </p:sp>
      <p:sp>
        <p:nvSpPr>
          <p:cNvPr id="14" name="Title 3">
            <a:extLst>
              <a:ext uri="{FF2B5EF4-FFF2-40B4-BE49-F238E27FC236}">
                <a16:creationId xmlns:a16="http://schemas.microsoft.com/office/drawing/2014/main" id="{758F5531-786F-42C3-8FEB-E8C5C4CDF021}"/>
              </a:ext>
            </a:extLst>
          </p:cNvPr>
          <p:cNvSpPr>
            <a:spLocks noGrp="1"/>
          </p:cNvSpPr>
          <p:nvPr>
            <p:ph type="body" sz="quarter" idx="31" hasCustomPrompt="1"/>
          </p:nvPr>
        </p:nvSpPr>
        <p:spPr>
          <a:xfrm>
            <a:off x="3981450" y="267113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a:t>Challenges</a:t>
            </a:r>
          </a:p>
        </p:txBody>
      </p:sp>
      <p:sp>
        <p:nvSpPr>
          <p:cNvPr id="30" name="Content 1">
            <a:extLst>
              <a:ext uri="{FF2B5EF4-FFF2-40B4-BE49-F238E27FC236}">
                <a16:creationId xmlns:a16="http://schemas.microsoft.com/office/drawing/2014/main" id="{50285606-BECE-43A3-99FD-05863EBD9C59}"/>
              </a:ext>
            </a:extLst>
          </p:cNvPr>
          <p:cNvSpPr>
            <a:spLocks noGrp="1"/>
          </p:cNvSpPr>
          <p:nvPr>
            <p:ph type="body" sz="quarter" idx="23" hasCustomPrompt="1"/>
          </p:nvPr>
        </p:nvSpPr>
        <p:spPr>
          <a:xfrm>
            <a:off x="3981450" y="1782907"/>
            <a:ext cx="7296150" cy="474662"/>
          </a:xfrm>
          <a:prstGeom prst="rect">
            <a:avLst/>
          </a:prstGeom>
        </p:spPr>
        <p:txBody>
          <a:bodyPr>
            <a:normAutofit/>
          </a:bodyPr>
          <a:lstStyle>
            <a:lvl1pPr marL="0" indent="0">
              <a:buNone/>
              <a:defRPr sz="1600"/>
            </a:lvl1pPr>
          </a:lstStyle>
          <a:p>
            <a:pPr lvl="0"/>
            <a:r>
              <a:rPr lang="en-US"/>
              <a:t>Text - Client</a:t>
            </a:r>
          </a:p>
        </p:txBody>
      </p:sp>
      <p:sp>
        <p:nvSpPr>
          <p:cNvPr id="5" name="Title 2">
            <a:extLst>
              <a:ext uri="{FF2B5EF4-FFF2-40B4-BE49-F238E27FC236}">
                <a16:creationId xmlns:a16="http://schemas.microsoft.com/office/drawing/2014/main" id="{6B3AE985-A7E3-4B10-BBA9-9558DE11CB04}"/>
              </a:ext>
            </a:extLst>
          </p:cNvPr>
          <p:cNvSpPr>
            <a:spLocks noGrp="1"/>
          </p:cNvSpPr>
          <p:nvPr>
            <p:ph type="body" sz="quarter" idx="30" hasCustomPrompt="1"/>
          </p:nvPr>
        </p:nvSpPr>
        <p:spPr>
          <a:xfrm>
            <a:off x="3981450" y="1412875"/>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a:t>Client</a:t>
            </a:r>
          </a:p>
        </p:txBody>
      </p:sp>
      <p:sp>
        <p:nvSpPr>
          <p:cNvPr id="3" name="Picture Placeholder 1">
            <a:extLst>
              <a:ext uri="{FF2B5EF4-FFF2-40B4-BE49-F238E27FC236}">
                <a16:creationId xmlns:a16="http://schemas.microsoft.com/office/drawing/2014/main" id="{9A965143-0C4E-4217-A7D1-C4D853910FB6}"/>
              </a:ext>
            </a:extLst>
          </p:cNvPr>
          <p:cNvSpPr>
            <a:spLocks noGrp="1"/>
          </p:cNvSpPr>
          <p:nvPr>
            <p:ph type="pic" sz="quarter" idx="20"/>
          </p:nvPr>
        </p:nvSpPr>
        <p:spPr>
          <a:xfrm>
            <a:off x="902249" y="1412681"/>
            <a:ext cx="2729571" cy="4779457"/>
          </a:xfrm>
          <a:prstGeom prst="rect">
            <a:avLst/>
          </a:prstGeom>
        </p:spPr>
        <p:txBody>
          <a:bodyPr/>
          <a:lstStyle>
            <a:lvl1pPr>
              <a:defRPr lang="en-US"/>
            </a:lvl1pPr>
          </a:lstStyle>
          <a:p>
            <a:r>
              <a:rPr lang="en-US"/>
              <a:t>Click icon to add picture</a:t>
            </a:r>
          </a:p>
        </p:txBody>
      </p:sp>
      <p:sp>
        <p:nvSpPr>
          <p:cNvPr id="2" name="Title 1">
            <a:extLst>
              <a:ext uri="{FF2B5EF4-FFF2-40B4-BE49-F238E27FC236}">
                <a16:creationId xmlns:a16="http://schemas.microsoft.com/office/drawing/2014/main" id="{FC30ABD5-2DC7-46AC-AD49-DCB039CBE2A2}"/>
              </a:ext>
            </a:extLst>
          </p:cNvPr>
          <p:cNvSpPr>
            <a:spLocks noGrp="1"/>
          </p:cNvSpPr>
          <p:nvPr>
            <p:ph type="title" hasCustomPrompt="1"/>
          </p:nvPr>
        </p:nvSpPr>
        <p:spPr/>
        <p:txBody>
          <a:bodyPr/>
          <a:lstStyle>
            <a:lvl1pPr>
              <a:defRPr/>
            </a:lvl1pPr>
          </a:lstStyle>
          <a:p>
            <a:r>
              <a:rPr lang="en-US"/>
              <a:t>Case study</a:t>
            </a:r>
          </a:p>
        </p:txBody>
      </p:sp>
    </p:spTree>
    <p:extLst>
      <p:ext uri="{BB962C8B-B14F-4D97-AF65-F5344CB8AC3E}">
        <p14:creationId xmlns:p14="http://schemas.microsoft.com/office/powerpoint/2010/main" val="519630784"/>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p:nvGrpSpPr>
        <p:grpSpPr>
          <a:xfrm>
            <a:off x="6463795" y="18288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marL="0" marR="0" lvl="0" indent="0" algn="ctr" defTabSz="812268" rtl="0" eaLnBrk="1" fontAlgn="auto" latinLnBrk="0" hangingPunct="1">
                <a:lnSpc>
                  <a:spcPct val="90000"/>
                </a:lnSpc>
                <a:spcBef>
                  <a:spcPct val="5000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6426127" y="1841108"/>
            <a:ext cx="4800600" cy="4343400"/>
          </a:xfrm>
          <a:prstGeom prst="roundRect">
            <a:avLst>
              <a:gd name="adj" fmla="val 6024"/>
            </a:avLst>
          </a:prstGeom>
          <a:ln w="12700">
            <a:solidFill>
              <a:schemeClr val="accent5"/>
            </a:solidFill>
            <a:prstDash val="sysDash"/>
          </a:ln>
        </p:spPr>
        <p:txBody>
          <a:bodyPr tIns="457200"/>
          <a:lstStyle/>
          <a:p>
            <a:pPr lvl="0"/>
            <a:r>
              <a:rPr lang="en-US"/>
              <a:t>Click to edit Master text styles</a:t>
            </a:r>
          </a:p>
          <a:p>
            <a:pPr lvl="1"/>
            <a:r>
              <a:rPr lang="en-US"/>
              <a:t>Second level</a:t>
            </a:r>
          </a:p>
          <a:p>
            <a:pPr lvl="2"/>
            <a:r>
              <a:rPr lang="en-US"/>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6904674" y="1848036"/>
            <a:ext cx="3843506" cy="323850"/>
          </a:xfrm>
          <a:prstGeom prst="rect">
            <a:avLst/>
          </a:prstGeom>
        </p:spPr>
        <p:txBody>
          <a:bodyPr/>
          <a:lstStyle>
            <a:lvl1pPr marL="0" indent="0" algn="ctr">
              <a:buNone/>
              <a:defRPr>
                <a:solidFill>
                  <a:schemeClr val="bg1"/>
                </a:solidFill>
                <a:latin typeface="+mj-lt"/>
              </a:defRPr>
            </a:lvl1pPr>
          </a:lstStyle>
          <a:p>
            <a:pPr lvl="0"/>
            <a:r>
              <a:rPr lang="en-US"/>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marL="0" marR="0" lvl="0" indent="0" algn="ctr" defTabSz="812268" rtl="0" eaLnBrk="1" fontAlgn="auto" latinLnBrk="0" hangingPunct="1">
                <a:lnSpc>
                  <a:spcPct val="90000"/>
                </a:lnSpc>
                <a:spcBef>
                  <a:spcPct val="5000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4800600" cy="4343400"/>
          </a:xfrm>
          <a:prstGeom prst="roundRect">
            <a:avLst>
              <a:gd name="adj" fmla="val 6024"/>
            </a:avLst>
          </a:prstGeom>
          <a:ln w="12700">
            <a:solidFill>
              <a:schemeClr val="tx2"/>
            </a:solidFill>
            <a:prstDash val="sysDash"/>
          </a:ln>
        </p:spPr>
        <p:txBody>
          <a:bodyPr tIns="457200"/>
          <a:lstStyle/>
          <a:p>
            <a:pPr lvl="0"/>
            <a:r>
              <a:rPr lang="en-US"/>
              <a:t>Click to edit Master text styles</a:t>
            </a:r>
          </a:p>
          <a:p>
            <a:pPr lvl="1"/>
            <a:r>
              <a:rPr lang="en-US"/>
              <a:t>Second level</a:t>
            </a:r>
          </a:p>
          <a:p>
            <a:pPr lvl="2"/>
            <a:r>
              <a:rPr lang="en-US"/>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lstStyle>
            <a:lvl1pPr marL="0" indent="0" algn="ctr">
              <a:buNone/>
              <a:defRPr>
                <a:solidFill>
                  <a:schemeClr val="bg1"/>
                </a:solidFill>
                <a:latin typeface="+mj-lt"/>
              </a:defRPr>
            </a:lvl1pPr>
          </a:lstStyle>
          <a:p>
            <a:pPr lvl="0"/>
            <a:r>
              <a:rPr lang="en-US"/>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2754297"/>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Row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p:nvGrpSpPr>
        <p:grpSpPr>
          <a:xfrm>
            <a:off x="965274" y="41656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marL="0" marR="0" lvl="0" indent="0" algn="ctr" defTabSz="812268" rtl="0" eaLnBrk="1" fontAlgn="auto" latinLnBrk="0" hangingPunct="1">
                <a:lnSpc>
                  <a:spcPct val="90000"/>
                </a:lnSpc>
                <a:spcBef>
                  <a:spcPct val="5000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927606" y="4177908"/>
            <a:ext cx="10349994" cy="1994292"/>
          </a:xfrm>
          <a:prstGeom prst="roundRect">
            <a:avLst>
              <a:gd name="adj" fmla="val 6024"/>
            </a:avLst>
          </a:prstGeom>
          <a:ln w="19050">
            <a:solidFill>
              <a:schemeClr val="accent5"/>
            </a:solidFill>
            <a:prstDash val="sysDash"/>
          </a:ln>
        </p:spPr>
        <p:txBody>
          <a:bodyPr tIns="365760"/>
          <a:lstStyle/>
          <a:p>
            <a:pPr lvl="0"/>
            <a:r>
              <a:rPr lang="en-US"/>
              <a:t>Click to edit Master text styles</a:t>
            </a:r>
          </a:p>
          <a:p>
            <a:pPr lvl="1"/>
            <a:r>
              <a:rPr lang="en-US"/>
              <a:t>Second level</a:t>
            </a:r>
          </a:p>
          <a:p>
            <a:pPr lvl="2"/>
            <a:r>
              <a:rPr lang="en-US"/>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1406153" y="4184836"/>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marL="0" marR="0" lvl="0" indent="0" algn="l" defTabSz="812268" rtl="0" eaLnBrk="1" fontAlgn="auto" latinLnBrk="0" hangingPunct="1">
                <a:lnSpc>
                  <a:spcPct val="100000"/>
                </a:lnSpc>
                <a:spcBef>
                  <a:spcPts val="0"/>
                </a:spcBef>
                <a:spcAft>
                  <a:spcPts val="0"/>
                </a:spcAft>
                <a:buClrTx/>
                <a:buSzTx/>
                <a:buFontTx/>
                <a:buNone/>
                <a:tabLst/>
                <a:defRPr/>
              </a:pPr>
              <a:endParaRPr kumimoji="0" lang="en-US" sz="1244" b="0"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marL="0" marR="0" lvl="0" indent="0" algn="ctr" defTabSz="812268" rtl="0" eaLnBrk="1" fontAlgn="auto" latinLnBrk="0" hangingPunct="1">
                <a:lnSpc>
                  <a:spcPct val="90000"/>
                </a:lnSpc>
                <a:spcBef>
                  <a:spcPct val="5000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10349994" cy="1994292"/>
          </a:xfrm>
          <a:prstGeom prst="roundRect">
            <a:avLst>
              <a:gd name="adj" fmla="val 6024"/>
            </a:avLst>
          </a:prstGeom>
          <a:ln w="19050">
            <a:solidFill>
              <a:schemeClr val="tx2"/>
            </a:solidFill>
            <a:prstDash val="sysDash"/>
          </a:ln>
        </p:spPr>
        <p:txBody>
          <a:bodyPr tIns="365760"/>
          <a:lstStyle/>
          <a:p>
            <a:pPr lvl="0"/>
            <a:r>
              <a:rPr lang="en-US"/>
              <a:t>Click to edit Master text styles</a:t>
            </a:r>
          </a:p>
          <a:p>
            <a:pPr lvl="1"/>
            <a:r>
              <a:rPr lang="en-US"/>
              <a:t>Second level</a:t>
            </a:r>
          </a:p>
          <a:p>
            <a:pPr lvl="2"/>
            <a:r>
              <a:rPr lang="en-US"/>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557863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_Text_Layout 2">
    <p:spTree>
      <p:nvGrpSpPr>
        <p:cNvPr id="1" name=""/>
        <p:cNvGrpSpPr/>
        <p:nvPr/>
      </p:nvGrpSpPr>
      <p:grpSpPr>
        <a:xfrm>
          <a:off x="0" y="0"/>
          <a:ext cx="0" cy="0"/>
          <a:chOff x="0" y="0"/>
          <a:chExt cx="0" cy="0"/>
        </a:xfrm>
      </p:grpSpPr>
      <p:sp>
        <p:nvSpPr>
          <p:cNvPr id="12" name="Content 2">
            <a:extLst>
              <a:ext uri="{FF2B5EF4-FFF2-40B4-BE49-F238E27FC236}">
                <a16:creationId xmlns:a16="http://schemas.microsoft.com/office/drawing/2014/main" id="{61E36895-BBA7-4A05-9E43-D149E604F086}"/>
              </a:ext>
            </a:extLst>
          </p:cNvPr>
          <p:cNvSpPr>
            <a:spLocks noGrp="1"/>
          </p:cNvSpPr>
          <p:nvPr>
            <p:ph sz="quarter" idx="29"/>
          </p:nvPr>
        </p:nvSpPr>
        <p:spPr>
          <a:xfrm>
            <a:off x="6440618" y="2062480"/>
            <a:ext cx="4817112" cy="4040770"/>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7" name="Oval 2">
            <a:extLst>
              <a:ext uri="{FF2B5EF4-FFF2-40B4-BE49-F238E27FC236}">
                <a16:creationId xmlns:a16="http://schemas.microsoft.com/office/drawing/2014/main" id="{7AC7F6D2-10F3-49C5-9E35-E08334243F81}"/>
              </a:ext>
            </a:extLst>
          </p:cNvPr>
          <p:cNvSpPr/>
          <p:nvPr/>
        </p:nvSpPr>
        <p:spPr>
          <a:xfrm>
            <a:off x="8155694" y="1412680"/>
            <a:ext cx="1217305" cy="123152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8" name="Picture Placeholder 2">
            <a:extLst>
              <a:ext uri="{FF2B5EF4-FFF2-40B4-BE49-F238E27FC236}">
                <a16:creationId xmlns:a16="http://schemas.microsoft.com/office/drawing/2014/main" id="{35D5F3FF-C945-449F-A8DD-1245E7FC3676}"/>
              </a:ext>
            </a:extLst>
          </p:cNvPr>
          <p:cNvSpPr>
            <a:spLocks noGrp="1"/>
          </p:cNvSpPr>
          <p:nvPr>
            <p:ph type="pic" sz="quarter" idx="25" hasCustomPrompt="1"/>
          </p:nvPr>
        </p:nvSpPr>
        <p:spPr>
          <a:xfrm>
            <a:off x="8246781"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a:t>Add </a:t>
            </a:r>
            <a:br>
              <a:rPr lang="en-US"/>
            </a:br>
            <a:r>
              <a:rPr lang="en-US"/>
              <a:t>Icon</a:t>
            </a:r>
          </a:p>
        </p:txBody>
      </p:sp>
      <p:sp>
        <p:nvSpPr>
          <p:cNvPr id="11" name="Content 1">
            <a:extLst>
              <a:ext uri="{FF2B5EF4-FFF2-40B4-BE49-F238E27FC236}">
                <a16:creationId xmlns:a16="http://schemas.microsoft.com/office/drawing/2014/main" id="{3DE49688-B34B-4768-BC7D-5A3DEBFAFBAB}"/>
              </a:ext>
            </a:extLst>
          </p:cNvPr>
          <p:cNvSpPr>
            <a:spLocks noGrp="1"/>
          </p:cNvSpPr>
          <p:nvPr>
            <p:ph sz="quarter" idx="28"/>
          </p:nvPr>
        </p:nvSpPr>
        <p:spPr>
          <a:xfrm>
            <a:off x="902249" y="2062480"/>
            <a:ext cx="4817112" cy="4040770"/>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5" name="Oval 1">
            <a:extLst>
              <a:ext uri="{FF2B5EF4-FFF2-40B4-BE49-F238E27FC236}">
                <a16:creationId xmlns:a16="http://schemas.microsoft.com/office/drawing/2014/main" id="{16424F8A-D102-40A2-B130-1D76A75AEB4B}"/>
              </a:ext>
            </a:extLst>
          </p:cNvPr>
          <p:cNvSpPr/>
          <p:nvPr/>
        </p:nvSpPr>
        <p:spPr>
          <a:xfrm>
            <a:off x="2863148" y="1412680"/>
            <a:ext cx="1217305" cy="123152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6" name="Picture Placeholder 1">
            <a:extLst>
              <a:ext uri="{FF2B5EF4-FFF2-40B4-BE49-F238E27FC236}">
                <a16:creationId xmlns:a16="http://schemas.microsoft.com/office/drawing/2014/main" id="{9934DD94-DFCA-44B8-9526-D40AA8FC49A0}"/>
              </a:ext>
            </a:extLst>
          </p:cNvPr>
          <p:cNvSpPr>
            <a:spLocks noGrp="1"/>
          </p:cNvSpPr>
          <p:nvPr>
            <p:ph type="pic" sz="quarter" idx="24" hasCustomPrompt="1"/>
          </p:nvPr>
        </p:nvSpPr>
        <p:spPr>
          <a:xfrm>
            <a:off x="2954235"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a:t>Add icon</a:t>
            </a:r>
          </a:p>
        </p:txBody>
      </p:sp>
      <p:sp>
        <p:nvSpPr>
          <p:cNvPr id="2" name="Title 1">
            <a:extLst>
              <a:ext uri="{FF2B5EF4-FFF2-40B4-BE49-F238E27FC236}">
                <a16:creationId xmlns:a16="http://schemas.microsoft.com/office/drawing/2014/main" id="{A7E9174E-2217-4165-ADBA-5693D4831F7F}"/>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600258121"/>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Rows - Content _Layout 2">
    <p:spTree>
      <p:nvGrpSpPr>
        <p:cNvPr id="1" name=""/>
        <p:cNvGrpSpPr/>
        <p:nvPr/>
      </p:nvGrpSpPr>
      <p:grpSpPr>
        <a:xfrm>
          <a:off x="0" y="0"/>
          <a:ext cx="0" cy="0"/>
          <a:chOff x="0" y="0"/>
          <a:chExt cx="0" cy="0"/>
        </a:xfrm>
      </p:grpSpPr>
      <p:sp>
        <p:nvSpPr>
          <p:cNvPr id="11" name="Content 2">
            <a:extLst>
              <a:ext uri="{FF2B5EF4-FFF2-40B4-BE49-F238E27FC236}">
                <a16:creationId xmlns:a16="http://schemas.microsoft.com/office/drawing/2014/main" id="{4E56C6A1-D45E-4013-84C0-6838901180C4}"/>
              </a:ext>
            </a:extLst>
          </p:cNvPr>
          <p:cNvSpPr>
            <a:spLocks noGrp="1"/>
          </p:cNvSpPr>
          <p:nvPr>
            <p:ph sz="quarter" idx="29"/>
          </p:nvPr>
        </p:nvSpPr>
        <p:spPr>
          <a:xfrm>
            <a:off x="2365539" y="3908319"/>
            <a:ext cx="8912061" cy="2265567"/>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7" name="Oval 2">
            <a:extLst>
              <a:ext uri="{FF2B5EF4-FFF2-40B4-BE49-F238E27FC236}">
                <a16:creationId xmlns:a16="http://schemas.microsoft.com/office/drawing/2014/main" id="{CC749DD2-B7EC-449E-AE93-C5B6ADA58B6E}"/>
              </a:ext>
            </a:extLst>
          </p:cNvPr>
          <p:cNvSpPr/>
          <p:nvPr/>
        </p:nvSpPr>
        <p:spPr>
          <a:xfrm>
            <a:off x="902249" y="3820047"/>
            <a:ext cx="2416513" cy="24165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8" name="Picture Placeholder 2">
            <a:extLst>
              <a:ext uri="{FF2B5EF4-FFF2-40B4-BE49-F238E27FC236}">
                <a16:creationId xmlns:a16="http://schemas.microsoft.com/office/drawing/2014/main" id="{066469D3-A819-429D-96BB-E26E3835E598}"/>
              </a:ext>
            </a:extLst>
          </p:cNvPr>
          <p:cNvSpPr>
            <a:spLocks noGrp="1"/>
          </p:cNvSpPr>
          <p:nvPr>
            <p:ph type="pic" sz="quarter" idx="59" hasCustomPrompt="1"/>
          </p:nvPr>
        </p:nvSpPr>
        <p:spPr>
          <a:xfrm>
            <a:off x="1094238" y="4024480"/>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12" name="Content 1">
            <a:extLst>
              <a:ext uri="{FF2B5EF4-FFF2-40B4-BE49-F238E27FC236}">
                <a16:creationId xmlns:a16="http://schemas.microsoft.com/office/drawing/2014/main" id="{10CB5083-8E3E-4893-9025-A6A70F2E943E}"/>
              </a:ext>
            </a:extLst>
          </p:cNvPr>
          <p:cNvSpPr>
            <a:spLocks noGrp="1"/>
          </p:cNvSpPr>
          <p:nvPr>
            <p:ph sz="quarter" idx="28"/>
          </p:nvPr>
        </p:nvSpPr>
        <p:spPr>
          <a:xfrm>
            <a:off x="2347190" y="1436241"/>
            <a:ext cx="8912061" cy="2265567"/>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5" name="Oval 1">
            <a:extLst>
              <a:ext uri="{FF2B5EF4-FFF2-40B4-BE49-F238E27FC236}">
                <a16:creationId xmlns:a16="http://schemas.microsoft.com/office/drawing/2014/main" id="{14D18B22-D539-4DB3-AACF-1BAD221C4860}"/>
              </a:ext>
            </a:extLst>
          </p:cNvPr>
          <p:cNvSpPr/>
          <p:nvPr/>
        </p:nvSpPr>
        <p:spPr>
          <a:xfrm>
            <a:off x="902249" y="1371599"/>
            <a:ext cx="2416513" cy="24165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6" name="Picture Placeholder 1">
            <a:extLst>
              <a:ext uri="{FF2B5EF4-FFF2-40B4-BE49-F238E27FC236}">
                <a16:creationId xmlns:a16="http://schemas.microsoft.com/office/drawing/2014/main" id="{A62EDC0F-FBB0-496D-8F68-E4A6C9854064}"/>
              </a:ext>
            </a:extLst>
          </p:cNvPr>
          <p:cNvSpPr>
            <a:spLocks noGrp="1"/>
          </p:cNvSpPr>
          <p:nvPr>
            <p:ph type="pic" sz="quarter" idx="57" hasCustomPrompt="1"/>
          </p:nvPr>
        </p:nvSpPr>
        <p:spPr>
          <a:xfrm>
            <a:off x="1094238" y="1576032"/>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 name="Title 1">
            <a:extLst>
              <a:ext uri="{FF2B5EF4-FFF2-40B4-BE49-F238E27FC236}">
                <a16:creationId xmlns:a16="http://schemas.microsoft.com/office/drawing/2014/main" id="{C307715A-6D74-4413-8E38-4E88A33E7E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684618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06421"/>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Rows - Text">
    <p:spTree>
      <p:nvGrpSpPr>
        <p:cNvPr id="1" name=""/>
        <p:cNvGrpSpPr/>
        <p:nvPr/>
      </p:nvGrpSpPr>
      <p:grpSpPr>
        <a:xfrm>
          <a:off x="0" y="0"/>
          <a:ext cx="0" cy="0"/>
          <a:chOff x="0" y="0"/>
          <a:chExt cx="0" cy="0"/>
        </a:xfrm>
      </p:grpSpPr>
      <p:sp>
        <p:nvSpPr>
          <p:cNvPr id="22" name="Content 3">
            <a:extLst>
              <a:ext uri="{FF2B5EF4-FFF2-40B4-BE49-F238E27FC236}">
                <a16:creationId xmlns:a16="http://schemas.microsoft.com/office/drawing/2014/main" id="{0207EFC7-99D0-40A6-A622-810C0E255C51}"/>
              </a:ext>
            </a:extLst>
          </p:cNvPr>
          <p:cNvSpPr>
            <a:spLocks noGrp="1"/>
          </p:cNvSpPr>
          <p:nvPr>
            <p:ph sz="quarter" idx="65"/>
          </p:nvPr>
        </p:nvSpPr>
        <p:spPr>
          <a:xfrm>
            <a:off x="1438276" y="4691356"/>
            <a:ext cx="9839324" cy="1485734"/>
          </a:xfrm>
          <a:prstGeom prst="roundRect">
            <a:avLst>
              <a:gd name="adj" fmla="val 18205"/>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882889" y="4776257"/>
            <a:ext cx="1291002" cy="12910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86901" y="488026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a:t>Pic 3</a:t>
            </a:r>
          </a:p>
        </p:txBody>
      </p:sp>
      <p:sp>
        <p:nvSpPr>
          <p:cNvPr id="21" name="Content 2">
            <a:extLst>
              <a:ext uri="{FF2B5EF4-FFF2-40B4-BE49-F238E27FC236}">
                <a16:creationId xmlns:a16="http://schemas.microsoft.com/office/drawing/2014/main" id="{6920AF96-50E7-4CDB-9902-4C051536AC7A}"/>
              </a:ext>
            </a:extLst>
          </p:cNvPr>
          <p:cNvSpPr>
            <a:spLocks noGrp="1"/>
          </p:cNvSpPr>
          <p:nvPr>
            <p:ph sz="quarter" idx="64"/>
          </p:nvPr>
        </p:nvSpPr>
        <p:spPr>
          <a:xfrm>
            <a:off x="1438276" y="3063799"/>
            <a:ext cx="9839324" cy="1485734"/>
          </a:xfrm>
          <a:prstGeom prst="roundRect">
            <a:avLst>
              <a:gd name="adj" fmla="val 18205"/>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882889" y="3136573"/>
            <a:ext cx="1291002" cy="12910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986901" y="3240585"/>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1438276" y="1436242"/>
            <a:ext cx="9839324" cy="1485734"/>
          </a:xfrm>
          <a:prstGeom prst="roundRect">
            <a:avLst>
              <a:gd name="adj" fmla="val 18205"/>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882889" y="1539166"/>
            <a:ext cx="1291002" cy="12910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98690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5055831"/>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 Text">
    <p:spTree>
      <p:nvGrpSpPr>
        <p:cNvPr id="1" name=""/>
        <p:cNvGrpSpPr/>
        <p:nvPr/>
      </p:nvGrpSpPr>
      <p:grpSpPr>
        <a:xfrm>
          <a:off x="0" y="0"/>
          <a:ext cx="0" cy="0"/>
          <a:chOff x="0" y="0"/>
          <a:chExt cx="0" cy="0"/>
        </a:xfrm>
      </p:grpSpPr>
      <p:sp>
        <p:nvSpPr>
          <p:cNvPr id="23" name="Content 3">
            <a:extLst>
              <a:ext uri="{FF2B5EF4-FFF2-40B4-BE49-F238E27FC236}">
                <a16:creationId xmlns:a16="http://schemas.microsoft.com/office/drawing/2014/main" id="{EAFFB58A-4584-473F-BB8C-93DC35423E1E}"/>
              </a:ext>
            </a:extLst>
          </p:cNvPr>
          <p:cNvSpPr>
            <a:spLocks noGrp="1"/>
          </p:cNvSpPr>
          <p:nvPr>
            <p:ph sz="quarter" idx="65"/>
          </p:nvPr>
        </p:nvSpPr>
        <p:spPr>
          <a:xfrm>
            <a:off x="8072756" y="2087300"/>
            <a:ext cx="3204844" cy="4084899"/>
          </a:xfrm>
          <a:prstGeom prst="roundRect">
            <a:avLst>
              <a:gd name="adj" fmla="val 10802"/>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9029677" y="1373019"/>
            <a:ext cx="1291002" cy="12910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133689" y="1477031"/>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a:t>Pic 3</a:t>
            </a:r>
          </a:p>
        </p:txBody>
      </p:sp>
      <p:sp>
        <p:nvSpPr>
          <p:cNvPr id="19" name="Content 2">
            <a:extLst>
              <a:ext uri="{FF2B5EF4-FFF2-40B4-BE49-F238E27FC236}">
                <a16:creationId xmlns:a16="http://schemas.microsoft.com/office/drawing/2014/main" id="{AE0BB066-FBCF-4945-8268-14D844C1F8A4}"/>
              </a:ext>
            </a:extLst>
          </p:cNvPr>
          <p:cNvSpPr>
            <a:spLocks noGrp="1"/>
          </p:cNvSpPr>
          <p:nvPr>
            <p:ph sz="quarter" idx="64"/>
          </p:nvPr>
        </p:nvSpPr>
        <p:spPr>
          <a:xfrm>
            <a:off x="4504822" y="2087300"/>
            <a:ext cx="3204844" cy="4084899"/>
          </a:xfrm>
          <a:prstGeom prst="roundRect">
            <a:avLst>
              <a:gd name="adj" fmla="val 10802"/>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5459326" y="1446477"/>
            <a:ext cx="1291002" cy="12910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5563338" y="155048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936888" y="2087300"/>
            <a:ext cx="3204844" cy="4084899"/>
          </a:xfrm>
          <a:prstGeom prst="roundRect">
            <a:avLst>
              <a:gd name="adj" fmla="val 10802"/>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1893809" y="1539166"/>
            <a:ext cx="1291002" cy="12910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199782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06266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tatus Slides">
    <p:spTree>
      <p:nvGrpSpPr>
        <p:cNvPr id="1" name=""/>
        <p:cNvGrpSpPr/>
        <p:nvPr/>
      </p:nvGrpSpPr>
      <p:grpSpPr>
        <a:xfrm>
          <a:off x="0" y="0"/>
          <a:ext cx="0" cy="0"/>
          <a:chOff x="0" y="0"/>
          <a:chExt cx="0" cy="0"/>
        </a:xfrm>
      </p:grpSpPr>
      <p:sp>
        <p:nvSpPr>
          <p:cNvPr id="4" name="Content 1">
            <a:extLst>
              <a:ext uri="{FF2B5EF4-FFF2-40B4-BE49-F238E27FC236}">
                <a16:creationId xmlns:a16="http://schemas.microsoft.com/office/drawing/2014/main" id="{5BC1952D-AEAA-4350-988B-B307A55604A1}"/>
              </a:ext>
            </a:extLst>
          </p:cNvPr>
          <p:cNvSpPr>
            <a:spLocks noGrp="1"/>
          </p:cNvSpPr>
          <p:nvPr>
            <p:ph sz="quarter" idx="10"/>
          </p:nvPr>
        </p:nvSpPr>
        <p:spPr>
          <a:xfrm>
            <a:off x="901700" y="1828800"/>
            <a:ext cx="51943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2396893"/>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4 Partition - Layout 1">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02C8992-BAD9-4FB2-9477-5730D900BFBB}"/>
              </a:ext>
            </a:extLst>
          </p:cNvPr>
          <p:cNvSpPr/>
          <p:nvPr/>
        </p:nvSpPr>
        <p:spPr>
          <a:xfrm>
            <a:off x="6242944" y="3999203"/>
            <a:ext cx="5034656" cy="2136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5" name="Text 4">
            <a:extLst>
              <a:ext uri="{FF2B5EF4-FFF2-40B4-BE49-F238E27FC236}">
                <a16:creationId xmlns:a16="http://schemas.microsoft.com/office/drawing/2014/main" id="{4B4D576E-A94C-4A00-BF40-0B29BA0590ED}"/>
              </a:ext>
            </a:extLst>
          </p:cNvPr>
          <p:cNvSpPr>
            <a:spLocks noGrp="1"/>
          </p:cNvSpPr>
          <p:nvPr>
            <p:ph type="body" sz="quarter" idx="30"/>
          </p:nvPr>
        </p:nvSpPr>
        <p:spPr>
          <a:xfrm>
            <a:off x="6350000"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4" name="Text 3">
            <a:extLst>
              <a:ext uri="{FF2B5EF4-FFF2-40B4-BE49-F238E27FC236}">
                <a16:creationId xmlns:a16="http://schemas.microsoft.com/office/drawing/2014/main" id="{78F15B7C-5E44-496B-8303-AB518CCDFBCE}"/>
              </a:ext>
            </a:extLst>
          </p:cNvPr>
          <p:cNvSpPr>
            <a:spLocks noGrp="1"/>
          </p:cNvSpPr>
          <p:nvPr>
            <p:ph type="body" sz="quarter" idx="29"/>
          </p:nvPr>
        </p:nvSpPr>
        <p:spPr>
          <a:xfrm>
            <a:off x="1148458"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3" name="Text 2">
            <a:extLst>
              <a:ext uri="{FF2B5EF4-FFF2-40B4-BE49-F238E27FC236}">
                <a16:creationId xmlns:a16="http://schemas.microsoft.com/office/drawing/2014/main" id="{5CCCFB08-D325-46B2-8914-B5080C24CCC8}"/>
              </a:ext>
            </a:extLst>
          </p:cNvPr>
          <p:cNvSpPr>
            <a:spLocks noGrp="1"/>
          </p:cNvSpPr>
          <p:nvPr>
            <p:ph type="body" sz="quarter" idx="28"/>
          </p:nvPr>
        </p:nvSpPr>
        <p:spPr>
          <a:xfrm>
            <a:off x="6459331"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p:txBody>
      </p:sp>
      <p:sp>
        <p:nvSpPr>
          <p:cNvPr id="3" name="Rectangle 1">
            <a:extLst>
              <a:ext uri="{FF2B5EF4-FFF2-40B4-BE49-F238E27FC236}">
                <a16:creationId xmlns:a16="http://schemas.microsoft.com/office/drawing/2014/main" id="{675AFAB2-ED90-4740-9813-E5C3D16B5A2F}"/>
              </a:ext>
            </a:extLst>
          </p:cNvPr>
          <p:cNvSpPr/>
          <p:nvPr/>
        </p:nvSpPr>
        <p:spPr>
          <a:xfrm>
            <a:off x="902249" y="1456405"/>
            <a:ext cx="5271643" cy="2233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2" name="Text 1">
            <a:extLst>
              <a:ext uri="{FF2B5EF4-FFF2-40B4-BE49-F238E27FC236}">
                <a16:creationId xmlns:a16="http://schemas.microsoft.com/office/drawing/2014/main" id="{E618D867-E33B-4C92-A7D5-3EF2D49A38FA}"/>
              </a:ext>
            </a:extLst>
          </p:cNvPr>
          <p:cNvSpPr>
            <a:spLocks noGrp="1"/>
          </p:cNvSpPr>
          <p:nvPr>
            <p:ph type="body" sz="quarter" idx="27"/>
          </p:nvPr>
        </p:nvSpPr>
        <p:spPr>
          <a:xfrm>
            <a:off x="1148458"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00707134-8120-4763-B351-049B91E703B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85765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Key Accomplishment">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8" y="1547246"/>
            <a:ext cx="10284481"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2393609"/>
      </p:ext>
    </p:extLst>
  </p:cSld>
  <p:clrMapOvr>
    <a:masterClrMapping/>
  </p:clrMapOvr>
  <p:transition spd="slow">
    <p:wipe/>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 Column Left - 4 Rows Right">
    <p:spTree>
      <p:nvGrpSpPr>
        <p:cNvPr id="1" name=""/>
        <p:cNvGrpSpPr/>
        <p:nvPr/>
      </p:nvGrpSpPr>
      <p:grpSpPr>
        <a:xfrm>
          <a:off x="0" y="0"/>
          <a:ext cx="0" cy="0"/>
          <a:chOff x="0" y="0"/>
          <a:chExt cx="0" cy="0"/>
        </a:xfrm>
      </p:grpSpPr>
      <p:sp>
        <p:nvSpPr>
          <p:cNvPr id="28" name="Text 5">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5176899"/>
            <a:ext cx="4906702" cy="919101"/>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32" name="Heading 5">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5018565"/>
            <a:ext cx="3784600" cy="313920"/>
          </a:xfrm>
          <a:prstGeom prst="roundRect">
            <a:avLst>
              <a:gd name="adj" fmla="val 36090"/>
            </a:avLst>
          </a:prstGeom>
          <a:solidFill>
            <a:schemeClr val="accent6"/>
          </a:solidFill>
        </p:spPr>
        <p:style>
          <a:lnRef idx="0">
            <a:schemeClr val="accent5"/>
          </a:lnRef>
          <a:fillRef idx="3">
            <a:schemeClr val="accent5"/>
          </a:fillRef>
          <a:effectRef idx="3">
            <a:schemeClr val="accent5"/>
          </a:effectRef>
          <a:fontRef idx="minor">
            <a:schemeClr val="lt1"/>
          </a:fontRef>
        </p:style>
        <p:txBody>
          <a:bodyPr tIns="0" bIns="0" anchor="ctr" anchorCtr="0">
            <a:noAutofit/>
          </a:bodyPr>
          <a:lstStyle>
            <a:lvl1pPr marL="0" indent="0" algn="l">
              <a:buNone/>
              <a:defRPr sz="1800" b="0">
                <a:latin typeface="+mj-lt"/>
              </a:defRPr>
            </a:lvl1pPr>
          </a:lstStyle>
          <a:p>
            <a:pPr lvl="0"/>
            <a:r>
              <a:rPr lang="en-US"/>
              <a:t>Heading 5</a:t>
            </a:r>
          </a:p>
        </p:txBody>
      </p:sp>
      <p:sp>
        <p:nvSpPr>
          <p:cNvPr id="27" name="Text 4">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3967015"/>
            <a:ext cx="4906702" cy="919101"/>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0" name="Heading 4">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3807911"/>
            <a:ext cx="3784600" cy="313920"/>
          </a:xfrm>
          <a:prstGeom prst="roundRect">
            <a:avLst>
              <a:gd name="adj" fmla="val 36090"/>
            </a:avLst>
          </a:prstGeom>
          <a:solidFill>
            <a:schemeClr val="accent5"/>
          </a:solidFill>
        </p:spPr>
        <p:style>
          <a:lnRef idx="0">
            <a:schemeClr val="accent6"/>
          </a:lnRef>
          <a:fillRef idx="3">
            <a:schemeClr val="accent6"/>
          </a:fillRef>
          <a:effectRef idx="3">
            <a:schemeClr val="accent6"/>
          </a:effectRef>
          <a:fontRef idx="minor">
            <a:schemeClr val="lt1"/>
          </a:fontRef>
        </p:style>
        <p:txBody>
          <a:bodyPr tIns="0" bIns="0" anchor="ctr" anchorCtr="0">
            <a:noAutofit/>
          </a:bodyPr>
          <a:lstStyle>
            <a:lvl1pPr marL="0" indent="0" algn="l">
              <a:buNone/>
              <a:defRPr sz="1800" b="0">
                <a:latin typeface="+mj-lt"/>
              </a:defRPr>
            </a:lvl1pPr>
          </a:lstStyle>
          <a:p>
            <a:pPr lvl="0"/>
            <a:r>
              <a:rPr lang="en-US"/>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6447099" y="2757131"/>
            <a:ext cx="4906702" cy="919101"/>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6291162" y="2590473"/>
            <a:ext cx="3784600" cy="313920"/>
          </a:xfrm>
          <a:prstGeom prst="roundRect">
            <a:avLst>
              <a:gd name="adj" fmla="val 36090"/>
            </a:avLst>
          </a:prstGeom>
          <a:solidFill>
            <a:schemeClr val="accent4"/>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a:t>Heading 3</a:t>
            </a:r>
          </a:p>
        </p:txBody>
      </p:sp>
      <p:sp>
        <p:nvSpPr>
          <p:cNvPr id="18" name="Text 2">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6447099" y="1547247"/>
            <a:ext cx="4906702" cy="919101"/>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fontScale="92500"/>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19" name="Heading 2">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6291162" y="1403010"/>
            <a:ext cx="3785616" cy="313920"/>
          </a:xfrm>
          <a:prstGeom prst="roundRect">
            <a:avLst>
              <a:gd name="adj" fmla="val 36090"/>
            </a:avLst>
          </a:prstGeom>
          <a:solidFill>
            <a:schemeClr val="accent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cap="none" spc="0">
                <a:ln w="0"/>
                <a:solidFill>
                  <a:schemeClr val="bg1"/>
                </a:solidFill>
                <a:effectLst/>
                <a:latin typeface="+mj-lt"/>
              </a:defRPr>
            </a:lvl1pPr>
          </a:lstStyle>
          <a:p>
            <a:pPr lvl="0"/>
            <a:r>
              <a:rPr lang="en-US"/>
              <a:t>Heading 2</a:t>
            </a:r>
          </a:p>
        </p:txBody>
      </p:sp>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9" y="1547246"/>
            <a:ext cx="4996202"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1215857"/>
      </p:ext>
    </p:extLst>
  </p:cSld>
  <p:clrMapOvr>
    <a:masterClrMapping/>
  </p:clrMapOvr>
  <p:transition spd="slow">
    <p:wipe/>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 Quadrant Slide - Color Option 1">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anchor="t" anchorCtr="0">
            <a:noAutofit/>
          </a:bodyPr>
          <a:lstStyle>
            <a:lvl1pPr marL="0" indent="0" algn="l">
              <a:buNone/>
              <a:defRPr sz="1800" b="0">
                <a:latin typeface="+mj-lt"/>
              </a:defRPr>
            </a:lvl1pPr>
          </a:lstStyle>
          <a:p>
            <a:pPr lvl="0"/>
            <a:r>
              <a:rPr lang="en-US"/>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a:latin typeface="+mj-lt"/>
              </a:defRPr>
            </a:lvl1pPr>
          </a:lstStyle>
          <a:p>
            <a:pPr lvl="0"/>
            <a:r>
              <a:rPr lang="en-US"/>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400050" indent="-115888">
              <a:defRPr lang="en-US" sz="1200"/>
            </a:lvl1pPr>
            <a:lvl2pPr marL="400050" indent="-115888">
              <a:defRPr lang="en-US" sz="1200"/>
            </a:lvl2pPr>
            <a:lvl3pPr marL="400050" indent="-115888">
              <a:defRPr lang="en-US" sz="110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1"/>
          </a:lnRef>
          <a:fillRef idx="3">
            <a:schemeClr val="accent1"/>
          </a:fillRef>
          <a:effectRef idx="3">
            <a:schemeClr val="accent1"/>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0164091"/>
      </p:ext>
    </p:extLst>
  </p:cSld>
  <p:clrMapOvr>
    <a:masterClrMapping/>
  </p:clrMapOvr>
  <p:transition spd="slow">
    <p:wipe/>
  </p:transition>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 Quadrant Slide - Color Option 2">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3"/>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1028823240"/>
      </p:ext>
    </p:extLst>
  </p:cSld>
  <p:clrMapOvr>
    <a:masterClrMapping/>
  </p:clrMapOvr>
  <p:transition spd="slow">
    <p:wipe/>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 Quadrant - Color Option 3 + Icons">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1"/>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a:solidFill>
            <a:schemeClr val="tx2"/>
          </a:solidFill>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1"/>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a:solidFill>
            <a:schemeClr val="tx2"/>
          </a:solidFill>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1"/>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accent1"/>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a:t>Heading 1</a:t>
            </a:r>
          </a:p>
        </p:txBody>
      </p:sp>
      <p:sp>
        <p:nvSpPr>
          <p:cNvPr id="14" name="Picture Placeholder 4">
            <a:extLst>
              <a:ext uri="{FF2B5EF4-FFF2-40B4-BE49-F238E27FC236}">
                <a16:creationId xmlns:a16="http://schemas.microsoft.com/office/drawing/2014/main" id="{672657AF-B863-4BA7-BBE9-87CDEB03428B}"/>
              </a:ext>
            </a:extLst>
          </p:cNvPr>
          <p:cNvSpPr>
            <a:spLocks noGrp="1"/>
          </p:cNvSpPr>
          <p:nvPr>
            <p:ph type="pic" sz="quarter" idx="64" hasCustomPrompt="1"/>
          </p:nvPr>
        </p:nvSpPr>
        <p:spPr>
          <a:xfrm>
            <a:off x="9675337" y="3867414"/>
            <a:ext cx="358775" cy="358775"/>
          </a:xfrm>
          <a:prstGeom prst="ellipse">
            <a:avLst/>
          </a:prstGeom>
          <a:solidFill>
            <a:schemeClr val="bg1"/>
          </a:solidFill>
        </p:spPr>
        <p:txBody>
          <a:bodyPr>
            <a:noAutofit/>
          </a:bodyPr>
          <a:lstStyle>
            <a:lvl1pPr marL="0" indent="0" algn="ctr">
              <a:defRPr sz="1050"/>
            </a:lvl1pPr>
          </a:lstStyle>
          <a:p>
            <a:r>
              <a:rPr lang="en-US"/>
              <a:t>Pic</a:t>
            </a:r>
          </a:p>
        </p:txBody>
      </p:sp>
      <p:sp>
        <p:nvSpPr>
          <p:cNvPr id="13" name="Picture Placeholder 3">
            <a:extLst>
              <a:ext uri="{FF2B5EF4-FFF2-40B4-BE49-F238E27FC236}">
                <a16:creationId xmlns:a16="http://schemas.microsoft.com/office/drawing/2014/main" id="{EDFDEA84-1BB3-4438-9CDB-F7D28C7AC4A5}"/>
              </a:ext>
            </a:extLst>
          </p:cNvPr>
          <p:cNvSpPr>
            <a:spLocks noGrp="1"/>
          </p:cNvSpPr>
          <p:nvPr>
            <p:ph type="pic" sz="quarter" idx="63" hasCustomPrompt="1"/>
          </p:nvPr>
        </p:nvSpPr>
        <p:spPr>
          <a:xfrm>
            <a:off x="4361215" y="3867414"/>
            <a:ext cx="358775" cy="358775"/>
          </a:xfrm>
          <a:prstGeom prst="ellipse">
            <a:avLst/>
          </a:prstGeom>
          <a:solidFill>
            <a:schemeClr val="bg1"/>
          </a:solidFill>
        </p:spPr>
        <p:txBody>
          <a:bodyPr>
            <a:noAutofit/>
          </a:bodyPr>
          <a:lstStyle>
            <a:lvl1pPr marL="0" indent="0" algn="ctr">
              <a:defRPr sz="1050"/>
            </a:lvl1pPr>
          </a:lstStyle>
          <a:p>
            <a:r>
              <a:rPr lang="en-US"/>
              <a:t>Pic</a:t>
            </a:r>
          </a:p>
        </p:txBody>
      </p:sp>
      <p:sp>
        <p:nvSpPr>
          <p:cNvPr id="12" name="Picture Placeholder 2">
            <a:extLst>
              <a:ext uri="{FF2B5EF4-FFF2-40B4-BE49-F238E27FC236}">
                <a16:creationId xmlns:a16="http://schemas.microsoft.com/office/drawing/2014/main" id="{BB652DA9-E3F8-43AD-BA92-450C033A749F}"/>
              </a:ext>
            </a:extLst>
          </p:cNvPr>
          <p:cNvSpPr>
            <a:spLocks noGrp="1"/>
          </p:cNvSpPr>
          <p:nvPr>
            <p:ph type="pic" sz="quarter" idx="62" hasCustomPrompt="1"/>
          </p:nvPr>
        </p:nvSpPr>
        <p:spPr>
          <a:xfrm>
            <a:off x="9675337" y="1834310"/>
            <a:ext cx="358775" cy="358775"/>
          </a:xfrm>
          <a:prstGeom prst="ellipse">
            <a:avLst/>
          </a:prstGeom>
          <a:solidFill>
            <a:schemeClr val="bg1"/>
          </a:solidFill>
        </p:spPr>
        <p:txBody>
          <a:bodyPr>
            <a:noAutofit/>
          </a:bodyPr>
          <a:lstStyle>
            <a:lvl1pPr marL="0" indent="0" algn="ctr">
              <a:defRPr sz="1050"/>
            </a:lvl1pPr>
          </a:lstStyle>
          <a:p>
            <a:r>
              <a:rPr lang="en-US"/>
              <a:t>Pic</a:t>
            </a:r>
          </a:p>
        </p:txBody>
      </p:sp>
      <p:sp>
        <p:nvSpPr>
          <p:cNvPr id="11" name="Picture Placeholder 1">
            <a:extLst>
              <a:ext uri="{FF2B5EF4-FFF2-40B4-BE49-F238E27FC236}">
                <a16:creationId xmlns:a16="http://schemas.microsoft.com/office/drawing/2014/main" id="{076596A9-6826-476D-BFAF-6EC4F26AB750}"/>
              </a:ext>
            </a:extLst>
          </p:cNvPr>
          <p:cNvSpPr>
            <a:spLocks noGrp="1"/>
          </p:cNvSpPr>
          <p:nvPr>
            <p:ph type="pic" sz="quarter" idx="61" hasCustomPrompt="1"/>
          </p:nvPr>
        </p:nvSpPr>
        <p:spPr>
          <a:xfrm>
            <a:off x="4361215" y="1834310"/>
            <a:ext cx="358775" cy="358775"/>
          </a:xfrm>
          <a:prstGeom prst="ellipse">
            <a:avLst/>
          </a:prstGeom>
          <a:solidFill>
            <a:schemeClr val="bg1"/>
          </a:solidFill>
        </p:spPr>
        <p:txBody>
          <a:bodyPr>
            <a:noAutofit/>
          </a:bodyPr>
          <a:lstStyle>
            <a:lvl1pPr marL="0" indent="0" algn="ctr">
              <a:defRPr sz="1050"/>
            </a:lvl1pPr>
          </a:lstStyle>
          <a:p>
            <a:r>
              <a:rPr lang="en-US"/>
              <a:t>Pic</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1086851797"/>
      </p:ext>
    </p:extLst>
  </p:cSld>
  <p:clrMapOvr>
    <a:masterClrMapping/>
  </p:clrMapOvr>
  <p:transition spd="slow">
    <p:wipe/>
  </p:transition>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ix Column Layout">
    <p:spTree>
      <p:nvGrpSpPr>
        <p:cNvPr id="1" name=""/>
        <p:cNvGrpSpPr/>
        <p:nvPr/>
      </p:nvGrpSpPr>
      <p:grpSpPr>
        <a:xfrm>
          <a:off x="0" y="0"/>
          <a:ext cx="0" cy="0"/>
          <a:chOff x="0" y="0"/>
          <a:chExt cx="0" cy="0"/>
        </a:xfrm>
      </p:grpSpPr>
      <p:sp>
        <p:nvSpPr>
          <p:cNvPr id="43" name="Content 6">
            <a:extLst>
              <a:ext uri="{FF2B5EF4-FFF2-40B4-BE49-F238E27FC236}">
                <a16:creationId xmlns:a16="http://schemas.microsoft.com/office/drawing/2014/main" id="{7075D4F9-BD67-4769-953E-1F8C71537282}"/>
              </a:ext>
            </a:extLst>
          </p:cNvPr>
          <p:cNvSpPr>
            <a:spLocks noGrp="1"/>
          </p:cNvSpPr>
          <p:nvPr>
            <p:ph sz="quarter" idx="41"/>
          </p:nvPr>
        </p:nvSpPr>
        <p:spPr>
          <a:xfrm>
            <a:off x="9968194" y="2104496"/>
            <a:ext cx="1549400" cy="3703637"/>
          </a:xfrm>
          <a:solidFill>
            <a:schemeClr val="bg1"/>
          </a:solidFill>
        </p:spPr>
        <p:txBody>
          <a:bodyPr tIns="274320">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26" name="Heading 6">
            <a:extLst>
              <a:ext uri="{FF2B5EF4-FFF2-40B4-BE49-F238E27FC236}">
                <a16:creationId xmlns:a16="http://schemas.microsoft.com/office/drawing/2014/main" id="{8175CC09-8015-4863-AB65-51C1F12AC2DA}"/>
              </a:ext>
            </a:extLst>
          </p:cNvPr>
          <p:cNvSpPr>
            <a:spLocks noGrp="1"/>
          </p:cNvSpPr>
          <p:nvPr>
            <p:ph type="body" sz="quarter" idx="35" hasCustomPrompt="1"/>
          </p:nvPr>
        </p:nvSpPr>
        <p:spPr>
          <a:xfrm>
            <a:off x="9968194" y="1492153"/>
            <a:ext cx="1549400" cy="736355"/>
          </a:xfrm>
          <a:prstGeom prst="snip2DiagRect">
            <a:avLst/>
          </a:prstGeom>
          <a:solidFill>
            <a:schemeClr val="accent6"/>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a:t>Heading 6</a:t>
            </a:r>
          </a:p>
        </p:txBody>
      </p:sp>
      <p:sp>
        <p:nvSpPr>
          <p:cNvPr id="42" name="Content 5">
            <a:extLst>
              <a:ext uri="{FF2B5EF4-FFF2-40B4-BE49-F238E27FC236}">
                <a16:creationId xmlns:a16="http://schemas.microsoft.com/office/drawing/2014/main" id="{8525781C-5D34-4953-B9B2-2F008E61DAB2}"/>
              </a:ext>
            </a:extLst>
          </p:cNvPr>
          <p:cNvSpPr>
            <a:spLocks noGrp="1"/>
          </p:cNvSpPr>
          <p:nvPr>
            <p:ph sz="quarter" idx="40"/>
          </p:nvPr>
        </p:nvSpPr>
        <p:spPr>
          <a:xfrm>
            <a:off x="8084283" y="2104496"/>
            <a:ext cx="1549400" cy="3703637"/>
          </a:xfrm>
          <a:solidFill>
            <a:schemeClr val="bg1"/>
          </a:solidFill>
        </p:spPr>
        <p:txBody>
          <a:bodyPr tIns="274320">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25" name="Heading 5">
            <a:extLst>
              <a:ext uri="{FF2B5EF4-FFF2-40B4-BE49-F238E27FC236}">
                <a16:creationId xmlns:a16="http://schemas.microsoft.com/office/drawing/2014/main" id="{F5EC765C-4FCA-4CB6-99B1-1800E86F7086}"/>
              </a:ext>
            </a:extLst>
          </p:cNvPr>
          <p:cNvSpPr>
            <a:spLocks noGrp="1"/>
          </p:cNvSpPr>
          <p:nvPr>
            <p:ph type="body" sz="quarter" idx="34" hasCustomPrompt="1"/>
          </p:nvPr>
        </p:nvSpPr>
        <p:spPr>
          <a:xfrm>
            <a:off x="8084283" y="1492153"/>
            <a:ext cx="1549400" cy="736355"/>
          </a:xfrm>
          <a:prstGeom prst="snip2DiagRect">
            <a:avLst/>
          </a:prstGeom>
          <a:solidFill>
            <a:schemeClr val="accent5"/>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a:t>Heading 5</a:t>
            </a:r>
          </a:p>
        </p:txBody>
      </p:sp>
      <p:sp>
        <p:nvSpPr>
          <p:cNvPr id="41" name="Content 4">
            <a:extLst>
              <a:ext uri="{FF2B5EF4-FFF2-40B4-BE49-F238E27FC236}">
                <a16:creationId xmlns:a16="http://schemas.microsoft.com/office/drawing/2014/main" id="{7DB21A75-1C40-4C39-8433-5A93BA2DD786}"/>
              </a:ext>
            </a:extLst>
          </p:cNvPr>
          <p:cNvSpPr>
            <a:spLocks noGrp="1"/>
          </p:cNvSpPr>
          <p:nvPr>
            <p:ph sz="quarter" idx="39"/>
          </p:nvPr>
        </p:nvSpPr>
        <p:spPr>
          <a:xfrm>
            <a:off x="6200372" y="2104496"/>
            <a:ext cx="1549400" cy="3703637"/>
          </a:xfrm>
          <a:solidFill>
            <a:schemeClr val="bg1"/>
          </a:solidFill>
        </p:spPr>
        <p:txBody>
          <a:bodyPr tIns="274320">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23" name="Heading 4">
            <a:extLst>
              <a:ext uri="{FF2B5EF4-FFF2-40B4-BE49-F238E27FC236}">
                <a16:creationId xmlns:a16="http://schemas.microsoft.com/office/drawing/2014/main" id="{B700EA20-28D4-4CF5-9079-455D008ECE68}"/>
              </a:ext>
            </a:extLst>
          </p:cNvPr>
          <p:cNvSpPr>
            <a:spLocks noGrp="1"/>
          </p:cNvSpPr>
          <p:nvPr>
            <p:ph type="body" sz="quarter" idx="32" hasCustomPrompt="1"/>
          </p:nvPr>
        </p:nvSpPr>
        <p:spPr>
          <a:xfrm>
            <a:off x="6200372" y="1464733"/>
            <a:ext cx="1549400" cy="736355"/>
          </a:xfrm>
          <a:prstGeom prst="snip2DiagRect">
            <a:avLst/>
          </a:prstGeom>
          <a:solidFill>
            <a:schemeClr val="accent4"/>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a:t>Heading 4</a:t>
            </a:r>
          </a:p>
        </p:txBody>
      </p:sp>
      <p:sp>
        <p:nvSpPr>
          <p:cNvPr id="40" name="Content 3">
            <a:extLst>
              <a:ext uri="{FF2B5EF4-FFF2-40B4-BE49-F238E27FC236}">
                <a16:creationId xmlns:a16="http://schemas.microsoft.com/office/drawing/2014/main" id="{4DF2189A-04EA-4F95-87F3-7F9E7FE2F528}"/>
              </a:ext>
            </a:extLst>
          </p:cNvPr>
          <p:cNvSpPr>
            <a:spLocks noGrp="1"/>
          </p:cNvSpPr>
          <p:nvPr>
            <p:ph sz="quarter" idx="38"/>
          </p:nvPr>
        </p:nvSpPr>
        <p:spPr>
          <a:xfrm>
            <a:off x="4316461" y="2104496"/>
            <a:ext cx="1549400" cy="3703637"/>
          </a:xfrm>
          <a:solidFill>
            <a:schemeClr val="bg1"/>
          </a:solidFill>
        </p:spPr>
        <p:txBody>
          <a:bodyPr tIns="274320">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21" name="Heading 3">
            <a:extLst>
              <a:ext uri="{FF2B5EF4-FFF2-40B4-BE49-F238E27FC236}">
                <a16:creationId xmlns:a16="http://schemas.microsoft.com/office/drawing/2014/main" id="{F0C5C099-52A9-4DFE-9FBF-AAFACC100984}"/>
              </a:ext>
            </a:extLst>
          </p:cNvPr>
          <p:cNvSpPr>
            <a:spLocks noGrp="1"/>
          </p:cNvSpPr>
          <p:nvPr>
            <p:ph type="body" sz="quarter" idx="30" hasCustomPrompt="1"/>
          </p:nvPr>
        </p:nvSpPr>
        <p:spPr>
          <a:xfrm>
            <a:off x="4316461" y="1485298"/>
            <a:ext cx="1549400" cy="736355"/>
          </a:xfrm>
          <a:prstGeom prst="snip2DiagRect">
            <a:avLst/>
          </a:prstGeom>
          <a:solidFill>
            <a:schemeClr val="accent3"/>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a:t>Heading 3</a:t>
            </a:r>
          </a:p>
        </p:txBody>
      </p:sp>
      <p:sp>
        <p:nvSpPr>
          <p:cNvPr id="39" name="Content 2">
            <a:extLst>
              <a:ext uri="{FF2B5EF4-FFF2-40B4-BE49-F238E27FC236}">
                <a16:creationId xmlns:a16="http://schemas.microsoft.com/office/drawing/2014/main" id="{22710D7D-3CB1-4D5D-A6C5-65082E9F4099}"/>
              </a:ext>
            </a:extLst>
          </p:cNvPr>
          <p:cNvSpPr>
            <a:spLocks noGrp="1"/>
          </p:cNvSpPr>
          <p:nvPr>
            <p:ph sz="quarter" idx="37"/>
          </p:nvPr>
        </p:nvSpPr>
        <p:spPr>
          <a:xfrm>
            <a:off x="2432550" y="2104496"/>
            <a:ext cx="1549400" cy="3703637"/>
          </a:xfrm>
          <a:solidFill>
            <a:schemeClr val="bg1"/>
          </a:solidFill>
        </p:spPr>
        <p:txBody>
          <a:bodyPr tIns="274320">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22" name="Heading 2">
            <a:extLst>
              <a:ext uri="{FF2B5EF4-FFF2-40B4-BE49-F238E27FC236}">
                <a16:creationId xmlns:a16="http://schemas.microsoft.com/office/drawing/2014/main" id="{2C6F97F1-3B67-444D-9304-7C24F592E33A}"/>
              </a:ext>
            </a:extLst>
          </p:cNvPr>
          <p:cNvSpPr>
            <a:spLocks noGrp="1"/>
          </p:cNvSpPr>
          <p:nvPr>
            <p:ph type="body" sz="quarter" idx="31" hasCustomPrompt="1"/>
          </p:nvPr>
        </p:nvSpPr>
        <p:spPr>
          <a:xfrm>
            <a:off x="2432550" y="1478443"/>
            <a:ext cx="1549400" cy="736355"/>
          </a:xfrm>
          <a:prstGeom prst="snip2DiagRect">
            <a:avLst/>
          </a:prstGeom>
          <a:solidFill>
            <a:schemeClr val="accent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a:t>Heading 2</a:t>
            </a:r>
          </a:p>
        </p:txBody>
      </p:sp>
      <p:sp>
        <p:nvSpPr>
          <p:cNvPr id="16" name="Content 1">
            <a:extLst>
              <a:ext uri="{FF2B5EF4-FFF2-40B4-BE49-F238E27FC236}">
                <a16:creationId xmlns:a16="http://schemas.microsoft.com/office/drawing/2014/main" id="{AC83EE9E-D8A8-4349-A041-8F778CB13E94}"/>
              </a:ext>
            </a:extLst>
          </p:cNvPr>
          <p:cNvSpPr>
            <a:spLocks noGrp="1"/>
          </p:cNvSpPr>
          <p:nvPr>
            <p:ph sz="quarter" idx="36"/>
          </p:nvPr>
        </p:nvSpPr>
        <p:spPr>
          <a:xfrm>
            <a:off x="548639" y="2104496"/>
            <a:ext cx="1549400" cy="3703637"/>
          </a:xfrm>
          <a:solidFill>
            <a:schemeClr val="bg1"/>
          </a:solidFill>
        </p:spPr>
        <p:txBody>
          <a:bodyPr tIns="274320">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24" name="Heading 1">
            <a:extLst>
              <a:ext uri="{FF2B5EF4-FFF2-40B4-BE49-F238E27FC236}">
                <a16:creationId xmlns:a16="http://schemas.microsoft.com/office/drawing/2014/main" id="{5C9BA9F2-C1F3-4742-A7DD-9BF9CDFD3CA9}"/>
              </a:ext>
            </a:extLst>
          </p:cNvPr>
          <p:cNvSpPr>
            <a:spLocks noGrp="1"/>
          </p:cNvSpPr>
          <p:nvPr>
            <p:ph type="body" sz="quarter" idx="33" hasCustomPrompt="1"/>
          </p:nvPr>
        </p:nvSpPr>
        <p:spPr>
          <a:xfrm>
            <a:off x="548639" y="1471588"/>
            <a:ext cx="1549400" cy="736355"/>
          </a:xfrm>
          <a:prstGeom prst="snip2DiagRect">
            <a:avLst/>
          </a:prstGeom>
          <a:solidFill>
            <a:schemeClr val="tx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a:t>Heading 1</a:t>
            </a:r>
          </a:p>
        </p:txBody>
      </p:sp>
      <p:sp>
        <p:nvSpPr>
          <p:cNvPr id="2" name="Title 1">
            <a:extLst>
              <a:ext uri="{FF2B5EF4-FFF2-40B4-BE49-F238E27FC236}">
                <a16:creationId xmlns:a16="http://schemas.microsoft.com/office/drawing/2014/main" id="{DE9720B7-8264-40BE-B3BF-2643746DB4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96944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30112"/>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x 2 Title with Icon and Body">
    <p:spTree>
      <p:nvGrpSpPr>
        <p:cNvPr id="1" name=""/>
        <p:cNvGrpSpPr/>
        <p:nvPr/>
      </p:nvGrpSpPr>
      <p:grpSpPr>
        <a:xfrm>
          <a:off x="0" y="0"/>
          <a:ext cx="0" cy="0"/>
          <a:chOff x="0" y="0"/>
          <a:chExt cx="0" cy="0"/>
        </a:xfrm>
      </p:grpSpPr>
      <p:sp>
        <p:nvSpPr>
          <p:cNvPr id="21" name="Content 6">
            <a:extLst>
              <a:ext uri="{FF2B5EF4-FFF2-40B4-BE49-F238E27FC236}">
                <a16:creationId xmlns:a16="http://schemas.microsoft.com/office/drawing/2014/main" id="{194EDA17-0D91-4B24-A05C-CBF950F73A40}"/>
              </a:ext>
            </a:extLst>
          </p:cNvPr>
          <p:cNvSpPr>
            <a:spLocks noGrp="1"/>
          </p:cNvSpPr>
          <p:nvPr>
            <p:ph sz="quarter" idx="44"/>
          </p:nvPr>
        </p:nvSpPr>
        <p:spPr>
          <a:xfrm>
            <a:off x="7891633" y="4988731"/>
            <a:ext cx="2586038" cy="1189319"/>
          </a:xfrm>
          <a:noFill/>
        </p:spPr>
        <p:txBody>
          <a:bodyPr>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22" name="Heading 6">
            <a:extLst>
              <a:ext uri="{FF2B5EF4-FFF2-40B4-BE49-F238E27FC236}">
                <a16:creationId xmlns:a16="http://schemas.microsoft.com/office/drawing/2014/main" id="{4BD57A4A-A0CB-4ABB-9983-71D6B0F61BC1}"/>
              </a:ext>
            </a:extLst>
          </p:cNvPr>
          <p:cNvSpPr>
            <a:spLocks noGrp="1"/>
          </p:cNvSpPr>
          <p:nvPr>
            <p:ph type="body" sz="quarter" idx="45" hasCustomPrompt="1"/>
          </p:nvPr>
        </p:nvSpPr>
        <p:spPr>
          <a:xfrm>
            <a:off x="789163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a:t>Heading 6</a:t>
            </a:r>
          </a:p>
        </p:txBody>
      </p:sp>
      <p:sp>
        <p:nvSpPr>
          <p:cNvPr id="18" name="Picture Placeholder 6">
            <a:extLst>
              <a:ext uri="{FF2B5EF4-FFF2-40B4-BE49-F238E27FC236}">
                <a16:creationId xmlns:a16="http://schemas.microsoft.com/office/drawing/2014/main" id="{65FE0333-9543-4B1E-BEF2-81E69C5DE8E4}"/>
              </a:ext>
            </a:extLst>
          </p:cNvPr>
          <p:cNvSpPr>
            <a:spLocks noGrp="1"/>
          </p:cNvSpPr>
          <p:nvPr>
            <p:ph type="pic" sz="quarter" idx="35" hasCustomPrompt="1"/>
          </p:nvPr>
        </p:nvSpPr>
        <p:spPr>
          <a:xfrm>
            <a:off x="88112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29" name="Content 5">
            <a:extLst>
              <a:ext uri="{FF2B5EF4-FFF2-40B4-BE49-F238E27FC236}">
                <a16:creationId xmlns:a16="http://schemas.microsoft.com/office/drawing/2014/main" id="{9399941C-46A0-4EFE-9AF5-BF4D7501E515}"/>
              </a:ext>
            </a:extLst>
          </p:cNvPr>
          <p:cNvSpPr>
            <a:spLocks noGrp="1"/>
          </p:cNvSpPr>
          <p:nvPr>
            <p:ph sz="quarter" idx="46"/>
          </p:nvPr>
        </p:nvSpPr>
        <p:spPr>
          <a:xfrm>
            <a:off x="4844658" y="4988731"/>
            <a:ext cx="2586038" cy="1189319"/>
          </a:xfrm>
          <a:noFill/>
        </p:spPr>
        <p:txBody>
          <a:bodyPr>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30" name="Heading 5">
            <a:extLst>
              <a:ext uri="{FF2B5EF4-FFF2-40B4-BE49-F238E27FC236}">
                <a16:creationId xmlns:a16="http://schemas.microsoft.com/office/drawing/2014/main" id="{4793C9A8-6CB4-4259-8B59-263D9F262B3B}"/>
              </a:ext>
            </a:extLst>
          </p:cNvPr>
          <p:cNvSpPr>
            <a:spLocks noGrp="1"/>
          </p:cNvSpPr>
          <p:nvPr>
            <p:ph type="body" sz="quarter" idx="34" hasCustomPrompt="1"/>
          </p:nvPr>
        </p:nvSpPr>
        <p:spPr>
          <a:xfrm>
            <a:off x="4844658"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a:t>Heading 5</a:t>
            </a:r>
          </a:p>
        </p:txBody>
      </p:sp>
      <p:sp>
        <p:nvSpPr>
          <p:cNvPr id="15" name="Picture Placeholder 5">
            <a:extLst>
              <a:ext uri="{FF2B5EF4-FFF2-40B4-BE49-F238E27FC236}">
                <a16:creationId xmlns:a16="http://schemas.microsoft.com/office/drawing/2014/main" id="{D2D1D69A-7215-4946-803E-E5B503F990AC}"/>
              </a:ext>
            </a:extLst>
          </p:cNvPr>
          <p:cNvSpPr>
            <a:spLocks noGrp="1"/>
          </p:cNvSpPr>
          <p:nvPr>
            <p:ph type="pic" sz="quarter" idx="32" hasCustomPrompt="1"/>
          </p:nvPr>
        </p:nvSpPr>
        <p:spPr>
          <a:xfrm>
            <a:off x="58394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1" name="Content 4">
            <a:extLst>
              <a:ext uri="{FF2B5EF4-FFF2-40B4-BE49-F238E27FC236}">
                <a16:creationId xmlns:a16="http://schemas.microsoft.com/office/drawing/2014/main" id="{94740FCC-2153-4792-B5D2-5E947C8DE3BF}"/>
              </a:ext>
            </a:extLst>
          </p:cNvPr>
          <p:cNvSpPr>
            <a:spLocks noGrp="1"/>
          </p:cNvSpPr>
          <p:nvPr>
            <p:ph sz="quarter" idx="47"/>
          </p:nvPr>
        </p:nvSpPr>
        <p:spPr>
          <a:xfrm>
            <a:off x="1797683" y="5023687"/>
            <a:ext cx="2586038" cy="1189319"/>
          </a:xfrm>
          <a:noFill/>
        </p:spPr>
        <p:txBody>
          <a:bodyPr>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95117E12-EA48-4751-969B-F94192922957}"/>
              </a:ext>
            </a:extLst>
          </p:cNvPr>
          <p:cNvSpPr>
            <a:spLocks noGrp="1"/>
          </p:cNvSpPr>
          <p:nvPr>
            <p:ph type="body" sz="quarter" idx="48" hasCustomPrompt="1"/>
          </p:nvPr>
        </p:nvSpPr>
        <p:spPr>
          <a:xfrm>
            <a:off x="179768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a:t>Heading 4</a:t>
            </a:r>
          </a:p>
        </p:txBody>
      </p:sp>
      <p:sp>
        <p:nvSpPr>
          <p:cNvPr id="12" name="Picture Placeholder 4">
            <a:extLst>
              <a:ext uri="{FF2B5EF4-FFF2-40B4-BE49-F238E27FC236}">
                <a16:creationId xmlns:a16="http://schemas.microsoft.com/office/drawing/2014/main" id="{746741FB-8696-4885-8848-6875582A7847}"/>
              </a:ext>
            </a:extLst>
          </p:cNvPr>
          <p:cNvSpPr>
            <a:spLocks noGrp="1"/>
          </p:cNvSpPr>
          <p:nvPr>
            <p:ph type="pic" sz="quarter" idx="29" hasCustomPrompt="1"/>
          </p:nvPr>
        </p:nvSpPr>
        <p:spPr>
          <a:xfrm>
            <a:off x="28676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3" name="Content 3">
            <a:extLst>
              <a:ext uri="{FF2B5EF4-FFF2-40B4-BE49-F238E27FC236}">
                <a16:creationId xmlns:a16="http://schemas.microsoft.com/office/drawing/2014/main" id="{F2C3888A-F9A5-4A90-A22F-44D76889E577}"/>
              </a:ext>
            </a:extLst>
          </p:cNvPr>
          <p:cNvSpPr>
            <a:spLocks noGrp="1"/>
          </p:cNvSpPr>
          <p:nvPr>
            <p:ph sz="quarter" idx="49"/>
          </p:nvPr>
        </p:nvSpPr>
        <p:spPr>
          <a:xfrm>
            <a:off x="7775441" y="2599391"/>
            <a:ext cx="2586038" cy="1189319"/>
          </a:xfrm>
          <a:noFill/>
        </p:spPr>
        <p:txBody>
          <a:bodyPr>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34" name="Heading 3">
            <a:extLst>
              <a:ext uri="{FF2B5EF4-FFF2-40B4-BE49-F238E27FC236}">
                <a16:creationId xmlns:a16="http://schemas.microsoft.com/office/drawing/2014/main" id="{EB644D62-E287-432D-AF66-024F6FAC39D1}"/>
              </a:ext>
            </a:extLst>
          </p:cNvPr>
          <p:cNvSpPr>
            <a:spLocks noGrp="1"/>
          </p:cNvSpPr>
          <p:nvPr>
            <p:ph type="body" sz="quarter" idx="50" hasCustomPrompt="1"/>
          </p:nvPr>
        </p:nvSpPr>
        <p:spPr>
          <a:xfrm>
            <a:off x="7775429" y="217782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a:t>Heading 3</a:t>
            </a:r>
          </a:p>
        </p:txBody>
      </p:sp>
      <p:sp>
        <p:nvSpPr>
          <p:cNvPr id="9" name="Picture Placeholder 3">
            <a:extLst>
              <a:ext uri="{FF2B5EF4-FFF2-40B4-BE49-F238E27FC236}">
                <a16:creationId xmlns:a16="http://schemas.microsoft.com/office/drawing/2014/main" id="{C540D51F-96EC-469E-9FE6-8EF2EC09A014}"/>
              </a:ext>
            </a:extLst>
          </p:cNvPr>
          <p:cNvSpPr>
            <a:spLocks noGrp="1"/>
          </p:cNvSpPr>
          <p:nvPr>
            <p:ph type="pic" sz="quarter" idx="26" hasCustomPrompt="1"/>
          </p:nvPr>
        </p:nvSpPr>
        <p:spPr>
          <a:xfrm>
            <a:off x="88112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5" name="Content 2">
            <a:extLst>
              <a:ext uri="{FF2B5EF4-FFF2-40B4-BE49-F238E27FC236}">
                <a16:creationId xmlns:a16="http://schemas.microsoft.com/office/drawing/2014/main" id="{9019B7B4-BC40-4FF9-8BB5-DE95C6C01253}"/>
              </a:ext>
            </a:extLst>
          </p:cNvPr>
          <p:cNvSpPr>
            <a:spLocks noGrp="1"/>
          </p:cNvSpPr>
          <p:nvPr>
            <p:ph sz="quarter" idx="37"/>
          </p:nvPr>
        </p:nvSpPr>
        <p:spPr>
          <a:xfrm>
            <a:off x="4802981" y="2599391"/>
            <a:ext cx="2586038" cy="1189319"/>
          </a:xfrm>
          <a:noFill/>
        </p:spPr>
        <p:txBody>
          <a:bodyPr>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36" name="Heading 2">
            <a:extLst>
              <a:ext uri="{FF2B5EF4-FFF2-40B4-BE49-F238E27FC236}">
                <a16:creationId xmlns:a16="http://schemas.microsoft.com/office/drawing/2014/main" id="{0BBABC23-8298-4027-8D88-631C7CB0BFC5}"/>
              </a:ext>
            </a:extLst>
          </p:cNvPr>
          <p:cNvSpPr>
            <a:spLocks noGrp="1"/>
          </p:cNvSpPr>
          <p:nvPr>
            <p:ph type="body" sz="quarter" idx="31" hasCustomPrompt="1"/>
          </p:nvPr>
        </p:nvSpPr>
        <p:spPr>
          <a:xfrm>
            <a:off x="4802981" y="2170971"/>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a:t>Heading 2</a:t>
            </a:r>
          </a:p>
        </p:txBody>
      </p:sp>
      <p:sp>
        <p:nvSpPr>
          <p:cNvPr id="6" name="Picture Placeholder 2">
            <a:extLst>
              <a:ext uri="{FF2B5EF4-FFF2-40B4-BE49-F238E27FC236}">
                <a16:creationId xmlns:a16="http://schemas.microsoft.com/office/drawing/2014/main" id="{21FAB9EF-E680-4C51-A987-F6DBAD005CB8}"/>
              </a:ext>
            </a:extLst>
          </p:cNvPr>
          <p:cNvSpPr>
            <a:spLocks noGrp="1"/>
          </p:cNvSpPr>
          <p:nvPr>
            <p:ph type="pic" sz="quarter" idx="23" hasCustomPrompt="1"/>
          </p:nvPr>
        </p:nvSpPr>
        <p:spPr>
          <a:xfrm>
            <a:off x="58394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7" name="Content 1">
            <a:extLst>
              <a:ext uri="{FF2B5EF4-FFF2-40B4-BE49-F238E27FC236}">
                <a16:creationId xmlns:a16="http://schemas.microsoft.com/office/drawing/2014/main" id="{B3AA89D5-7CD4-4C0E-A0CE-4A55600A910A}"/>
              </a:ext>
            </a:extLst>
          </p:cNvPr>
          <p:cNvSpPr>
            <a:spLocks noGrp="1"/>
          </p:cNvSpPr>
          <p:nvPr>
            <p:ph sz="quarter" idx="51"/>
          </p:nvPr>
        </p:nvSpPr>
        <p:spPr>
          <a:xfrm>
            <a:off x="1830521" y="2599391"/>
            <a:ext cx="2586038" cy="1189319"/>
          </a:xfrm>
          <a:noFill/>
        </p:spPr>
        <p:txBody>
          <a:bodyPr>
            <a:normAutofit/>
          </a:bodyPr>
          <a:lstStyle>
            <a:lvl1pPr>
              <a:defRPr sz="1400"/>
            </a:lvl1pPr>
            <a:lvl2pPr>
              <a:defRPr sz="1200"/>
            </a:lvl2pPr>
            <a:lvl3pPr>
              <a:defRPr sz="1100"/>
            </a:lvl3pPr>
          </a:lstStyle>
          <a:p>
            <a:pPr lvl="0"/>
            <a:r>
              <a:rPr lang="en-US"/>
              <a:t>Click to edit Master text styles</a:t>
            </a:r>
          </a:p>
          <a:p>
            <a:pPr lvl="1"/>
            <a:r>
              <a:rPr lang="en-US"/>
              <a:t>Second level</a:t>
            </a:r>
          </a:p>
          <a:p>
            <a:pPr lvl="2"/>
            <a:r>
              <a:rPr lang="en-US"/>
              <a:t>Third level</a:t>
            </a:r>
          </a:p>
        </p:txBody>
      </p:sp>
      <p:sp>
        <p:nvSpPr>
          <p:cNvPr id="38" name="Heading 1">
            <a:extLst>
              <a:ext uri="{FF2B5EF4-FFF2-40B4-BE49-F238E27FC236}">
                <a16:creationId xmlns:a16="http://schemas.microsoft.com/office/drawing/2014/main" id="{077E5EF2-206F-471E-8A80-F6E9D272D2B2}"/>
              </a:ext>
            </a:extLst>
          </p:cNvPr>
          <p:cNvSpPr>
            <a:spLocks noGrp="1"/>
          </p:cNvSpPr>
          <p:nvPr>
            <p:ph type="body" sz="quarter" idx="52" hasCustomPrompt="1"/>
          </p:nvPr>
        </p:nvSpPr>
        <p:spPr>
          <a:xfrm>
            <a:off x="1830521" y="216411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a:t>Heading 1</a:t>
            </a:r>
          </a:p>
        </p:txBody>
      </p:sp>
      <p:sp>
        <p:nvSpPr>
          <p:cNvPr id="3" name="Picture Placeholder 1">
            <a:extLst>
              <a:ext uri="{FF2B5EF4-FFF2-40B4-BE49-F238E27FC236}">
                <a16:creationId xmlns:a16="http://schemas.microsoft.com/office/drawing/2014/main" id="{91351655-6EB2-4F70-A98B-3DC429E6E500}"/>
              </a:ext>
            </a:extLst>
          </p:cNvPr>
          <p:cNvSpPr>
            <a:spLocks noGrp="1"/>
          </p:cNvSpPr>
          <p:nvPr>
            <p:ph type="pic" sz="quarter" idx="20" hasCustomPrompt="1"/>
          </p:nvPr>
        </p:nvSpPr>
        <p:spPr>
          <a:xfrm>
            <a:off x="28676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2" name="Title 1">
            <a:extLst>
              <a:ext uri="{FF2B5EF4-FFF2-40B4-BE49-F238E27FC236}">
                <a16:creationId xmlns:a16="http://schemas.microsoft.com/office/drawing/2014/main" id="{CE83FE32-9DF5-4653-8C82-D4A1857913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7410754"/>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 Partition">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837081" y="3824428"/>
            <a:ext cx="10440519"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23" name="Line - Vert 2">
            <a:extLst>
              <a:ext uri="{FF2B5EF4-FFF2-40B4-BE49-F238E27FC236}">
                <a16:creationId xmlns:a16="http://schemas.microsoft.com/office/drawing/2014/main" id="{E2FCADE0-FE8E-4DA5-9DFD-58486E6B22C8}"/>
              </a:ext>
            </a:extLst>
          </p:cNvPr>
          <p:cNvCxnSpPr>
            <a:cxnSpLocks/>
          </p:cNvCxnSpPr>
          <p:nvPr>
            <p:custDataLst>
              <p:tags r:id="rId2"/>
            </p:custDataLst>
          </p:nvPr>
        </p:nvCxnSpPr>
        <p:spPr bwMode="auto">
          <a:xfrm>
            <a:off x="7863784"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3"/>
            </p:custDataLst>
          </p:nvPr>
        </p:nvCxnSpPr>
        <p:spPr bwMode="auto">
          <a:xfrm>
            <a:off x="4320301"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30" name="Content 6">
            <a:extLst>
              <a:ext uri="{FF2B5EF4-FFF2-40B4-BE49-F238E27FC236}">
                <a16:creationId xmlns:a16="http://schemas.microsoft.com/office/drawing/2014/main" id="{1411AB97-D5A7-4FBB-92AF-EFDCCCC39F61}"/>
              </a:ext>
            </a:extLst>
          </p:cNvPr>
          <p:cNvSpPr>
            <a:spLocks noGrp="1"/>
          </p:cNvSpPr>
          <p:nvPr>
            <p:ph sz="quarter" idx="74"/>
          </p:nvPr>
        </p:nvSpPr>
        <p:spPr>
          <a:xfrm>
            <a:off x="7980004" y="4328014"/>
            <a:ext cx="3289856" cy="18288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Heading 6">
            <a:extLst>
              <a:ext uri="{FF2B5EF4-FFF2-40B4-BE49-F238E27FC236}">
                <a16:creationId xmlns:a16="http://schemas.microsoft.com/office/drawing/2014/main" id="{0DDD9998-6635-4D7C-A499-77DF6D322210}"/>
              </a:ext>
            </a:extLst>
          </p:cNvPr>
          <p:cNvSpPr>
            <a:spLocks noGrp="1"/>
          </p:cNvSpPr>
          <p:nvPr>
            <p:ph type="body" sz="quarter" idx="71" hasCustomPrompt="1"/>
          </p:nvPr>
        </p:nvSpPr>
        <p:spPr>
          <a:xfrm>
            <a:off x="798774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6</a:t>
            </a:r>
          </a:p>
        </p:txBody>
      </p:sp>
      <p:sp>
        <p:nvSpPr>
          <p:cNvPr id="29" name="Content 5">
            <a:extLst>
              <a:ext uri="{FF2B5EF4-FFF2-40B4-BE49-F238E27FC236}">
                <a16:creationId xmlns:a16="http://schemas.microsoft.com/office/drawing/2014/main" id="{4A8D618F-7D2E-42FE-8ED5-5EE4C5634EEE}"/>
              </a:ext>
            </a:extLst>
          </p:cNvPr>
          <p:cNvSpPr>
            <a:spLocks noGrp="1"/>
          </p:cNvSpPr>
          <p:nvPr>
            <p:ph sz="quarter" idx="73"/>
          </p:nvPr>
        </p:nvSpPr>
        <p:spPr>
          <a:xfrm>
            <a:off x="4448486" y="4328014"/>
            <a:ext cx="3289856" cy="18288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Heading 5">
            <a:extLst>
              <a:ext uri="{FF2B5EF4-FFF2-40B4-BE49-F238E27FC236}">
                <a16:creationId xmlns:a16="http://schemas.microsoft.com/office/drawing/2014/main" id="{672F86D5-3084-490A-8A45-3FDC22FA4B0D}"/>
              </a:ext>
            </a:extLst>
          </p:cNvPr>
          <p:cNvSpPr>
            <a:spLocks noGrp="1"/>
          </p:cNvSpPr>
          <p:nvPr>
            <p:ph type="body" sz="quarter" idx="70" hasCustomPrompt="1"/>
          </p:nvPr>
        </p:nvSpPr>
        <p:spPr>
          <a:xfrm>
            <a:off x="4441040"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5</a:t>
            </a:r>
          </a:p>
        </p:txBody>
      </p:sp>
      <p:sp>
        <p:nvSpPr>
          <p:cNvPr id="28" name="Content 4">
            <a:extLst>
              <a:ext uri="{FF2B5EF4-FFF2-40B4-BE49-F238E27FC236}">
                <a16:creationId xmlns:a16="http://schemas.microsoft.com/office/drawing/2014/main" id="{7A79A9BF-9B65-4532-8AA5-B284F5B70456}"/>
              </a:ext>
            </a:extLst>
          </p:cNvPr>
          <p:cNvSpPr>
            <a:spLocks noGrp="1"/>
          </p:cNvSpPr>
          <p:nvPr>
            <p:ph sz="quarter" idx="72"/>
          </p:nvPr>
        </p:nvSpPr>
        <p:spPr>
          <a:xfrm>
            <a:off x="902248" y="4328014"/>
            <a:ext cx="3289856" cy="18288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Heading 4">
            <a:extLst>
              <a:ext uri="{FF2B5EF4-FFF2-40B4-BE49-F238E27FC236}">
                <a16:creationId xmlns:a16="http://schemas.microsoft.com/office/drawing/2014/main" id="{E00AB2FF-66CE-4C2C-A59C-308B1D9815E3}"/>
              </a:ext>
            </a:extLst>
          </p:cNvPr>
          <p:cNvSpPr>
            <a:spLocks noGrp="1"/>
          </p:cNvSpPr>
          <p:nvPr>
            <p:ph type="body" sz="quarter" idx="69" hasCustomPrompt="1"/>
          </p:nvPr>
        </p:nvSpPr>
        <p:spPr>
          <a:xfrm>
            <a:off x="90271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7980004" y="1843823"/>
            <a:ext cx="3289856" cy="18288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798774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4448486" y="1843823"/>
            <a:ext cx="3289856" cy="18288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4441040"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8" y="1843823"/>
            <a:ext cx="3289856" cy="18288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590649"/>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 Partition Layout">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902249" y="3807494"/>
            <a:ext cx="10391591"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9" name="Line - Vert 3">
            <a:extLst>
              <a:ext uri="{FF2B5EF4-FFF2-40B4-BE49-F238E27FC236}">
                <a16:creationId xmlns:a16="http://schemas.microsoft.com/office/drawing/2014/main" id="{81EF366C-EE55-4F56-B230-5F5890CD6665}"/>
              </a:ext>
            </a:extLst>
          </p:cNvPr>
          <p:cNvCxnSpPr>
            <a:cxnSpLocks/>
          </p:cNvCxnSpPr>
          <p:nvPr>
            <p:custDataLst>
              <p:tags r:id="rId2"/>
            </p:custDataLst>
          </p:nvPr>
        </p:nvCxnSpPr>
        <p:spPr bwMode="auto">
          <a:xfrm>
            <a:off x="8764198"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8" name="Line - Vert 2">
            <a:extLst>
              <a:ext uri="{FF2B5EF4-FFF2-40B4-BE49-F238E27FC236}">
                <a16:creationId xmlns:a16="http://schemas.microsoft.com/office/drawing/2014/main" id="{546711EB-34B4-48EC-830D-8750905F9BA5}"/>
              </a:ext>
            </a:extLst>
          </p:cNvPr>
          <p:cNvCxnSpPr>
            <a:cxnSpLocks/>
          </p:cNvCxnSpPr>
          <p:nvPr>
            <p:custDataLst>
              <p:tags r:id="rId3"/>
            </p:custDataLst>
          </p:nvPr>
        </p:nvCxnSpPr>
        <p:spPr bwMode="auto">
          <a:xfrm>
            <a:off x="6109345"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4"/>
            </p:custDataLst>
          </p:nvPr>
        </p:nvCxnSpPr>
        <p:spPr bwMode="auto">
          <a:xfrm>
            <a:off x="3427988" y="1484242"/>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47" name="Content 8">
            <a:extLst>
              <a:ext uri="{FF2B5EF4-FFF2-40B4-BE49-F238E27FC236}">
                <a16:creationId xmlns:a16="http://schemas.microsoft.com/office/drawing/2014/main" id="{90953014-4F43-4BC0-993B-584FB0369056}"/>
              </a:ext>
            </a:extLst>
          </p:cNvPr>
          <p:cNvSpPr>
            <a:spLocks noGrp="1"/>
          </p:cNvSpPr>
          <p:nvPr>
            <p:ph sz="quarter" idx="77"/>
          </p:nvPr>
        </p:nvSpPr>
        <p:spPr>
          <a:xfrm>
            <a:off x="8916400" y="4319337"/>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3" name="Heading 8">
            <a:extLst>
              <a:ext uri="{FF2B5EF4-FFF2-40B4-BE49-F238E27FC236}">
                <a16:creationId xmlns:a16="http://schemas.microsoft.com/office/drawing/2014/main" id="{1583964F-90A1-43A8-879E-425AD51A01E0}"/>
              </a:ext>
            </a:extLst>
          </p:cNvPr>
          <p:cNvSpPr>
            <a:spLocks noGrp="1"/>
          </p:cNvSpPr>
          <p:nvPr>
            <p:ph type="body" sz="quarter" idx="73" hasCustomPrompt="1"/>
          </p:nvPr>
        </p:nvSpPr>
        <p:spPr>
          <a:xfrm>
            <a:off x="8916400"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8</a:t>
            </a:r>
          </a:p>
        </p:txBody>
      </p:sp>
      <p:sp>
        <p:nvSpPr>
          <p:cNvPr id="46" name="Content 7">
            <a:extLst>
              <a:ext uri="{FF2B5EF4-FFF2-40B4-BE49-F238E27FC236}">
                <a16:creationId xmlns:a16="http://schemas.microsoft.com/office/drawing/2014/main" id="{EF43A8F1-E9BB-465C-BB35-C4757FB2B5B8}"/>
              </a:ext>
            </a:extLst>
          </p:cNvPr>
          <p:cNvSpPr>
            <a:spLocks noGrp="1"/>
          </p:cNvSpPr>
          <p:nvPr>
            <p:ph sz="quarter" idx="76"/>
          </p:nvPr>
        </p:nvSpPr>
        <p:spPr>
          <a:xfrm>
            <a:off x="6245017" y="4319337"/>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2" name="Heading 7">
            <a:extLst>
              <a:ext uri="{FF2B5EF4-FFF2-40B4-BE49-F238E27FC236}">
                <a16:creationId xmlns:a16="http://schemas.microsoft.com/office/drawing/2014/main" id="{50DBC7F7-2C1F-4633-B69B-486633686F7E}"/>
              </a:ext>
            </a:extLst>
          </p:cNvPr>
          <p:cNvSpPr>
            <a:spLocks noGrp="1"/>
          </p:cNvSpPr>
          <p:nvPr>
            <p:ph type="body" sz="quarter" idx="72" hasCustomPrompt="1"/>
          </p:nvPr>
        </p:nvSpPr>
        <p:spPr>
          <a:xfrm>
            <a:off x="625275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7</a:t>
            </a:r>
          </a:p>
        </p:txBody>
      </p:sp>
      <p:sp>
        <p:nvSpPr>
          <p:cNvPr id="45" name="Content 6">
            <a:extLst>
              <a:ext uri="{FF2B5EF4-FFF2-40B4-BE49-F238E27FC236}">
                <a16:creationId xmlns:a16="http://schemas.microsoft.com/office/drawing/2014/main" id="{A263DECC-2E2A-495E-941A-D97A5F7840D1}"/>
              </a:ext>
            </a:extLst>
          </p:cNvPr>
          <p:cNvSpPr>
            <a:spLocks noGrp="1"/>
          </p:cNvSpPr>
          <p:nvPr>
            <p:ph sz="quarter" idx="75"/>
          </p:nvPr>
        </p:nvSpPr>
        <p:spPr>
          <a:xfrm>
            <a:off x="3573633" y="4319337"/>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1" name="Heading 6">
            <a:extLst>
              <a:ext uri="{FF2B5EF4-FFF2-40B4-BE49-F238E27FC236}">
                <a16:creationId xmlns:a16="http://schemas.microsoft.com/office/drawing/2014/main" id="{EB98E5D7-7140-4F98-BB45-6EED0DB4A7F7}"/>
              </a:ext>
            </a:extLst>
          </p:cNvPr>
          <p:cNvSpPr>
            <a:spLocks noGrp="1"/>
          </p:cNvSpPr>
          <p:nvPr>
            <p:ph type="body" sz="quarter" idx="71" hasCustomPrompt="1"/>
          </p:nvPr>
        </p:nvSpPr>
        <p:spPr>
          <a:xfrm>
            <a:off x="356618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6</a:t>
            </a:r>
          </a:p>
        </p:txBody>
      </p:sp>
      <p:sp>
        <p:nvSpPr>
          <p:cNvPr id="44" name="Content 5">
            <a:extLst>
              <a:ext uri="{FF2B5EF4-FFF2-40B4-BE49-F238E27FC236}">
                <a16:creationId xmlns:a16="http://schemas.microsoft.com/office/drawing/2014/main" id="{586172EA-F895-4230-91F4-313C9A12A19D}"/>
              </a:ext>
            </a:extLst>
          </p:cNvPr>
          <p:cNvSpPr>
            <a:spLocks noGrp="1"/>
          </p:cNvSpPr>
          <p:nvPr>
            <p:ph sz="quarter" idx="74"/>
          </p:nvPr>
        </p:nvSpPr>
        <p:spPr>
          <a:xfrm>
            <a:off x="902249" y="4319337"/>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0" name="Heading 5">
            <a:extLst>
              <a:ext uri="{FF2B5EF4-FFF2-40B4-BE49-F238E27FC236}">
                <a16:creationId xmlns:a16="http://schemas.microsoft.com/office/drawing/2014/main" id="{114B7EF3-A05E-4752-BB9F-566F6F19CDEB}"/>
              </a:ext>
            </a:extLst>
          </p:cNvPr>
          <p:cNvSpPr>
            <a:spLocks noGrp="1"/>
          </p:cNvSpPr>
          <p:nvPr>
            <p:ph type="body" sz="quarter" idx="70" hasCustomPrompt="1"/>
          </p:nvPr>
        </p:nvSpPr>
        <p:spPr>
          <a:xfrm>
            <a:off x="902715"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5</a:t>
            </a:r>
          </a:p>
        </p:txBody>
      </p:sp>
      <p:sp>
        <p:nvSpPr>
          <p:cNvPr id="35" name="Content 4">
            <a:extLst>
              <a:ext uri="{FF2B5EF4-FFF2-40B4-BE49-F238E27FC236}">
                <a16:creationId xmlns:a16="http://schemas.microsoft.com/office/drawing/2014/main" id="{209B5E90-62DA-4BEC-B900-3F104002CCAD}"/>
              </a:ext>
            </a:extLst>
          </p:cNvPr>
          <p:cNvSpPr>
            <a:spLocks noGrp="1"/>
          </p:cNvSpPr>
          <p:nvPr>
            <p:ph sz="quarter" idx="69"/>
          </p:nvPr>
        </p:nvSpPr>
        <p:spPr>
          <a:xfrm>
            <a:off x="8916400" y="1843823"/>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1" name="Heading 4">
            <a:extLst>
              <a:ext uri="{FF2B5EF4-FFF2-40B4-BE49-F238E27FC236}">
                <a16:creationId xmlns:a16="http://schemas.microsoft.com/office/drawing/2014/main" id="{7F60A8D7-DA10-42A2-ACED-5E6BF2C33012}"/>
              </a:ext>
            </a:extLst>
          </p:cNvPr>
          <p:cNvSpPr>
            <a:spLocks noGrp="1"/>
          </p:cNvSpPr>
          <p:nvPr>
            <p:ph type="body" sz="quarter" idx="29" hasCustomPrompt="1"/>
          </p:nvPr>
        </p:nvSpPr>
        <p:spPr>
          <a:xfrm>
            <a:off x="8916400"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6245017" y="1843823"/>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625275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3573633" y="1843823"/>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356618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9" y="1843823"/>
            <a:ext cx="2377440" cy="1828800"/>
          </a:xfrm>
          <a:prstGeom prst="rect">
            <a:avLst/>
          </a:prstGeom>
        </p:spPr>
        <p:txBody>
          <a:bodyPr>
            <a:normAutofit/>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5"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1630484"/>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meli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82EF-3A06-4A1B-87FE-F5B3074D58A1}"/>
              </a:ext>
            </a:extLst>
          </p:cNvPr>
          <p:cNvSpPr>
            <a:spLocks noGrp="1"/>
          </p:cNvSpPr>
          <p:nvPr>
            <p:ph type="title"/>
          </p:nvPr>
        </p:nvSpPr>
        <p:spPr/>
        <p:txBody>
          <a:bodyPr/>
          <a:lstStyle/>
          <a:p>
            <a:r>
              <a:rPr lang="en-US"/>
              <a:t>Click to edit Master title style</a:t>
            </a:r>
          </a:p>
        </p:txBody>
      </p:sp>
      <p:cxnSp>
        <p:nvCxnSpPr>
          <p:cNvPr id="3" name="Straight Connector 59">
            <a:extLst>
              <a:ext uri="{FF2B5EF4-FFF2-40B4-BE49-F238E27FC236}">
                <a16:creationId xmlns:a16="http://schemas.microsoft.com/office/drawing/2014/main" id="{373EE483-6B25-4AFD-A2F2-29FC00949319}"/>
              </a:ext>
            </a:extLst>
          </p:cNvPr>
          <p:cNvCxnSpPr>
            <a:cxnSpLocks noChangeShapeType="1"/>
          </p:cNvCxnSpPr>
          <p:nvPr/>
        </p:nvCxnSpPr>
        <p:spPr bwMode="auto">
          <a:xfrm>
            <a:off x="1708007" y="3701638"/>
            <a:ext cx="9216058" cy="0"/>
          </a:xfrm>
          <a:prstGeom prst="line">
            <a:avLst/>
          </a:prstGeom>
          <a:noFill/>
          <a:ln w="9525" algn="ctr">
            <a:solidFill>
              <a:srgbClr val="1393D2"/>
            </a:solidFill>
            <a:round/>
            <a:headEnd/>
            <a:tailEnd type="triangle" w="lg" len="lg"/>
          </a:ln>
          <a:extLst>
            <a:ext uri="{909E8E84-426E-40DD-AFC4-6F175D3DCCD1}">
              <a14:hiddenFill xmlns:a14="http://schemas.microsoft.com/office/drawing/2010/main">
                <a:noFill/>
              </a14:hiddenFill>
            </a:ext>
          </a:extLst>
        </p:spPr>
      </p:cxnSp>
      <p:grpSp>
        <p:nvGrpSpPr>
          <p:cNvPr id="4" name="Group 61">
            <a:extLst>
              <a:ext uri="{FF2B5EF4-FFF2-40B4-BE49-F238E27FC236}">
                <a16:creationId xmlns:a16="http://schemas.microsoft.com/office/drawing/2014/main" id="{A19DAA7E-92C7-48B5-B73C-D103710681D5}"/>
              </a:ext>
            </a:extLst>
          </p:cNvPr>
          <p:cNvGrpSpPr>
            <a:grpSpLocks/>
          </p:cNvGrpSpPr>
          <p:nvPr/>
        </p:nvGrpSpPr>
        <p:grpSpPr bwMode="auto">
          <a:xfrm>
            <a:off x="1719666" y="2504729"/>
            <a:ext cx="1006915" cy="1702573"/>
            <a:chOff x="225407" y="2535846"/>
            <a:chExt cx="913125" cy="1531230"/>
          </a:xfrm>
        </p:grpSpPr>
        <p:grpSp>
          <p:nvGrpSpPr>
            <p:cNvPr id="5" name="Group 182">
              <a:extLst>
                <a:ext uri="{FF2B5EF4-FFF2-40B4-BE49-F238E27FC236}">
                  <a16:creationId xmlns:a16="http://schemas.microsoft.com/office/drawing/2014/main" id="{56D8A8B6-31F9-4710-A2BA-DC9A48DDA25D}"/>
                </a:ext>
              </a:extLst>
            </p:cNvPr>
            <p:cNvGrpSpPr>
              <a:grpSpLocks/>
            </p:cNvGrpSpPr>
            <p:nvPr/>
          </p:nvGrpSpPr>
          <p:grpSpPr bwMode="auto">
            <a:xfrm flipV="1">
              <a:off x="225407" y="3153951"/>
              <a:ext cx="913125" cy="913125"/>
              <a:chOff x="4381500" y="3843340"/>
              <a:chExt cx="640080" cy="640080"/>
            </a:xfrm>
          </p:grpSpPr>
          <p:sp>
            <p:nvSpPr>
              <p:cNvPr id="7" name="Oval 6">
                <a:extLst>
                  <a:ext uri="{FF2B5EF4-FFF2-40B4-BE49-F238E27FC236}">
                    <a16:creationId xmlns:a16="http://schemas.microsoft.com/office/drawing/2014/main" id="{AFEE7821-F2ED-4201-9D3E-825DD9897D41}"/>
                  </a:ext>
                </a:extLst>
              </p:cNvPr>
              <p:cNvSpPr/>
              <p:nvPr/>
            </p:nvSpPr>
            <p:spPr>
              <a:xfrm>
                <a:off x="4458789" y="3909252"/>
                <a:ext cx="501991" cy="503271"/>
              </a:xfrm>
              <a:prstGeom prst="ellipse">
                <a:avLst/>
              </a:prstGeom>
              <a:noFill/>
              <a:ln w="12700" cap="flat" cmpd="sng" algn="ctr">
                <a:solidFill>
                  <a:schemeClr val="accent1"/>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Oval 7">
                <a:extLst>
                  <a:ext uri="{FF2B5EF4-FFF2-40B4-BE49-F238E27FC236}">
                    <a16:creationId xmlns:a16="http://schemas.microsoft.com/office/drawing/2014/main" id="{D584DAEC-861D-405C-B42C-FC19D9234ECB}"/>
                  </a:ext>
                </a:extLst>
              </p:cNvPr>
              <p:cNvSpPr/>
              <p:nvPr/>
            </p:nvSpPr>
            <p:spPr>
              <a:xfrm>
                <a:off x="4559748" y="4010187"/>
                <a:ext cx="300073" cy="302804"/>
              </a:xfrm>
              <a:prstGeom prst="ellipse">
                <a:avLst/>
              </a:prstGeom>
              <a:noFill/>
              <a:ln w="12700" cap="flat" cmpd="sng" algn="ctr">
                <a:solidFill>
                  <a:schemeClr val="accent1"/>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Arc 8">
                <a:extLst>
                  <a:ext uri="{FF2B5EF4-FFF2-40B4-BE49-F238E27FC236}">
                    <a16:creationId xmlns:a16="http://schemas.microsoft.com/office/drawing/2014/main" id="{50D5095C-7A54-4FC3-B9F9-F8C5ECCDCF8C}"/>
                  </a:ext>
                </a:extLst>
              </p:cNvPr>
              <p:cNvSpPr/>
              <p:nvPr/>
            </p:nvSpPr>
            <p:spPr>
              <a:xfrm>
                <a:off x="4381667" y="3843364"/>
                <a:ext cx="639407" cy="640656"/>
              </a:xfrm>
              <a:prstGeom prst="arc">
                <a:avLst>
                  <a:gd name="adj1" fmla="val 5320410"/>
                  <a:gd name="adj2" fmla="val 10826950"/>
                </a:avLst>
              </a:prstGeom>
              <a:noFill/>
              <a:ln w="9525" cap="flat" cmpd="sng" algn="ctr">
                <a:solidFill>
                  <a:schemeClr val="accent1"/>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val 9">
                <a:extLst>
                  <a:ext uri="{FF2B5EF4-FFF2-40B4-BE49-F238E27FC236}">
                    <a16:creationId xmlns:a16="http://schemas.microsoft.com/office/drawing/2014/main" id="{A70DAE52-8E9D-4580-ACE2-822E2DFDE17A}"/>
                  </a:ext>
                </a:extLst>
              </p:cNvPr>
              <p:cNvSpPr/>
              <p:nvPr/>
            </p:nvSpPr>
            <p:spPr>
              <a:xfrm>
                <a:off x="4641076" y="4091496"/>
                <a:ext cx="137416" cy="138785"/>
              </a:xfrm>
              <a:prstGeom prst="ellipse">
                <a:avLst/>
              </a:prstGeom>
              <a:solidFill>
                <a:schemeClr val="accent1"/>
              </a:solidFill>
              <a:ln w="12700" cap="flat" cmpd="sng" algn="ctr">
                <a:solidFill>
                  <a:schemeClr val="accent1"/>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6" name="Straight Connector 183">
              <a:extLst>
                <a:ext uri="{FF2B5EF4-FFF2-40B4-BE49-F238E27FC236}">
                  <a16:creationId xmlns:a16="http://schemas.microsoft.com/office/drawing/2014/main" id="{F397E086-F8AB-4396-B515-07652BC12499}"/>
                </a:ext>
              </a:extLst>
            </p:cNvPr>
            <p:cNvCxnSpPr>
              <a:cxnSpLocks noChangeShapeType="1"/>
            </p:cNvCxnSpPr>
            <p:nvPr/>
          </p:nvCxnSpPr>
          <p:spPr bwMode="auto">
            <a:xfrm flipV="1">
              <a:off x="690830" y="2535846"/>
              <a:ext cx="0" cy="618104"/>
            </a:xfrm>
            <a:prstGeom prst="line">
              <a:avLst/>
            </a:prstGeom>
            <a:noFill/>
            <a:ln w="9525" algn="ctr">
              <a:solidFill>
                <a:schemeClr val="accent1"/>
              </a:solidFill>
              <a:round/>
              <a:headEnd/>
              <a:tailEnd type="oval" w="med" len="med"/>
            </a:ln>
            <a:extLst>
              <a:ext uri="{909E8E84-426E-40DD-AFC4-6F175D3DCCD1}">
                <a14:hiddenFill xmlns:a14="http://schemas.microsoft.com/office/drawing/2010/main">
                  <a:noFill/>
                </a14:hiddenFill>
              </a:ext>
            </a:extLst>
          </p:spPr>
        </p:cxnSp>
      </p:grpSp>
      <p:sp>
        <p:nvSpPr>
          <p:cNvPr id="11" name="Oval 10">
            <a:extLst>
              <a:ext uri="{FF2B5EF4-FFF2-40B4-BE49-F238E27FC236}">
                <a16:creationId xmlns:a16="http://schemas.microsoft.com/office/drawing/2014/main" id="{1B640B69-C2FE-4959-90D1-199EBB51E7B9}"/>
              </a:ext>
            </a:extLst>
          </p:cNvPr>
          <p:cNvSpPr/>
          <p:nvPr/>
        </p:nvSpPr>
        <p:spPr bwMode="auto">
          <a:xfrm flipV="1">
            <a:off x="6241867" y="3304457"/>
            <a:ext cx="789687" cy="798295"/>
          </a:xfrm>
          <a:prstGeom prst="ellipse">
            <a:avLst/>
          </a:prstGeom>
          <a:noFill/>
          <a:ln w="12700" cap="flat" cmpd="sng" algn="ctr">
            <a:solidFill>
              <a:schemeClr val="accent6">
                <a:lumMod val="75000"/>
              </a:schemeClr>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Oval 11">
            <a:extLst>
              <a:ext uri="{FF2B5EF4-FFF2-40B4-BE49-F238E27FC236}">
                <a16:creationId xmlns:a16="http://schemas.microsoft.com/office/drawing/2014/main" id="{305014E1-7CCC-4F5B-9A07-0980BEA41DE2}"/>
              </a:ext>
            </a:extLst>
          </p:cNvPr>
          <p:cNvSpPr/>
          <p:nvPr/>
        </p:nvSpPr>
        <p:spPr bwMode="auto">
          <a:xfrm flipV="1">
            <a:off x="6400686" y="3462337"/>
            <a:ext cx="472047" cy="480312"/>
          </a:xfrm>
          <a:prstGeom prst="ellipse">
            <a:avLst/>
          </a:prstGeom>
          <a:noFill/>
          <a:ln w="12700" cap="flat" cmpd="sng" algn="ctr">
            <a:solidFill>
              <a:schemeClr val="accent6">
                <a:lumMod val="75000"/>
              </a:schemeClr>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Arc 12">
            <a:extLst>
              <a:ext uri="{FF2B5EF4-FFF2-40B4-BE49-F238E27FC236}">
                <a16:creationId xmlns:a16="http://schemas.microsoft.com/office/drawing/2014/main" id="{72E99D69-2458-4D63-ADB4-2D8376AB0257}"/>
              </a:ext>
            </a:extLst>
          </p:cNvPr>
          <p:cNvSpPr/>
          <p:nvPr/>
        </p:nvSpPr>
        <p:spPr bwMode="auto">
          <a:xfrm flipV="1">
            <a:off x="6120547" y="3191048"/>
            <a:ext cx="1005857" cy="1016217"/>
          </a:xfrm>
          <a:prstGeom prst="arc">
            <a:avLst>
              <a:gd name="adj1" fmla="val 5320410"/>
              <a:gd name="adj2" fmla="val 10826950"/>
            </a:avLst>
          </a:prstGeom>
          <a:noFill/>
          <a:ln w="9525" cap="flat" cmpd="sng" algn="ctr">
            <a:solidFill>
              <a:schemeClr val="accent6">
                <a:lumMod val="75000"/>
              </a:schemeClr>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Oval 13">
            <a:extLst>
              <a:ext uri="{FF2B5EF4-FFF2-40B4-BE49-F238E27FC236}">
                <a16:creationId xmlns:a16="http://schemas.microsoft.com/office/drawing/2014/main" id="{4864030B-1F58-40BF-9695-3670467F7385}"/>
              </a:ext>
            </a:extLst>
          </p:cNvPr>
          <p:cNvSpPr/>
          <p:nvPr/>
        </p:nvSpPr>
        <p:spPr bwMode="auto">
          <a:xfrm flipV="1">
            <a:off x="6528623" y="3593531"/>
            <a:ext cx="216171" cy="220143"/>
          </a:xfrm>
          <a:prstGeom prst="ellipse">
            <a:avLst/>
          </a:prstGeom>
          <a:solidFill>
            <a:schemeClr val="accent6">
              <a:lumMod val="75000"/>
            </a:schemeClr>
          </a:solidFill>
          <a:ln w="12700" cap="flat" cmpd="sng" algn="ctr">
            <a:no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15" name="Straight Connector 165">
            <a:extLst>
              <a:ext uri="{FF2B5EF4-FFF2-40B4-BE49-F238E27FC236}">
                <a16:creationId xmlns:a16="http://schemas.microsoft.com/office/drawing/2014/main" id="{6D0FCBBE-17E4-416B-8500-D0BF45DD3CD9}"/>
              </a:ext>
            </a:extLst>
          </p:cNvPr>
          <p:cNvCxnSpPr>
            <a:cxnSpLocks noChangeShapeType="1"/>
          </p:cNvCxnSpPr>
          <p:nvPr/>
        </p:nvCxnSpPr>
        <p:spPr bwMode="auto">
          <a:xfrm flipV="1">
            <a:off x="6633084" y="2504729"/>
            <a:ext cx="0" cy="687269"/>
          </a:xfrm>
          <a:prstGeom prst="line">
            <a:avLst/>
          </a:prstGeom>
          <a:noFill/>
          <a:ln w="9525" algn="ctr">
            <a:solidFill>
              <a:schemeClr val="accent6">
                <a:lumMod val="75000"/>
              </a:schemeClr>
            </a:solidFill>
            <a:round/>
            <a:headEnd/>
            <a:tailEnd type="oval" w="med" len="med"/>
          </a:ln>
          <a:extLst>
            <a:ext uri="{909E8E84-426E-40DD-AFC4-6F175D3DCCD1}">
              <a14:hiddenFill xmlns:a14="http://schemas.microsoft.com/office/drawing/2010/main">
                <a:noFill/>
              </a14:hiddenFill>
            </a:ext>
          </a:extLst>
        </p:spPr>
      </p:cxnSp>
      <p:grpSp>
        <p:nvGrpSpPr>
          <p:cNvPr id="16" name="Group 65">
            <a:extLst>
              <a:ext uri="{FF2B5EF4-FFF2-40B4-BE49-F238E27FC236}">
                <a16:creationId xmlns:a16="http://schemas.microsoft.com/office/drawing/2014/main" id="{CC4EB508-AB67-41F9-A2E4-E5EAAF3CB9C2}"/>
              </a:ext>
            </a:extLst>
          </p:cNvPr>
          <p:cNvGrpSpPr>
            <a:grpSpLocks/>
          </p:cNvGrpSpPr>
          <p:nvPr/>
        </p:nvGrpSpPr>
        <p:grpSpPr bwMode="auto">
          <a:xfrm>
            <a:off x="2818785" y="3190583"/>
            <a:ext cx="1006915" cy="1702846"/>
            <a:chOff x="1216141" y="3153951"/>
            <a:chExt cx="913125" cy="1531475"/>
          </a:xfrm>
        </p:grpSpPr>
        <p:grpSp>
          <p:nvGrpSpPr>
            <p:cNvPr id="17" name="Group 158">
              <a:extLst>
                <a:ext uri="{FF2B5EF4-FFF2-40B4-BE49-F238E27FC236}">
                  <a16:creationId xmlns:a16="http://schemas.microsoft.com/office/drawing/2014/main" id="{2C43E3B1-24B6-46EC-AE1B-DCE236DF8482}"/>
                </a:ext>
              </a:extLst>
            </p:cNvPr>
            <p:cNvGrpSpPr>
              <a:grpSpLocks/>
            </p:cNvGrpSpPr>
            <p:nvPr/>
          </p:nvGrpSpPr>
          <p:grpSpPr bwMode="auto">
            <a:xfrm>
              <a:off x="1216141" y="3153951"/>
              <a:ext cx="913125" cy="913125"/>
              <a:chOff x="4381500" y="3843340"/>
              <a:chExt cx="640080" cy="640080"/>
            </a:xfrm>
          </p:grpSpPr>
          <p:sp>
            <p:nvSpPr>
              <p:cNvPr id="19" name="Oval 18">
                <a:extLst>
                  <a:ext uri="{FF2B5EF4-FFF2-40B4-BE49-F238E27FC236}">
                    <a16:creationId xmlns:a16="http://schemas.microsoft.com/office/drawing/2014/main" id="{3AB236B6-2E77-4457-B52C-AB1E8DF25A1A}"/>
                  </a:ext>
                </a:extLst>
              </p:cNvPr>
              <p:cNvSpPr/>
              <p:nvPr/>
            </p:nvSpPr>
            <p:spPr>
              <a:xfrm>
                <a:off x="4458396" y="3909523"/>
                <a:ext cx="503392" cy="504674"/>
              </a:xfrm>
              <a:prstGeom prst="ellipse">
                <a:avLst/>
              </a:prstGeom>
              <a:noFill/>
              <a:ln w="12700"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 name="Oval 19">
                <a:extLst>
                  <a:ext uri="{FF2B5EF4-FFF2-40B4-BE49-F238E27FC236}">
                    <a16:creationId xmlns:a16="http://schemas.microsoft.com/office/drawing/2014/main" id="{19B13E6A-4E1B-44D9-8DAC-B2C603D10D52}"/>
                  </a:ext>
                </a:extLst>
              </p:cNvPr>
              <p:cNvSpPr/>
              <p:nvPr/>
            </p:nvSpPr>
            <p:spPr>
              <a:xfrm>
                <a:off x="4559355" y="4010458"/>
                <a:ext cx="300073" cy="302804"/>
              </a:xfrm>
              <a:prstGeom prst="ellipse">
                <a:avLst/>
              </a:prstGeom>
              <a:noFill/>
              <a:ln w="12700"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 name="Arc 20">
                <a:extLst>
                  <a:ext uri="{FF2B5EF4-FFF2-40B4-BE49-F238E27FC236}">
                    <a16:creationId xmlns:a16="http://schemas.microsoft.com/office/drawing/2014/main" id="{D3AC6007-C2BD-49E3-98B0-9ACD696C6191}"/>
                  </a:ext>
                </a:extLst>
              </p:cNvPr>
              <p:cNvSpPr/>
              <p:nvPr/>
            </p:nvSpPr>
            <p:spPr>
              <a:xfrm>
                <a:off x="4381274" y="3843635"/>
                <a:ext cx="640810" cy="642057"/>
              </a:xfrm>
              <a:prstGeom prst="arc">
                <a:avLst>
                  <a:gd name="adj1" fmla="val 5320410"/>
                  <a:gd name="adj2" fmla="val 10826950"/>
                </a:avLst>
              </a:prstGeom>
              <a:noFill/>
              <a:ln w="9525"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 name="Oval 21">
                <a:extLst>
                  <a:ext uri="{FF2B5EF4-FFF2-40B4-BE49-F238E27FC236}">
                    <a16:creationId xmlns:a16="http://schemas.microsoft.com/office/drawing/2014/main" id="{129F3546-F20B-4C1F-AE95-B596D9FE3033}"/>
                  </a:ext>
                </a:extLst>
              </p:cNvPr>
              <p:cNvSpPr/>
              <p:nvPr/>
            </p:nvSpPr>
            <p:spPr>
              <a:xfrm>
                <a:off x="4640683" y="4093168"/>
                <a:ext cx="137416" cy="137383"/>
              </a:xfrm>
              <a:prstGeom prst="ellipse">
                <a:avLst/>
              </a:prstGeom>
              <a:solidFill>
                <a:schemeClr val="accent3"/>
              </a:solidFill>
              <a:ln w="12700"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18" name="Straight Connector 159">
              <a:extLst>
                <a:ext uri="{FF2B5EF4-FFF2-40B4-BE49-F238E27FC236}">
                  <a16:creationId xmlns:a16="http://schemas.microsoft.com/office/drawing/2014/main" id="{99DDBE37-8516-49E9-85B6-F67DC8CD10A2}"/>
                </a:ext>
              </a:extLst>
            </p:cNvPr>
            <p:cNvCxnSpPr>
              <a:cxnSpLocks noChangeShapeType="1"/>
            </p:cNvCxnSpPr>
            <p:nvPr/>
          </p:nvCxnSpPr>
          <p:spPr bwMode="auto">
            <a:xfrm>
              <a:off x="1681563" y="4064608"/>
              <a:ext cx="0" cy="620818"/>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23" name="Group 66">
            <a:extLst>
              <a:ext uri="{FF2B5EF4-FFF2-40B4-BE49-F238E27FC236}">
                <a16:creationId xmlns:a16="http://schemas.microsoft.com/office/drawing/2014/main" id="{F6EE07C7-B9D6-436E-91C4-B39FE567D309}"/>
              </a:ext>
            </a:extLst>
          </p:cNvPr>
          <p:cNvGrpSpPr>
            <a:grpSpLocks/>
          </p:cNvGrpSpPr>
          <p:nvPr/>
        </p:nvGrpSpPr>
        <p:grpSpPr bwMode="auto">
          <a:xfrm>
            <a:off x="3936117" y="2504729"/>
            <a:ext cx="1006915" cy="1702573"/>
            <a:chOff x="2225394" y="2535846"/>
            <a:chExt cx="913125" cy="1531230"/>
          </a:xfrm>
        </p:grpSpPr>
        <p:grpSp>
          <p:nvGrpSpPr>
            <p:cNvPr id="24" name="Group 152">
              <a:extLst>
                <a:ext uri="{FF2B5EF4-FFF2-40B4-BE49-F238E27FC236}">
                  <a16:creationId xmlns:a16="http://schemas.microsoft.com/office/drawing/2014/main" id="{876341EE-291A-4BC2-B76D-05F9EB93C8AC}"/>
                </a:ext>
              </a:extLst>
            </p:cNvPr>
            <p:cNvGrpSpPr>
              <a:grpSpLocks/>
            </p:cNvGrpSpPr>
            <p:nvPr/>
          </p:nvGrpSpPr>
          <p:grpSpPr bwMode="auto">
            <a:xfrm flipV="1">
              <a:off x="2225394" y="3153951"/>
              <a:ext cx="913125" cy="913125"/>
              <a:chOff x="4381500" y="3843340"/>
              <a:chExt cx="640080" cy="640080"/>
            </a:xfrm>
          </p:grpSpPr>
          <p:sp>
            <p:nvSpPr>
              <p:cNvPr id="26" name="Oval 25">
                <a:extLst>
                  <a:ext uri="{FF2B5EF4-FFF2-40B4-BE49-F238E27FC236}">
                    <a16:creationId xmlns:a16="http://schemas.microsoft.com/office/drawing/2014/main" id="{383AC015-413B-4B3B-8349-DC5DE3726F5C}"/>
                  </a:ext>
                </a:extLst>
              </p:cNvPr>
              <p:cNvSpPr/>
              <p:nvPr/>
            </p:nvSpPr>
            <p:spPr>
              <a:xfrm>
                <a:off x="4459044" y="3909252"/>
                <a:ext cx="501991" cy="503271"/>
              </a:xfrm>
              <a:prstGeom prst="ellipse">
                <a:avLst/>
              </a:prstGeom>
              <a:noFill/>
              <a:ln w="12700" cap="flat" cmpd="sng" algn="ctr">
                <a:solidFill>
                  <a:schemeClr val="bg2"/>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 name="Oval 26">
                <a:extLst>
                  <a:ext uri="{FF2B5EF4-FFF2-40B4-BE49-F238E27FC236}">
                    <a16:creationId xmlns:a16="http://schemas.microsoft.com/office/drawing/2014/main" id="{3684F06C-2B82-429A-93C4-DC04B3C177AB}"/>
                  </a:ext>
                </a:extLst>
              </p:cNvPr>
              <p:cNvSpPr/>
              <p:nvPr/>
            </p:nvSpPr>
            <p:spPr>
              <a:xfrm>
                <a:off x="4560003" y="4010187"/>
                <a:ext cx="300073" cy="302804"/>
              </a:xfrm>
              <a:prstGeom prst="ellipse">
                <a:avLst/>
              </a:prstGeom>
              <a:noFill/>
              <a:ln w="12700" cap="flat" cmpd="sng" algn="ctr">
                <a:solidFill>
                  <a:schemeClr val="bg2"/>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 name="Arc 27">
                <a:extLst>
                  <a:ext uri="{FF2B5EF4-FFF2-40B4-BE49-F238E27FC236}">
                    <a16:creationId xmlns:a16="http://schemas.microsoft.com/office/drawing/2014/main" id="{A3A446A3-DC25-4074-933A-E4C14AB07504}"/>
                  </a:ext>
                </a:extLst>
              </p:cNvPr>
              <p:cNvSpPr/>
              <p:nvPr/>
            </p:nvSpPr>
            <p:spPr>
              <a:xfrm>
                <a:off x="4381923" y="3843364"/>
                <a:ext cx="639407" cy="640656"/>
              </a:xfrm>
              <a:prstGeom prst="arc">
                <a:avLst>
                  <a:gd name="adj1" fmla="val 5320410"/>
                  <a:gd name="adj2" fmla="val 10826950"/>
                </a:avLst>
              </a:prstGeom>
              <a:noFill/>
              <a:ln w="9525" cap="flat" cmpd="sng" algn="ctr">
                <a:solidFill>
                  <a:schemeClr val="bg2"/>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Oval 28">
                <a:extLst>
                  <a:ext uri="{FF2B5EF4-FFF2-40B4-BE49-F238E27FC236}">
                    <a16:creationId xmlns:a16="http://schemas.microsoft.com/office/drawing/2014/main" id="{10581BD6-713C-4CBE-9271-72FD1CE5961F}"/>
                  </a:ext>
                </a:extLst>
              </p:cNvPr>
              <p:cNvSpPr/>
              <p:nvPr/>
            </p:nvSpPr>
            <p:spPr>
              <a:xfrm>
                <a:off x="4641331" y="4091496"/>
                <a:ext cx="137416" cy="138785"/>
              </a:xfrm>
              <a:prstGeom prst="ellipse">
                <a:avLst/>
              </a:prstGeom>
              <a:solidFill>
                <a:schemeClr val="bg2"/>
              </a:solidFill>
              <a:ln w="12700" cap="flat" cmpd="sng" algn="ctr">
                <a:solidFill>
                  <a:schemeClr val="bg2"/>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25" name="Straight Connector 153">
              <a:extLst>
                <a:ext uri="{FF2B5EF4-FFF2-40B4-BE49-F238E27FC236}">
                  <a16:creationId xmlns:a16="http://schemas.microsoft.com/office/drawing/2014/main" id="{045CBA5F-B46C-4810-9D5F-55BD9ED894D0}"/>
                </a:ext>
              </a:extLst>
            </p:cNvPr>
            <p:cNvCxnSpPr>
              <a:cxnSpLocks noChangeShapeType="1"/>
            </p:cNvCxnSpPr>
            <p:nvPr/>
          </p:nvCxnSpPr>
          <p:spPr bwMode="auto">
            <a:xfrm flipV="1">
              <a:off x="2690816" y="2535846"/>
              <a:ext cx="0" cy="618104"/>
            </a:xfrm>
            <a:prstGeom prst="line">
              <a:avLst/>
            </a:prstGeom>
            <a:noFill/>
            <a:ln w="9525" algn="ctr">
              <a:solidFill>
                <a:schemeClr val="bg2"/>
              </a:solidFill>
              <a:round/>
              <a:headEnd/>
              <a:tailEnd type="oval" w="med" len="med"/>
            </a:ln>
            <a:extLst>
              <a:ext uri="{909E8E84-426E-40DD-AFC4-6F175D3DCCD1}">
                <a14:hiddenFill xmlns:a14="http://schemas.microsoft.com/office/drawing/2010/main">
                  <a:noFill/>
                </a14:hiddenFill>
              </a:ext>
            </a:extLst>
          </p:spPr>
        </p:cxnSp>
      </p:grpSp>
      <p:grpSp>
        <p:nvGrpSpPr>
          <p:cNvPr id="30" name="Group 67">
            <a:extLst>
              <a:ext uri="{FF2B5EF4-FFF2-40B4-BE49-F238E27FC236}">
                <a16:creationId xmlns:a16="http://schemas.microsoft.com/office/drawing/2014/main" id="{450D67A3-4CC5-42CE-A325-797EDEE4CE34}"/>
              </a:ext>
            </a:extLst>
          </p:cNvPr>
          <p:cNvGrpSpPr>
            <a:grpSpLocks/>
          </p:cNvGrpSpPr>
          <p:nvPr/>
        </p:nvGrpSpPr>
        <p:grpSpPr bwMode="auto">
          <a:xfrm>
            <a:off x="5017021" y="3190583"/>
            <a:ext cx="1006915" cy="1702846"/>
            <a:chOff x="3253167" y="3153951"/>
            <a:chExt cx="913125" cy="1531475"/>
          </a:xfrm>
        </p:grpSpPr>
        <p:grpSp>
          <p:nvGrpSpPr>
            <p:cNvPr id="31" name="Group 146">
              <a:extLst>
                <a:ext uri="{FF2B5EF4-FFF2-40B4-BE49-F238E27FC236}">
                  <a16:creationId xmlns:a16="http://schemas.microsoft.com/office/drawing/2014/main" id="{1D1A0744-6734-4C48-92C7-3FD5031DE356}"/>
                </a:ext>
              </a:extLst>
            </p:cNvPr>
            <p:cNvGrpSpPr>
              <a:grpSpLocks/>
            </p:cNvGrpSpPr>
            <p:nvPr/>
          </p:nvGrpSpPr>
          <p:grpSpPr bwMode="auto">
            <a:xfrm>
              <a:off x="3253167" y="3153951"/>
              <a:ext cx="913125" cy="913125"/>
              <a:chOff x="4381500" y="3843340"/>
              <a:chExt cx="640080" cy="640080"/>
            </a:xfrm>
          </p:grpSpPr>
          <p:sp>
            <p:nvSpPr>
              <p:cNvPr id="33" name="Oval 32">
                <a:extLst>
                  <a:ext uri="{FF2B5EF4-FFF2-40B4-BE49-F238E27FC236}">
                    <a16:creationId xmlns:a16="http://schemas.microsoft.com/office/drawing/2014/main" id="{244CCA41-6FC2-4357-BBB7-53429716A6EA}"/>
                  </a:ext>
                </a:extLst>
              </p:cNvPr>
              <p:cNvSpPr/>
              <p:nvPr/>
            </p:nvSpPr>
            <p:spPr>
              <a:xfrm>
                <a:off x="4459012" y="3909523"/>
                <a:ext cx="501991" cy="504674"/>
              </a:xfrm>
              <a:prstGeom prst="ellipse">
                <a:avLst/>
              </a:prstGeom>
              <a:noFill/>
              <a:ln w="12700" cap="flat" cmpd="sng" algn="ctr">
                <a:solidFill>
                  <a:schemeClr val="accent4"/>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 name="Oval 33">
                <a:extLst>
                  <a:ext uri="{FF2B5EF4-FFF2-40B4-BE49-F238E27FC236}">
                    <a16:creationId xmlns:a16="http://schemas.microsoft.com/office/drawing/2014/main" id="{4E560612-D83E-4B87-A631-53B834877684}"/>
                  </a:ext>
                </a:extLst>
              </p:cNvPr>
              <p:cNvSpPr/>
              <p:nvPr/>
            </p:nvSpPr>
            <p:spPr>
              <a:xfrm>
                <a:off x="4559971" y="4010458"/>
                <a:ext cx="300073" cy="302804"/>
              </a:xfrm>
              <a:prstGeom prst="ellipse">
                <a:avLst/>
              </a:prstGeom>
              <a:noFill/>
              <a:ln w="12700" cap="flat" cmpd="sng" algn="ctr">
                <a:solidFill>
                  <a:schemeClr val="accent4"/>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 name="Arc 34">
                <a:extLst>
                  <a:ext uri="{FF2B5EF4-FFF2-40B4-BE49-F238E27FC236}">
                    <a16:creationId xmlns:a16="http://schemas.microsoft.com/office/drawing/2014/main" id="{9E7F7E96-0457-4337-9655-C692AB5F4996}"/>
                  </a:ext>
                </a:extLst>
              </p:cNvPr>
              <p:cNvSpPr/>
              <p:nvPr/>
            </p:nvSpPr>
            <p:spPr>
              <a:xfrm>
                <a:off x="4381891" y="3843635"/>
                <a:ext cx="639407" cy="642057"/>
              </a:xfrm>
              <a:prstGeom prst="arc">
                <a:avLst>
                  <a:gd name="adj1" fmla="val 5320410"/>
                  <a:gd name="adj2" fmla="val 10826950"/>
                </a:avLst>
              </a:prstGeom>
              <a:noFill/>
              <a:ln w="9525" cap="flat" cmpd="sng" algn="ctr">
                <a:solidFill>
                  <a:schemeClr val="accent4"/>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 name="Oval 35">
                <a:extLst>
                  <a:ext uri="{FF2B5EF4-FFF2-40B4-BE49-F238E27FC236}">
                    <a16:creationId xmlns:a16="http://schemas.microsoft.com/office/drawing/2014/main" id="{F193F20A-6A58-41D8-98A0-0DC1F96AC0E0}"/>
                  </a:ext>
                </a:extLst>
              </p:cNvPr>
              <p:cNvSpPr/>
              <p:nvPr/>
            </p:nvSpPr>
            <p:spPr>
              <a:xfrm>
                <a:off x="4641299" y="4093168"/>
                <a:ext cx="137416" cy="137383"/>
              </a:xfrm>
              <a:prstGeom prst="ellipse">
                <a:avLst/>
              </a:prstGeom>
              <a:solidFill>
                <a:schemeClr val="accent4"/>
              </a:solidFill>
              <a:ln w="12700" cap="flat" cmpd="sng" algn="ctr">
                <a:solidFill>
                  <a:schemeClr val="accent4"/>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32" name="Straight Connector 147">
              <a:extLst>
                <a:ext uri="{FF2B5EF4-FFF2-40B4-BE49-F238E27FC236}">
                  <a16:creationId xmlns:a16="http://schemas.microsoft.com/office/drawing/2014/main" id="{EF07D883-9F7A-4941-90F5-749E673404F3}"/>
                </a:ext>
              </a:extLst>
            </p:cNvPr>
            <p:cNvCxnSpPr>
              <a:cxnSpLocks noChangeShapeType="1"/>
            </p:cNvCxnSpPr>
            <p:nvPr/>
          </p:nvCxnSpPr>
          <p:spPr bwMode="auto">
            <a:xfrm>
              <a:off x="3718589" y="4064608"/>
              <a:ext cx="0" cy="620818"/>
            </a:xfrm>
            <a:prstGeom prst="line">
              <a:avLst/>
            </a:prstGeom>
            <a:noFill/>
            <a:ln w="9525" algn="ctr">
              <a:solidFill>
                <a:schemeClr val="accent4"/>
              </a:solidFill>
              <a:round/>
              <a:headEnd/>
              <a:tailEnd type="oval" w="med" len="med"/>
            </a:ln>
            <a:extLst>
              <a:ext uri="{909E8E84-426E-40DD-AFC4-6F175D3DCCD1}">
                <a14:hiddenFill xmlns:a14="http://schemas.microsoft.com/office/drawing/2010/main">
                  <a:noFill/>
                </a14:hiddenFill>
              </a:ext>
            </a:extLst>
          </p:spPr>
        </p:cxnSp>
      </p:grpSp>
      <p:grpSp>
        <p:nvGrpSpPr>
          <p:cNvPr id="37" name="Group 69">
            <a:extLst>
              <a:ext uri="{FF2B5EF4-FFF2-40B4-BE49-F238E27FC236}">
                <a16:creationId xmlns:a16="http://schemas.microsoft.com/office/drawing/2014/main" id="{DF2151BF-8C7A-4955-9746-EE0E8ABD530F}"/>
              </a:ext>
            </a:extLst>
          </p:cNvPr>
          <p:cNvGrpSpPr>
            <a:grpSpLocks/>
          </p:cNvGrpSpPr>
          <p:nvPr/>
        </p:nvGrpSpPr>
        <p:grpSpPr bwMode="auto">
          <a:xfrm>
            <a:off x="7215257" y="3190583"/>
            <a:ext cx="1006915" cy="1702846"/>
            <a:chOff x="5271673" y="3153951"/>
            <a:chExt cx="913125" cy="1531475"/>
          </a:xfrm>
        </p:grpSpPr>
        <p:grpSp>
          <p:nvGrpSpPr>
            <p:cNvPr id="38" name="Group 140">
              <a:extLst>
                <a:ext uri="{FF2B5EF4-FFF2-40B4-BE49-F238E27FC236}">
                  <a16:creationId xmlns:a16="http://schemas.microsoft.com/office/drawing/2014/main" id="{04E846D8-B965-47DC-87EB-84189BE06885}"/>
                </a:ext>
              </a:extLst>
            </p:cNvPr>
            <p:cNvGrpSpPr>
              <a:grpSpLocks/>
            </p:cNvGrpSpPr>
            <p:nvPr/>
          </p:nvGrpSpPr>
          <p:grpSpPr bwMode="auto">
            <a:xfrm>
              <a:off x="5271673" y="3153951"/>
              <a:ext cx="913125" cy="913125"/>
              <a:chOff x="4381500" y="3843340"/>
              <a:chExt cx="640080" cy="640080"/>
            </a:xfrm>
          </p:grpSpPr>
          <p:sp>
            <p:nvSpPr>
              <p:cNvPr id="40" name="Oval 39">
                <a:extLst>
                  <a:ext uri="{FF2B5EF4-FFF2-40B4-BE49-F238E27FC236}">
                    <a16:creationId xmlns:a16="http://schemas.microsoft.com/office/drawing/2014/main" id="{E5052386-E8D3-42AE-B6B7-EEE444248904}"/>
                  </a:ext>
                </a:extLst>
              </p:cNvPr>
              <p:cNvSpPr/>
              <p:nvPr/>
            </p:nvSpPr>
            <p:spPr>
              <a:xfrm>
                <a:off x="4458226" y="3909523"/>
                <a:ext cx="503393" cy="504674"/>
              </a:xfrm>
              <a:prstGeom prst="ellipse">
                <a:avLst/>
              </a:prstGeom>
              <a:noFill/>
              <a:ln w="12700" cap="flat" cmpd="sng" algn="ctr">
                <a:solidFill>
                  <a:schemeClr val="accent1">
                    <a:lumMod val="75000"/>
                  </a:schemeClr>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 name="Oval 40">
                <a:extLst>
                  <a:ext uri="{FF2B5EF4-FFF2-40B4-BE49-F238E27FC236}">
                    <a16:creationId xmlns:a16="http://schemas.microsoft.com/office/drawing/2014/main" id="{57FE086B-F312-4FEF-B6CA-8495B90F31A1}"/>
                  </a:ext>
                </a:extLst>
              </p:cNvPr>
              <p:cNvSpPr/>
              <p:nvPr/>
            </p:nvSpPr>
            <p:spPr>
              <a:xfrm>
                <a:off x="4559185" y="4010458"/>
                <a:ext cx="301475" cy="302804"/>
              </a:xfrm>
              <a:prstGeom prst="ellipse">
                <a:avLst/>
              </a:prstGeom>
              <a:noFill/>
              <a:ln w="12700" cap="flat" cmpd="sng" algn="ctr">
                <a:solidFill>
                  <a:schemeClr val="accent1">
                    <a:lumMod val="75000"/>
                  </a:schemeClr>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2" name="Arc 41">
                <a:extLst>
                  <a:ext uri="{FF2B5EF4-FFF2-40B4-BE49-F238E27FC236}">
                    <a16:creationId xmlns:a16="http://schemas.microsoft.com/office/drawing/2014/main" id="{4F869FF6-8425-4F45-AA8C-FAF718D16EC1}"/>
                  </a:ext>
                </a:extLst>
              </p:cNvPr>
              <p:cNvSpPr/>
              <p:nvPr/>
            </p:nvSpPr>
            <p:spPr>
              <a:xfrm>
                <a:off x="4381105" y="3843635"/>
                <a:ext cx="640809" cy="642057"/>
              </a:xfrm>
              <a:prstGeom prst="arc">
                <a:avLst>
                  <a:gd name="adj1" fmla="val 5320410"/>
                  <a:gd name="adj2" fmla="val 10826950"/>
                </a:avLst>
              </a:prstGeom>
              <a:noFill/>
              <a:ln w="9525" cap="flat" cmpd="sng" algn="ctr">
                <a:solidFill>
                  <a:schemeClr val="accent1">
                    <a:lumMod val="75000"/>
                  </a:schemeClr>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3" name="Oval 42">
                <a:extLst>
                  <a:ext uri="{FF2B5EF4-FFF2-40B4-BE49-F238E27FC236}">
                    <a16:creationId xmlns:a16="http://schemas.microsoft.com/office/drawing/2014/main" id="{99A17D66-5923-42C8-98DF-B4AB0D8D0EEE}"/>
                  </a:ext>
                </a:extLst>
              </p:cNvPr>
              <p:cNvSpPr/>
              <p:nvPr/>
            </p:nvSpPr>
            <p:spPr>
              <a:xfrm>
                <a:off x="4641916" y="4093168"/>
                <a:ext cx="136014" cy="137383"/>
              </a:xfrm>
              <a:prstGeom prst="ellipse">
                <a:avLst/>
              </a:prstGeom>
              <a:solidFill>
                <a:schemeClr val="accent1">
                  <a:lumMod val="75000"/>
                </a:schemeClr>
              </a:solidFill>
              <a:ln w="12700" cap="flat" cmpd="sng" algn="ctr">
                <a:solidFill>
                  <a:schemeClr val="accent1">
                    <a:lumMod val="75000"/>
                  </a:schemeClr>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39" name="Straight Connector 141">
              <a:extLst>
                <a:ext uri="{FF2B5EF4-FFF2-40B4-BE49-F238E27FC236}">
                  <a16:creationId xmlns:a16="http://schemas.microsoft.com/office/drawing/2014/main" id="{1A9A523A-06FD-47F9-A610-A1DCB97816CC}"/>
                </a:ext>
              </a:extLst>
            </p:cNvPr>
            <p:cNvCxnSpPr>
              <a:cxnSpLocks noChangeShapeType="1"/>
            </p:cNvCxnSpPr>
            <p:nvPr/>
          </p:nvCxnSpPr>
          <p:spPr bwMode="auto">
            <a:xfrm>
              <a:off x="5737096" y="4064608"/>
              <a:ext cx="0" cy="620818"/>
            </a:xfrm>
            <a:prstGeom prst="line">
              <a:avLst/>
            </a:prstGeom>
            <a:noFill/>
            <a:ln w="9525" algn="ctr">
              <a:solidFill>
                <a:schemeClr val="accent1">
                  <a:lumMod val="75000"/>
                </a:schemeClr>
              </a:solidFill>
              <a:round/>
              <a:headEnd/>
              <a:tailEnd type="oval" w="med" len="med"/>
            </a:ln>
            <a:extLst>
              <a:ext uri="{909E8E84-426E-40DD-AFC4-6F175D3DCCD1}">
                <a14:hiddenFill xmlns:a14="http://schemas.microsoft.com/office/drawing/2010/main">
                  <a:noFill/>
                </a14:hiddenFill>
              </a:ext>
            </a:extLst>
          </p:spPr>
        </p:cxnSp>
      </p:grpSp>
      <p:grpSp>
        <p:nvGrpSpPr>
          <p:cNvPr id="44" name="Group 70">
            <a:extLst>
              <a:ext uri="{FF2B5EF4-FFF2-40B4-BE49-F238E27FC236}">
                <a16:creationId xmlns:a16="http://schemas.microsoft.com/office/drawing/2014/main" id="{C2824D03-06B8-4714-8BE4-09A17978C215}"/>
              </a:ext>
            </a:extLst>
          </p:cNvPr>
          <p:cNvGrpSpPr>
            <a:grpSpLocks/>
          </p:cNvGrpSpPr>
          <p:nvPr/>
        </p:nvGrpSpPr>
        <p:grpSpPr bwMode="auto">
          <a:xfrm>
            <a:off x="8314375" y="2504729"/>
            <a:ext cx="1006915" cy="1702573"/>
            <a:chOff x="6206849" y="2535846"/>
            <a:chExt cx="913125" cy="1531230"/>
          </a:xfrm>
        </p:grpSpPr>
        <p:grpSp>
          <p:nvGrpSpPr>
            <p:cNvPr id="45" name="Group 134">
              <a:extLst>
                <a:ext uri="{FF2B5EF4-FFF2-40B4-BE49-F238E27FC236}">
                  <a16:creationId xmlns:a16="http://schemas.microsoft.com/office/drawing/2014/main" id="{32D2F730-10A9-4BAD-B4EA-8158B7ED807A}"/>
                </a:ext>
              </a:extLst>
            </p:cNvPr>
            <p:cNvGrpSpPr>
              <a:grpSpLocks/>
            </p:cNvGrpSpPr>
            <p:nvPr/>
          </p:nvGrpSpPr>
          <p:grpSpPr bwMode="auto">
            <a:xfrm flipV="1">
              <a:off x="6206849" y="3153951"/>
              <a:ext cx="913125" cy="913125"/>
              <a:chOff x="4381500" y="3843340"/>
              <a:chExt cx="640080" cy="640080"/>
            </a:xfrm>
          </p:grpSpPr>
          <p:sp>
            <p:nvSpPr>
              <p:cNvPr id="47" name="Oval 46">
                <a:extLst>
                  <a:ext uri="{FF2B5EF4-FFF2-40B4-BE49-F238E27FC236}">
                    <a16:creationId xmlns:a16="http://schemas.microsoft.com/office/drawing/2014/main" id="{48731A30-25D1-4CE7-80EF-B953ABAADD49}"/>
                  </a:ext>
                </a:extLst>
              </p:cNvPr>
              <p:cNvSpPr/>
              <p:nvPr/>
            </p:nvSpPr>
            <p:spPr>
              <a:xfrm>
                <a:off x="4457833" y="3909252"/>
                <a:ext cx="503393" cy="503271"/>
              </a:xfrm>
              <a:prstGeom prst="ellipse">
                <a:avLst/>
              </a:prstGeom>
              <a:noFill/>
              <a:ln w="12700"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8" name="Oval 47">
                <a:extLst>
                  <a:ext uri="{FF2B5EF4-FFF2-40B4-BE49-F238E27FC236}">
                    <a16:creationId xmlns:a16="http://schemas.microsoft.com/office/drawing/2014/main" id="{83909EAD-96F7-456D-80B2-928469CF65FE}"/>
                  </a:ext>
                </a:extLst>
              </p:cNvPr>
              <p:cNvSpPr/>
              <p:nvPr/>
            </p:nvSpPr>
            <p:spPr>
              <a:xfrm>
                <a:off x="4558792" y="4010187"/>
                <a:ext cx="301475" cy="302804"/>
              </a:xfrm>
              <a:prstGeom prst="ellipse">
                <a:avLst/>
              </a:prstGeom>
              <a:noFill/>
              <a:ln w="12700"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9" name="Arc 48">
                <a:extLst>
                  <a:ext uri="{FF2B5EF4-FFF2-40B4-BE49-F238E27FC236}">
                    <a16:creationId xmlns:a16="http://schemas.microsoft.com/office/drawing/2014/main" id="{84516153-EC79-48F6-B4A5-513C7DCDEF4A}"/>
                  </a:ext>
                </a:extLst>
              </p:cNvPr>
              <p:cNvSpPr/>
              <p:nvPr/>
            </p:nvSpPr>
            <p:spPr>
              <a:xfrm>
                <a:off x="4382114" y="3843364"/>
                <a:ext cx="639407" cy="640656"/>
              </a:xfrm>
              <a:prstGeom prst="arc">
                <a:avLst>
                  <a:gd name="adj1" fmla="val 5320410"/>
                  <a:gd name="adj2" fmla="val 10826950"/>
                </a:avLst>
              </a:prstGeom>
              <a:noFill/>
              <a:ln w="9525"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0" name="Oval 49">
                <a:extLst>
                  <a:ext uri="{FF2B5EF4-FFF2-40B4-BE49-F238E27FC236}">
                    <a16:creationId xmlns:a16="http://schemas.microsoft.com/office/drawing/2014/main" id="{5493FDF5-A47E-412D-A81D-4926984D8107}"/>
                  </a:ext>
                </a:extLst>
              </p:cNvPr>
              <p:cNvSpPr/>
              <p:nvPr/>
            </p:nvSpPr>
            <p:spPr>
              <a:xfrm>
                <a:off x="4641523" y="4091496"/>
                <a:ext cx="136014" cy="138785"/>
              </a:xfrm>
              <a:prstGeom prst="ellipse">
                <a:avLst/>
              </a:prstGeom>
              <a:solidFill>
                <a:schemeClr val="accent3"/>
              </a:solidFill>
              <a:ln w="12700" cap="flat" cmpd="sng" algn="ctr">
                <a:solidFill>
                  <a:schemeClr val="accent3"/>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46" name="Straight Connector 135">
              <a:extLst>
                <a:ext uri="{FF2B5EF4-FFF2-40B4-BE49-F238E27FC236}">
                  <a16:creationId xmlns:a16="http://schemas.microsoft.com/office/drawing/2014/main" id="{BAD41012-5765-47AC-978E-2D4648FF5A22}"/>
                </a:ext>
              </a:extLst>
            </p:cNvPr>
            <p:cNvCxnSpPr>
              <a:cxnSpLocks noChangeShapeType="1"/>
            </p:cNvCxnSpPr>
            <p:nvPr/>
          </p:nvCxnSpPr>
          <p:spPr bwMode="auto">
            <a:xfrm flipV="1">
              <a:off x="6672272" y="2535846"/>
              <a:ext cx="0" cy="618104"/>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51" name="Group 72">
            <a:extLst>
              <a:ext uri="{FF2B5EF4-FFF2-40B4-BE49-F238E27FC236}">
                <a16:creationId xmlns:a16="http://schemas.microsoft.com/office/drawing/2014/main" id="{05FFD20E-D4D9-48C7-A34C-1DDF2998965E}"/>
              </a:ext>
            </a:extLst>
          </p:cNvPr>
          <p:cNvGrpSpPr>
            <a:grpSpLocks/>
          </p:cNvGrpSpPr>
          <p:nvPr/>
        </p:nvGrpSpPr>
        <p:grpSpPr bwMode="auto">
          <a:xfrm>
            <a:off x="9424741" y="3190583"/>
            <a:ext cx="1006915" cy="1702846"/>
            <a:chOff x="7290179" y="3153951"/>
            <a:chExt cx="913125" cy="1531475"/>
          </a:xfrm>
        </p:grpSpPr>
        <p:grpSp>
          <p:nvGrpSpPr>
            <p:cNvPr id="52" name="Group 128">
              <a:extLst>
                <a:ext uri="{FF2B5EF4-FFF2-40B4-BE49-F238E27FC236}">
                  <a16:creationId xmlns:a16="http://schemas.microsoft.com/office/drawing/2014/main" id="{9EF8462C-F7CC-49BD-899F-3672A0CF3950}"/>
                </a:ext>
              </a:extLst>
            </p:cNvPr>
            <p:cNvGrpSpPr>
              <a:grpSpLocks/>
            </p:cNvGrpSpPr>
            <p:nvPr/>
          </p:nvGrpSpPr>
          <p:grpSpPr bwMode="auto">
            <a:xfrm>
              <a:off x="7290179" y="3153951"/>
              <a:ext cx="913125" cy="913125"/>
              <a:chOff x="4381500" y="3843340"/>
              <a:chExt cx="640080" cy="640080"/>
            </a:xfrm>
          </p:grpSpPr>
          <p:sp>
            <p:nvSpPr>
              <p:cNvPr id="54" name="Oval 53">
                <a:extLst>
                  <a:ext uri="{FF2B5EF4-FFF2-40B4-BE49-F238E27FC236}">
                    <a16:creationId xmlns:a16="http://schemas.microsoft.com/office/drawing/2014/main" id="{8861B0A5-BEA2-4BC1-A97E-2EC168E56D0C}"/>
                  </a:ext>
                </a:extLst>
              </p:cNvPr>
              <p:cNvSpPr/>
              <p:nvPr/>
            </p:nvSpPr>
            <p:spPr>
              <a:xfrm>
                <a:off x="4458704" y="3909523"/>
                <a:ext cx="501991" cy="504674"/>
              </a:xfrm>
              <a:prstGeom prst="ellipse">
                <a:avLst/>
              </a:prstGeom>
              <a:noFill/>
              <a:ln w="12700" cap="flat" cmpd="sng" algn="ctr">
                <a:solidFill>
                  <a:schemeClr val="tx1"/>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5" name="Oval 54">
                <a:extLst>
                  <a:ext uri="{FF2B5EF4-FFF2-40B4-BE49-F238E27FC236}">
                    <a16:creationId xmlns:a16="http://schemas.microsoft.com/office/drawing/2014/main" id="{73713868-7F00-448B-BE76-414A544B0F65}"/>
                  </a:ext>
                </a:extLst>
              </p:cNvPr>
              <p:cNvSpPr/>
              <p:nvPr/>
            </p:nvSpPr>
            <p:spPr>
              <a:xfrm>
                <a:off x="4559663" y="4010458"/>
                <a:ext cx="300073" cy="302804"/>
              </a:xfrm>
              <a:prstGeom prst="ellipse">
                <a:avLst/>
              </a:prstGeom>
              <a:noFill/>
              <a:ln w="12700" cap="flat" cmpd="sng" algn="ctr">
                <a:solidFill>
                  <a:schemeClr val="tx1"/>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6" name="Arc 55">
                <a:extLst>
                  <a:ext uri="{FF2B5EF4-FFF2-40B4-BE49-F238E27FC236}">
                    <a16:creationId xmlns:a16="http://schemas.microsoft.com/office/drawing/2014/main" id="{4405A026-8293-4718-A29E-22403F889311}"/>
                  </a:ext>
                </a:extLst>
              </p:cNvPr>
              <p:cNvSpPr/>
              <p:nvPr/>
            </p:nvSpPr>
            <p:spPr>
              <a:xfrm>
                <a:off x="4381583" y="3843635"/>
                <a:ext cx="639407" cy="642057"/>
              </a:xfrm>
              <a:prstGeom prst="arc">
                <a:avLst>
                  <a:gd name="adj1" fmla="val 5320410"/>
                  <a:gd name="adj2" fmla="val 10826950"/>
                </a:avLst>
              </a:prstGeom>
              <a:noFill/>
              <a:ln w="9525" cap="flat" cmpd="sng" algn="ctr">
                <a:solidFill>
                  <a:schemeClr val="tx1"/>
                </a:solid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7" name="Oval 56">
                <a:extLst>
                  <a:ext uri="{FF2B5EF4-FFF2-40B4-BE49-F238E27FC236}">
                    <a16:creationId xmlns:a16="http://schemas.microsoft.com/office/drawing/2014/main" id="{231F5C45-7DCC-44FD-9BFD-AE716CE3F344}"/>
                  </a:ext>
                </a:extLst>
              </p:cNvPr>
              <p:cNvSpPr/>
              <p:nvPr/>
            </p:nvSpPr>
            <p:spPr>
              <a:xfrm>
                <a:off x="4640991" y="4093168"/>
                <a:ext cx="137416" cy="137383"/>
              </a:xfrm>
              <a:prstGeom prst="ellipse">
                <a:avLst/>
              </a:prstGeom>
              <a:solidFill>
                <a:schemeClr val="tx1"/>
              </a:solidFill>
              <a:ln w="12700" cap="flat" cmpd="sng" algn="ctr">
                <a:noFill/>
                <a:prstDash val="solid"/>
              </a:ln>
              <a:effectLst/>
            </p:spPr>
            <p:txBody>
              <a:bodyPr anchor="ctr"/>
              <a:lstStyle/>
              <a:p>
                <a:pPr marL="0" marR="0" lvl="0" indent="0" algn="ctr" defTabSz="8708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53" name="Straight Connector 129">
              <a:extLst>
                <a:ext uri="{FF2B5EF4-FFF2-40B4-BE49-F238E27FC236}">
                  <a16:creationId xmlns:a16="http://schemas.microsoft.com/office/drawing/2014/main" id="{12011D80-883A-4068-84A4-86A90C12DF93}"/>
                </a:ext>
              </a:extLst>
            </p:cNvPr>
            <p:cNvCxnSpPr>
              <a:cxnSpLocks noChangeShapeType="1"/>
            </p:cNvCxnSpPr>
            <p:nvPr/>
          </p:nvCxnSpPr>
          <p:spPr bwMode="auto">
            <a:xfrm>
              <a:off x="7755602" y="4064608"/>
              <a:ext cx="0" cy="620818"/>
            </a:xfrm>
            <a:prstGeom prst="line">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grpSp>
      <p:sp>
        <p:nvSpPr>
          <p:cNvPr id="59" name="Content Placeholder 15">
            <a:extLst>
              <a:ext uri="{FF2B5EF4-FFF2-40B4-BE49-F238E27FC236}">
                <a16:creationId xmlns:a16="http://schemas.microsoft.com/office/drawing/2014/main" id="{1B04EB23-14BF-4F9D-A62A-B27629F8CA55}"/>
              </a:ext>
            </a:extLst>
          </p:cNvPr>
          <p:cNvSpPr>
            <a:spLocks noGrp="1"/>
          </p:cNvSpPr>
          <p:nvPr>
            <p:ph sz="quarter" idx="18" hasCustomPrompt="1"/>
          </p:nvPr>
        </p:nvSpPr>
        <p:spPr>
          <a:xfrm>
            <a:off x="158983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1" name="Content Placeholder 15">
            <a:extLst>
              <a:ext uri="{FF2B5EF4-FFF2-40B4-BE49-F238E27FC236}">
                <a16:creationId xmlns:a16="http://schemas.microsoft.com/office/drawing/2014/main" id="{55E3E88B-28A8-433B-BBF5-E25B9BF46716}"/>
              </a:ext>
            </a:extLst>
          </p:cNvPr>
          <p:cNvSpPr>
            <a:spLocks noGrp="1"/>
          </p:cNvSpPr>
          <p:nvPr>
            <p:ph sz="quarter" idx="36" hasCustomPrompt="1"/>
          </p:nvPr>
        </p:nvSpPr>
        <p:spPr>
          <a:xfrm>
            <a:off x="2657055" y="503669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3" name="Content Placeholder 15">
            <a:extLst>
              <a:ext uri="{FF2B5EF4-FFF2-40B4-BE49-F238E27FC236}">
                <a16:creationId xmlns:a16="http://schemas.microsoft.com/office/drawing/2014/main" id="{76C69B00-927B-44FB-9642-995A378D7733}"/>
              </a:ext>
            </a:extLst>
          </p:cNvPr>
          <p:cNvSpPr>
            <a:spLocks noGrp="1"/>
          </p:cNvSpPr>
          <p:nvPr>
            <p:ph sz="quarter" idx="38" hasCustomPrompt="1"/>
          </p:nvPr>
        </p:nvSpPr>
        <p:spPr>
          <a:xfrm>
            <a:off x="3743490"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5" name="Content Placeholder 15">
            <a:extLst>
              <a:ext uri="{FF2B5EF4-FFF2-40B4-BE49-F238E27FC236}">
                <a16:creationId xmlns:a16="http://schemas.microsoft.com/office/drawing/2014/main" id="{C4A0BA1B-17C1-482E-AAFC-55989239E439}"/>
              </a:ext>
            </a:extLst>
          </p:cNvPr>
          <p:cNvSpPr>
            <a:spLocks noGrp="1"/>
          </p:cNvSpPr>
          <p:nvPr>
            <p:ph sz="quarter" idx="40" hasCustomPrompt="1"/>
          </p:nvPr>
        </p:nvSpPr>
        <p:spPr>
          <a:xfrm>
            <a:off x="593323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7" name="Content Placeholder 15">
            <a:extLst>
              <a:ext uri="{FF2B5EF4-FFF2-40B4-BE49-F238E27FC236}">
                <a16:creationId xmlns:a16="http://schemas.microsoft.com/office/drawing/2014/main" id="{AC37154E-190F-4426-894D-49B1F26FF9EA}"/>
              </a:ext>
            </a:extLst>
          </p:cNvPr>
          <p:cNvSpPr>
            <a:spLocks noGrp="1"/>
          </p:cNvSpPr>
          <p:nvPr>
            <p:ph sz="quarter" idx="42" hasCustomPrompt="1"/>
          </p:nvPr>
        </p:nvSpPr>
        <p:spPr>
          <a:xfrm>
            <a:off x="814704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9" name="Content Placeholder 15">
            <a:extLst>
              <a:ext uri="{FF2B5EF4-FFF2-40B4-BE49-F238E27FC236}">
                <a16:creationId xmlns:a16="http://schemas.microsoft.com/office/drawing/2014/main" id="{4718BDC1-FCE7-4159-BC32-CFA5DEE413BC}"/>
              </a:ext>
            </a:extLst>
          </p:cNvPr>
          <p:cNvSpPr>
            <a:spLocks noGrp="1"/>
          </p:cNvSpPr>
          <p:nvPr>
            <p:ph sz="quarter" idx="44" hasCustomPrompt="1"/>
          </p:nvPr>
        </p:nvSpPr>
        <p:spPr>
          <a:xfrm>
            <a:off x="4882897" y="503669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1" name="Content Placeholder 15">
            <a:extLst>
              <a:ext uri="{FF2B5EF4-FFF2-40B4-BE49-F238E27FC236}">
                <a16:creationId xmlns:a16="http://schemas.microsoft.com/office/drawing/2014/main" id="{AD994C3F-6258-4B24-A352-9A9A9372F4E7}"/>
              </a:ext>
            </a:extLst>
          </p:cNvPr>
          <p:cNvSpPr>
            <a:spLocks noGrp="1"/>
          </p:cNvSpPr>
          <p:nvPr>
            <p:ph sz="quarter" idx="46" hasCustomPrompt="1"/>
          </p:nvPr>
        </p:nvSpPr>
        <p:spPr>
          <a:xfrm>
            <a:off x="7060613" y="503669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3" name="Content Placeholder 15">
            <a:extLst>
              <a:ext uri="{FF2B5EF4-FFF2-40B4-BE49-F238E27FC236}">
                <a16:creationId xmlns:a16="http://schemas.microsoft.com/office/drawing/2014/main" id="{9790174A-9FDA-4EE7-B755-D99582A43508}"/>
              </a:ext>
            </a:extLst>
          </p:cNvPr>
          <p:cNvSpPr>
            <a:spLocks noGrp="1"/>
          </p:cNvSpPr>
          <p:nvPr>
            <p:ph sz="quarter" idx="48" hasCustomPrompt="1"/>
          </p:nvPr>
        </p:nvSpPr>
        <p:spPr>
          <a:xfrm>
            <a:off x="9262392" y="503669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5" name="Text Placeholder 74">
            <a:extLst>
              <a:ext uri="{FF2B5EF4-FFF2-40B4-BE49-F238E27FC236}">
                <a16:creationId xmlns:a16="http://schemas.microsoft.com/office/drawing/2014/main" id="{0328EE4A-1F03-453B-822C-630758B0BEA7}"/>
              </a:ext>
            </a:extLst>
          </p:cNvPr>
          <p:cNvSpPr>
            <a:spLocks noGrp="1"/>
          </p:cNvSpPr>
          <p:nvPr>
            <p:ph type="body" sz="quarter" idx="49" hasCustomPrompt="1"/>
          </p:nvPr>
        </p:nvSpPr>
        <p:spPr>
          <a:xfrm>
            <a:off x="1589088" y="1219200"/>
            <a:ext cx="1350962" cy="766763"/>
          </a:xfrm>
          <a:prstGeom prst="rect">
            <a:avLst/>
          </a:prstGeom>
        </p:spPr>
        <p:txBody>
          <a:bodyPr/>
          <a:lstStyle>
            <a:lvl1pPr marL="0" indent="0">
              <a:buNone/>
              <a:defRPr/>
            </a:lvl1pPr>
          </a:lstStyle>
          <a:p>
            <a:pPr lvl="0"/>
            <a:r>
              <a:rPr lang="en-US"/>
              <a:t>Text</a:t>
            </a:r>
          </a:p>
        </p:txBody>
      </p:sp>
      <p:sp>
        <p:nvSpPr>
          <p:cNvPr id="76" name="Text Placeholder 74">
            <a:extLst>
              <a:ext uri="{FF2B5EF4-FFF2-40B4-BE49-F238E27FC236}">
                <a16:creationId xmlns:a16="http://schemas.microsoft.com/office/drawing/2014/main" id="{A43116E0-B2A7-4F33-99BB-CF58ABEE5397}"/>
              </a:ext>
            </a:extLst>
          </p:cNvPr>
          <p:cNvSpPr>
            <a:spLocks noGrp="1"/>
          </p:cNvSpPr>
          <p:nvPr>
            <p:ph type="body" sz="quarter" idx="50" hasCustomPrompt="1"/>
          </p:nvPr>
        </p:nvSpPr>
        <p:spPr>
          <a:xfrm>
            <a:off x="3743490" y="1219200"/>
            <a:ext cx="1350962" cy="766763"/>
          </a:xfrm>
          <a:prstGeom prst="rect">
            <a:avLst/>
          </a:prstGeom>
        </p:spPr>
        <p:txBody>
          <a:bodyPr/>
          <a:lstStyle>
            <a:lvl1pPr marL="0" indent="0">
              <a:buNone/>
              <a:defRPr/>
            </a:lvl1pPr>
          </a:lstStyle>
          <a:p>
            <a:pPr lvl="0"/>
            <a:r>
              <a:rPr lang="en-US"/>
              <a:t>Text</a:t>
            </a:r>
          </a:p>
        </p:txBody>
      </p:sp>
      <p:sp>
        <p:nvSpPr>
          <p:cNvPr id="77" name="Text Placeholder 74">
            <a:extLst>
              <a:ext uri="{FF2B5EF4-FFF2-40B4-BE49-F238E27FC236}">
                <a16:creationId xmlns:a16="http://schemas.microsoft.com/office/drawing/2014/main" id="{FD3E0C59-3180-4274-94DC-77F58488478C}"/>
              </a:ext>
            </a:extLst>
          </p:cNvPr>
          <p:cNvSpPr>
            <a:spLocks noGrp="1"/>
          </p:cNvSpPr>
          <p:nvPr>
            <p:ph type="body" sz="quarter" idx="51" hasCustomPrompt="1"/>
          </p:nvPr>
        </p:nvSpPr>
        <p:spPr>
          <a:xfrm>
            <a:off x="5928642" y="1219200"/>
            <a:ext cx="1350962" cy="766763"/>
          </a:xfrm>
          <a:prstGeom prst="rect">
            <a:avLst/>
          </a:prstGeom>
        </p:spPr>
        <p:txBody>
          <a:bodyPr/>
          <a:lstStyle>
            <a:lvl1pPr marL="0" indent="0">
              <a:buNone/>
              <a:defRPr/>
            </a:lvl1pPr>
          </a:lstStyle>
          <a:p>
            <a:pPr lvl="0"/>
            <a:r>
              <a:rPr lang="en-US"/>
              <a:t>Text</a:t>
            </a:r>
          </a:p>
        </p:txBody>
      </p:sp>
      <p:sp>
        <p:nvSpPr>
          <p:cNvPr id="78" name="Text Placeholder 74">
            <a:extLst>
              <a:ext uri="{FF2B5EF4-FFF2-40B4-BE49-F238E27FC236}">
                <a16:creationId xmlns:a16="http://schemas.microsoft.com/office/drawing/2014/main" id="{5D802B15-48BE-4927-AC26-AC812BD953AA}"/>
              </a:ext>
            </a:extLst>
          </p:cNvPr>
          <p:cNvSpPr>
            <a:spLocks noGrp="1"/>
          </p:cNvSpPr>
          <p:nvPr>
            <p:ph type="body" sz="quarter" idx="52" hasCustomPrompt="1"/>
          </p:nvPr>
        </p:nvSpPr>
        <p:spPr>
          <a:xfrm>
            <a:off x="8145999" y="1219200"/>
            <a:ext cx="1350962" cy="766763"/>
          </a:xfrm>
          <a:prstGeom prst="rect">
            <a:avLst/>
          </a:prstGeom>
        </p:spPr>
        <p:txBody>
          <a:bodyPr/>
          <a:lstStyle>
            <a:lvl1pPr marL="0" indent="0">
              <a:buNone/>
              <a:defRPr/>
            </a:lvl1pPr>
          </a:lstStyle>
          <a:p>
            <a:pPr lvl="0"/>
            <a:r>
              <a:rPr lang="en-US"/>
              <a:t>Text</a:t>
            </a:r>
          </a:p>
        </p:txBody>
      </p:sp>
      <p:sp>
        <p:nvSpPr>
          <p:cNvPr id="79" name="Text Placeholder 74">
            <a:extLst>
              <a:ext uri="{FF2B5EF4-FFF2-40B4-BE49-F238E27FC236}">
                <a16:creationId xmlns:a16="http://schemas.microsoft.com/office/drawing/2014/main" id="{C8C4BC10-730A-4DC6-A193-11D4629AAD3C}"/>
              </a:ext>
            </a:extLst>
          </p:cNvPr>
          <p:cNvSpPr>
            <a:spLocks noGrp="1"/>
          </p:cNvSpPr>
          <p:nvPr>
            <p:ph type="body" sz="quarter" idx="53" hasCustomPrompt="1"/>
          </p:nvPr>
        </p:nvSpPr>
        <p:spPr>
          <a:xfrm>
            <a:off x="9262488" y="5316365"/>
            <a:ext cx="1350962" cy="766763"/>
          </a:xfrm>
          <a:prstGeom prst="rect">
            <a:avLst/>
          </a:prstGeom>
        </p:spPr>
        <p:txBody>
          <a:bodyPr/>
          <a:lstStyle>
            <a:lvl1pPr marL="0" indent="0">
              <a:buNone/>
              <a:defRPr/>
            </a:lvl1pPr>
          </a:lstStyle>
          <a:p>
            <a:pPr lvl="0"/>
            <a:r>
              <a:rPr lang="en-US"/>
              <a:t>Text</a:t>
            </a:r>
          </a:p>
        </p:txBody>
      </p:sp>
      <p:sp>
        <p:nvSpPr>
          <p:cNvPr id="80" name="Text Placeholder 74">
            <a:extLst>
              <a:ext uri="{FF2B5EF4-FFF2-40B4-BE49-F238E27FC236}">
                <a16:creationId xmlns:a16="http://schemas.microsoft.com/office/drawing/2014/main" id="{4D402654-5FF1-4166-8D7E-AC3935D7EE69}"/>
              </a:ext>
            </a:extLst>
          </p:cNvPr>
          <p:cNvSpPr>
            <a:spLocks noGrp="1"/>
          </p:cNvSpPr>
          <p:nvPr>
            <p:ph type="body" sz="quarter" idx="54" hasCustomPrompt="1"/>
          </p:nvPr>
        </p:nvSpPr>
        <p:spPr>
          <a:xfrm>
            <a:off x="7083493" y="5316365"/>
            <a:ext cx="1350962" cy="766763"/>
          </a:xfrm>
          <a:prstGeom prst="rect">
            <a:avLst/>
          </a:prstGeom>
        </p:spPr>
        <p:txBody>
          <a:bodyPr/>
          <a:lstStyle>
            <a:lvl1pPr marL="0" indent="0">
              <a:buNone/>
              <a:defRPr/>
            </a:lvl1pPr>
          </a:lstStyle>
          <a:p>
            <a:pPr lvl="0"/>
            <a:r>
              <a:rPr lang="en-US"/>
              <a:t>Text</a:t>
            </a:r>
          </a:p>
        </p:txBody>
      </p:sp>
      <p:sp>
        <p:nvSpPr>
          <p:cNvPr id="81" name="Text Placeholder 74">
            <a:extLst>
              <a:ext uri="{FF2B5EF4-FFF2-40B4-BE49-F238E27FC236}">
                <a16:creationId xmlns:a16="http://schemas.microsoft.com/office/drawing/2014/main" id="{5FF97F33-EB79-4737-96FF-467996AD988C}"/>
              </a:ext>
            </a:extLst>
          </p:cNvPr>
          <p:cNvSpPr>
            <a:spLocks noGrp="1"/>
          </p:cNvSpPr>
          <p:nvPr>
            <p:ph type="body" sz="quarter" idx="55" hasCustomPrompt="1"/>
          </p:nvPr>
        </p:nvSpPr>
        <p:spPr>
          <a:xfrm>
            <a:off x="4906732" y="5316365"/>
            <a:ext cx="1350962" cy="766763"/>
          </a:xfrm>
          <a:prstGeom prst="rect">
            <a:avLst/>
          </a:prstGeom>
        </p:spPr>
        <p:txBody>
          <a:bodyPr/>
          <a:lstStyle>
            <a:lvl1pPr marL="0" indent="0">
              <a:buNone/>
              <a:defRPr/>
            </a:lvl1pPr>
          </a:lstStyle>
          <a:p>
            <a:pPr lvl="0"/>
            <a:r>
              <a:rPr lang="en-US"/>
              <a:t>Text</a:t>
            </a:r>
          </a:p>
        </p:txBody>
      </p:sp>
      <p:sp>
        <p:nvSpPr>
          <p:cNvPr id="82" name="Text Placeholder 74">
            <a:extLst>
              <a:ext uri="{FF2B5EF4-FFF2-40B4-BE49-F238E27FC236}">
                <a16:creationId xmlns:a16="http://schemas.microsoft.com/office/drawing/2014/main" id="{DD90624E-68FB-4E38-9C7D-9D758D0887E6}"/>
              </a:ext>
            </a:extLst>
          </p:cNvPr>
          <p:cNvSpPr>
            <a:spLocks noGrp="1"/>
          </p:cNvSpPr>
          <p:nvPr>
            <p:ph type="body" sz="quarter" idx="56" hasCustomPrompt="1"/>
          </p:nvPr>
        </p:nvSpPr>
        <p:spPr>
          <a:xfrm>
            <a:off x="2666866" y="5316365"/>
            <a:ext cx="1350962" cy="766763"/>
          </a:xfrm>
          <a:prstGeom prst="rect">
            <a:avLst/>
          </a:prstGeom>
        </p:spPr>
        <p:txBody>
          <a:bodyPr/>
          <a:lstStyle>
            <a:lvl1pPr marL="0" indent="0">
              <a:buNone/>
              <a:defRPr/>
            </a:lvl1pPr>
          </a:lstStyle>
          <a:p>
            <a:pPr lvl="0"/>
            <a:r>
              <a:rPr lang="en-US"/>
              <a:t>Text</a:t>
            </a:r>
          </a:p>
        </p:txBody>
      </p:sp>
    </p:spTree>
    <p:extLst>
      <p:ext uri="{BB962C8B-B14F-4D97-AF65-F5344CB8AC3E}">
        <p14:creationId xmlns:p14="http://schemas.microsoft.com/office/powerpoint/2010/main" val="2905198335"/>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ix points infograph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3D03-EE2D-494E-B6A0-1E5068589E8F}"/>
              </a:ext>
            </a:extLst>
          </p:cNvPr>
          <p:cNvSpPr>
            <a:spLocks noGrp="1"/>
          </p:cNvSpPr>
          <p:nvPr>
            <p:ph type="title"/>
          </p:nvPr>
        </p:nvSpPr>
        <p:spPr/>
        <p:txBody>
          <a:bodyPr/>
          <a:lstStyle/>
          <a:p>
            <a:r>
              <a:rPr lang="en-US"/>
              <a:t>Click to edit Master title style</a:t>
            </a:r>
          </a:p>
        </p:txBody>
      </p:sp>
      <p:sp>
        <p:nvSpPr>
          <p:cNvPr id="3" name="Freeform 5">
            <a:extLst>
              <a:ext uri="{FF2B5EF4-FFF2-40B4-BE49-F238E27FC236}">
                <a16:creationId xmlns:a16="http://schemas.microsoft.com/office/drawing/2014/main" id="{07B2AF1C-97C1-4829-8A74-8957D1AADD21}"/>
              </a:ext>
            </a:extLst>
          </p:cNvPr>
          <p:cNvSpPr>
            <a:spLocks/>
          </p:cNvSpPr>
          <p:nvPr/>
        </p:nvSpPr>
        <p:spPr bwMode="auto">
          <a:xfrm>
            <a:off x="6096795" y="1709708"/>
            <a:ext cx="1514475" cy="1439863"/>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chemeClr val="accent3"/>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lumMod val="50000"/>
                  <a:lumOff val="50000"/>
                </a:srgbClr>
              </a:solidFill>
              <a:effectLst/>
              <a:uLnTx/>
              <a:uFillTx/>
              <a:latin typeface="Segoe UI Semilight"/>
              <a:ea typeface="+mn-ea"/>
              <a:cs typeface="Calibri" panose="020F0502020204030204" pitchFamily="34" charset="0"/>
            </a:endParaRPr>
          </a:p>
        </p:txBody>
      </p:sp>
      <p:sp>
        <p:nvSpPr>
          <p:cNvPr id="4" name="Freeform 6">
            <a:extLst>
              <a:ext uri="{FF2B5EF4-FFF2-40B4-BE49-F238E27FC236}">
                <a16:creationId xmlns:a16="http://schemas.microsoft.com/office/drawing/2014/main" id="{09211EB6-C9A2-47CE-AB56-B12C6957E854}"/>
              </a:ext>
            </a:extLst>
          </p:cNvPr>
          <p:cNvSpPr>
            <a:spLocks/>
          </p:cNvSpPr>
          <p:nvPr/>
        </p:nvSpPr>
        <p:spPr bwMode="auto">
          <a:xfrm>
            <a:off x="6896895" y="2632045"/>
            <a:ext cx="919163" cy="1776413"/>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solidFill>
            <a:schemeClr val="accent4"/>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lumMod val="50000"/>
                  <a:lumOff val="50000"/>
                </a:srgbClr>
              </a:solidFill>
              <a:effectLst/>
              <a:uLnTx/>
              <a:uFillTx/>
              <a:latin typeface="Segoe UI Semilight"/>
              <a:ea typeface="+mn-ea"/>
              <a:cs typeface="Calibri" panose="020F0502020204030204" pitchFamily="34" charset="0"/>
            </a:endParaRPr>
          </a:p>
        </p:txBody>
      </p:sp>
      <p:sp>
        <p:nvSpPr>
          <p:cNvPr id="5" name="Freeform 7">
            <a:extLst>
              <a:ext uri="{FF2B5EF4-FFF2-40B4-BE49-F238E27FC236}">
                <a16:creationId xmlns:a16="http://schemas.microsoft.com/office/drawing/2014/main" id="{51EEFC33-1F2D-4D78-BB2E-65F40E047D3F}"/>
              </a:ext>
            </a:extLst>
          </p:cNvPr>
          <p:cNvSpPr>
            <a:spLocks/>
          </p:cNvSpPr>
          <p:nvPr/>
        </p:nvSpPr>
        <p:spPr bwMode="auto">
          <a:xfrm>
            <a:off x="5717381" y="3902044"/>
            <a:ext cx="1824039" cy="1208088"/>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chemeClr val="accent5"/>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lumMod val="50000"/>
                  <a:lumOff val="50000"/>
                </a:srgbClr>
              </a:solidFill>
              <a:effectLst/>
              <a:uLnTx/>
              <a:uFillTx/>
              <a:latin typeface="Segoe UI Semilight"/>
              <a:ea typeface="+mn-ea"/>
              <a:cs typeface="Calibri" panose="020F0502020204030204" pitchFamily="34" charset="0"/>
            </a:endParaRPr>
          </a:p>
        </p:txBody>
      </p:sp>
      <p:sp>
        <p:nvSpPr>
          <p:cNvPr id="6" name="Freeform 8">
            <a:extLst>
              <a:ext uri="{FF2B5EF4-FFF2-40B4-BE49-F238E27FC236}">
                <a16:creationId xmlns:a16="http://schemas.microsoft.com/office/drawing/2014/main" id="{9477CB3E-271F-48AD-808F-2530F9B97A04}"/>
              </a:ext>
            </a:extLst>
          </p:cNvPr>
          <p:cNvSpPr>
            <a:spLocks/>
          </p:cNvSpPr>
          <p:nvPr/>
        </p:nvSpPr>
        <p:spPr bwMode="auto">
          <a:xfrm>
            <a:off x="4617245" y="1709708"/>
            <a:ext cx="1843088" cy="1271588"/>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chemeClr val="accent2"/>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lumMod val="50000"/>
                  <a:lumOff val="50000"/>
                </a:srgbClr>
              </a:solidFill>
              <a:effectLst/>
              <a:uLnTx/>
              <a:uFillTx/>
              <a:latin typeface="Segoe UI Semilight"/>
              <a:ea typeface="+mn-ea"/>
              <a:cs typeface="Calibri" panose="020F0502020204030204" pitchFamily="34" charset="0"/>
            </a:endParaRPr>
          </a:p>
        </p:txBody>
      </p:sp>
      <p:sp>
        <p:nvSpPr>
          <p:cNvPr id="7" name="Freeform 9">
            <a:extLst>
              <a:ext uri="{FF2B5EF4-FFF2-40B4-BE49-F238E27FC236}">
                <a16:creationId xmlns:a16="http://schemas.microsoft.com/office/drawing/2014/main" id="{3BF15A76-B141-4DB5-8FF1-C9D6FB0A8637}"/>
              </a:ext>
            </a:extLst>
          </p:cNvPr>
          <p:cNvSpPr>
            <a:spLocks/>
          </p:cNvSpPr>
          <p:nvPr/>
        </p:nvSpPr>
        <p:spPr bwMode="auto">
          <a:xfrm>
            <a:off x="4666457" y="3797270"/>
            <a:ext cx="1450975" cy="1309688"/>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chemeClr val="accent6"/>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lumMod val="50000"/>
                  <a:lumOff val="50000"/>
                </a:srgbClr>
              </a:solidFill>
              <a:effectLst/>
              <a:uLnTx/>
              <a:uFillTx/>
              <a:latin typeface="Segoe UI Semilight"/>
              <a:ea typeface="+mn-ea"/>
              <a:cs typeface="Calibri" panose="020F0502020204030204" pitchFamily="34" charset="0"/>
            </a:endParaRPr>
          </a:p>
        </p:txBody>
      </p:sp>
      <p:sp>
        <p:nvSpPr>
          <p:cNvPr id="8" name="Freeform 10">
            <a:extLst>
              <a:ext uri="{FF2B5EF4-FFF2-40B4-BE49-F238E27FC236}">
                <a16:creationId xmlns:a16="http://schemas.microsoft.com/office/drawing/2014/main" id="{681BB045-B2B2-4514-84D8-3028A022D39A}"/>
              </a:ext>
            </a:extLst>
          </p:cNvPr>
          <p:cNvSpPr>
            <a:spLocks/>
          </p:cNvSpPr>
          <p:nvPr/>
        </p:nvSpPr>
        <p:spPr bwMode="auto">
          <a:xfrm>
            <a:off x="4415632" y="2492345"/>
            <a:ext cx="936625" cy="1774825"/>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lumMod val="50000"/>
                  <a:lumOff val="50000"/>
                </a:srgbClr>
              </a:solidFill>
              <a:effectLst/>
              <a:uLnTx/>
              <a:uFillTx/>
              <a:latin typeface="Segoe UI Semilight"/>
              <a:ea typeface="+mn-ea"/>
              <a:cs typeface="Calibri" panose="020F0502020204030204" pitchFamily="34" charset="0"/>
            </a:endParaRPr>
          </a:p>
        </p:txBody>
      </p:sp>
      <p:cxnSp>
        <p:nvCxnSpPr>
          <p:cNvPr id="9" name="Straight Connector 8">
            <a:extLst>
              <a:ext uri="{FF2B5EF4-FFF2-40B4-BE49-F238E27FC236}">
                <a16:creationId xmlns:a16="http://schemas.microsoft.com/office/drawing/2014/main" id="{93EAC2EA-7AF7-470E-83DB-7FE3B1502CF4}"/>
              </a:ext>
            </a:extLst>
          </p:cNvPr>
          <p:cNvCxnSpPr/>
          <p:nvPr/>
        </p:nvCxnSpPr>
        <p:spPr>
          <a:xfrm flipH="1">
            <a:off x="3784770" y="3379756"/>
            <a:ext cx="630861" cy="0"/>
          </a:xfrm>
          <a:prstGeom prst="line">
            <a:avLst/>
          </a:prstGeom>
          <a:ln w="12700" cmpd="sng">
            <a:solidFill>
              <a:schemeClr val="accent1"/>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3F753DF-2ECA-4CD5-AFFA-F0BA6E2864A9}"/>
              </a:ext>
            </a:extLst>
          </p:cNvPr>
          <p:cNvCxnSpPr/>
          <p:nvPr/>
        </p:nvCxnSpPr>
        <p:spPr>
          <a:xfrm>
            <a:off x="7816058" y="3379756"/>
            <a:ext cx="623136" cy="0"/>
          </a:xfrm>
          <a:prstGeom prst="line">
            <a:avLst/>
          </a:prstGeom>
          <a:ln w="12700" cmpd="sng">
            <a:solidFill>
              <a:schemeClr val="accent4"/>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03FC4C-8A47-49AD-B0FB-E15E15C401D1}"/>
              </a:ext>
            </a:extLst>
          </p:cNvPr>
          <p:cNvCxnSpPr/>
          <p:nvPr/>
        </p:nvCxnSpPr>
        <p:spPr>
          <a:xfrm flipH="1">
            <a:off x="3784770" y="1968051"/>
            <a:ext cx="1463339"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1A2043-491E-4420-89F3-30E466BE14FB}"/>
              </a:ext>
            </a:extLst>
          </p:cNvPr>
          <p:cNvCxnSpPr/>
          <p:nvPr/>
        </p:nvCxnSpPr>
        <p:spPr>
          <a:xfrm flipH="1">
            <a:off x="3784771" y="4735315"/>
            <a:ext cx="1248713" cy="0"/>
          </a:xfrm>
          <a:prstGeom prst="line">
            <a:avLst/>
          </a:prstGeom>
          <a:ln w="12700" cmpd="sng">
            <a:solidFill>
              <a:schemeClr val="accent6"/>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6B9E685-71A5-4359-A539-A50065810CC1}"/>
              </a:ext>
            </a:extLst>
          </p:cNvPr>
          <p:cNvCxnSpPr/>
          <p:nvPr/>
        </p:nvCxnSpPr>
        <p:spPr>
          <a:xfrm>
            <a:off x="7014829" y="1968051"/>
            <a:ext cx="1424365" cy="0"/>
          </a:xfrm>
          <a:prstGeom prst="line">
            <a:avLst/>
          </a:prstGeom>
          <a:ln w="12700" cmpd="sng">
            <a:solidFill>
              <a:schemeClr val="accent3"/>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CBD1965-9D43-4A7E-B55D-8D4236120BD6}"/>
              </a:ext>
            </a:extLst>
          </p:cNvPr>
          <p:cNvCxnSpPr/>
          <p:nvPr/>
        </p:nvCxnSpPr>
        <p:spPr>
          <a:xfrm>
            <a:off x="7157266" y="4735315"/>
            <a:ext cx="1281929" cy="0"/>
          </a:xfrm>
          <a:prstGeom prst="line">
            <a:avLst/>
          </a:prstGeom>
          <a:ln w="12700" cmpd="sng">
            <a:solidFill>
              <a:schemeClr val="accent5"/>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F83F00-A12F-4D66-A8D4-C4BA464CFA45}"/>
              </a:ext>
            </a:extLst>
          </p:cNvPr>
          <p:cNvSpPr txBox="1"/>
          <p:nvPr/>
        </p:nvSpPr>
        <p:spPr>
          <a:xfrm>
            <a:off x="5030173" y="3205845"/>
            <a:ext cx="2134480" cy="400110"/>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1313">
                    <a:lumMod val="50000"/>
                    <a:lumOff val="50000"/>
                  </a:srgbClr>
                </a:solidFill>
                <a:effectLst/>
                <a:uLnTx/>
                <a:uFillTx/>
                <a:latin typeface="Segoe UI Semilight"/>
                <a:ea typeface="Open Sans" panose="020B0606030504020204" pitchFamily="34" charset="0"/>
                <a:cs typeface="Calibri" panose="020F0502020204030204" pitchFamily="34" charset="0"/>
              </a:rPr>
              <a:t>Product</a:t>
            </a:r>
          </a:p>
        </p:txBody>
      </p:sp>
      <p:sp>
        <p:nvSpPr>
          <p:cNvPr id="16" name="TextBox 15">
            <a:extLst>
              <a:ext uri="{FF2B5EF4-FFF2-40B4-BE49-F238E27FC236}">
                <a16:creationId xmlns:a16="http://schemas.microsoft.com/office/drawing/2014/main" id="{84930F5B-7405-4D7D-BFF2-ED9C889AB822}"/>
              </a:ext>
            </a:extLst>
          </p:cNvPr>
          <p:cNvSpPr txBox="1"/>
          <p:nvPr/>
        </p:nvSpPr>
        <p:spPr>
          <a:xfrm>
            <a:off x="5361761" y="2042189"/>
            <a:ext cx="495152" cy="400110"/>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FontAwesome"/>
                <a:cs typeface="FontAwesome"/>
                <a:sym typeface="FontAwesome"/>
              </a:rPr>
              <a:t></a:t>
            </a:r>
            <a:endParaRPr kumimoji="0" lang="en-US" sz="2000" b="1" i="0" u="none" strike="noStrike" kern="1200" cap="none" spc="0" normalizeH="0" baseline="0" noProof="0">
              <a:ln>
                <a:noFill/>
              </a:ln>
              <a:solidFill>
                <a:srgbClr val="FFFFFF"/>
              </a:solidFill>
              <a:effectLst/>
              <a:uLnTx/>
              <a:uFillTx/>
              <a:latin typeface="Segoe UI Semilight"/>
              <a:ea typeface="+mn-ea"/>
              <a:cs typeface="Lato Bold"/>
            </a:endParaRPr>
          </a:p>
        </p:txBody>
      </p:sp>
      <p:sp>
        <p:nvSpPr>
          <p:cNvPr id="17" name="TextBox 16">
            <a:extLst>
              <a:ext uri="{FF2B5EF4-FFF2-40B4-BE49-F238E27FC236}">
                <a16:creationId xmlns:a16="http://schemas.microsoft.com/office/drawing/2014/main" id="{699B1F1E-D011-4C6F-930E-AE5BC3DE710D}"/>
              </a:ext>
            </a:extLst>
          </p:cNvPr>
          <p:cNvSpPr txBox="1"/>
          <p:nvPr/>
        </p:nvSpPr>
        <p:spPr>
          <a:xfrm>
            <a:off x="6730554" y="2296187"/>
            <a:ext cx="495152" cy="400110"/>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FontAwesome"/>
                <a:cs typeface="FontAwesome"/>
                <a:sym typeface="FontAwesome"/>
              </a:rPr>
              <a:t></a:t>
            </a:r>
            <a:endParaRPr kumimoji="0" lang="en-US" sz="2000" b="1" i="0" u="none" strike="noStrike" kern="1200" cap="none" spc="0" normalizeH="0" baseline="0" noProof="0">
              <a:ln>
                <a:noFill/>
              </a:ln>
              <a:solidFill>
                <a:srgbClr val="FFFFFF"/>
              </a:solidFill>
              <a:effectLst/>
              <a:uLnTx/>
              <a:uFillTx/>
              <a:latin typeface="Segoe UI Semilight"/>
              <a:ea typeface="+mn-ea"/>
              <a:cs typeface="Lato Bold"/>
            </a:endParaRPr>
          </a:p>
        </p:txBody>
      </p:sp>
      <p:sp>
        <p:nvSpPr>
          <p:cNvPr id="18" name="TextBox 17">
            <a:extLst>
              <a:ext uri="{FF2B5EF4-FFF2-40B4-BE49-F238E27FC236}">
                <a16:creationId xmlns:a16="http://schemas.microsoft.com/office/drawing/2014/main" id="{AA7AE683-D071-4688-8DBE-21D1FCF30533}"/>
              </a:ext>
            </a:extLst>
          </p:cNvPr>
          <p:cNvSpPr txBox="1"/>
          <p:nvPr/>
        </p:nvSpPr>
        <p:spPr>
          <a:xfrm>
            <a:off x="7111566" y="3509746"/>
            <a:ext cx="495152" cy="400110"/>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FontAwesome"/>
                <a:cs typeface="FontAwesome"/>
                <a:sym typeface="FontAwesome"/>
              </a:rPr>
              <a:t></a:t>
            </a:r>
            <a:endParaRPr kumimoji="0" lang="en-US" sz="2000" b="1" i="0" u="none" strike="noStrike" kern="1200" cap="none" spc="0" normalizeH="0" baseline="0" noProof="0">
              <a:ln>
                <a:noFill/>
              </a:ln>
              <a:solidFill>
                <a:srgbClr val="FFFFFF"/>
              </a:solidFill>
              <a:effectLst/>
              <a:uLnTx/>
              <a:uFillTx/>
              <a:latin typeface="Segoe UI Semilight"/>
              <a:ea typeface="+mn-ea"/>
              <a:cs typeface="Lato Bold"/>
            </a:endParaRPr>
          </a:p>
        </p:txBody>
      </p:sp>
      <p:sp>
        <p:nvSpPr>
          <p:cNvPr id="19" name="TextBox 18">
            <a:extLst>
              <a:ext uri="{FF2B5EF4-FFF2-40B4-BE49-F238E27FC236}">
                <a16:creationId xmlns:a16="http://schemas.microsoft.com/office/drawing/2014/main" id="{2E6591A3-949B-4865-824F-46DC23A16B41}"/>
              </a:ext>
            </a:extLst>
          </p:cNvPr>
          <p:cNvSpPr txBox="1"/>
          <p:nvPr/>
        </p:nvSpPr>
        <p:spPr>
          <a:xfrm>
            <a:off x="6250805" y="4455187"/>
            <a:ext cx="495152" cy="400110"/>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FontAwesome"/>
                <a:cs typeface="FontAwesome"/>
                <a:sym typeface="FontAwesome"/>
              </a:rPr>
              <a:t></a:t>
            </a:r>
            <a:endParaRPr kumimoji="0" lang="en-US" sz="2000" b="1" i="0" u="none" strike="noStrike" kern="1200" cap="none" spc="0" normalizeH="0" baseline="0" noProof="0">
              <a:ln>
                <a:noFill/>
              </a:ln>
              <a:solidFill>
                <a:srgbClr val="FFFFFF"/>
              </a:solidFill>
              <a:effectLst/>
              <a:uLnTx/>
              <a:uFillTx/>
              <a:latin typeface="Segoe UI Semilight"/>
              <a:ea typeface="+mn-ea"/>
              <a:cs typeface="Lato Bold"/>
            </a:endParaRPr>
          </a:p>
        </p:txBody>
      </p:sp>
      <p:sp>
        <p:nvSpPr>
          <p:cNvPr id="20" name="TextBox 19">
            <a:extLst>
              <a:ext uri="{FF2B5EF4-FFF2-40B4-BE49-F238E27FC236}">
                <a16:creationId xmlns:a16="http://schemas.microsoft.com/office/drawing/2014/main" id="{38156D52-87B2-42DE-AFAD-41E8DE56D989}"/>
              </a:ext>
            </a:extLst>
          </p:cNvPr>
          <p:cNvSpPr txBox="1"/>
          <p:nvPr/>
        </p:nvSpPr>
        <p:spPr>
          <a:xfrm>
            <a:off x="5051315" y="4201187"/>
            <a:ext cx="495152" cy="400110"/>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FontAwesome"/>
                <a:cs typeface="FontAwesome"/>
                <a:sym typeface="FontAwesome"/>
              </a:rPr>
              <a:t></a:t>
            </a:r>
            <a:endParaRPr kumimoji="0" lang="en-US" sz="2000" b="1" i="0" u="none" strike="noStrike" kern="1200" cap="none" spc="0" normalizeH="0" baseline="0" noProof="0">
              <a:ln>
                <a:noFill/>
              </a:ln>
              <a:solidFill>
                <a:srgbClr val="FFFFFF"/>
              </a:solidFill>
              <a:effectLst/>
              <a:uLnTx/>
              <a:uFillTx/>
              <a:latin typeface="Segoe UI Semilight"/>
              <a:ea typeface="+mn-ea"/>
              <a:cs typeface="Lato Bold"/>
            </a:endParaRPr>
          </a:p>
        </p:txBody>
      </p:sp>
      <p:sp>
        <p:nvSpPr>
          <p:cNvPr id="21" name="TextBox 20">
            <a:extLst>
              <a:ext uri="{FF2B5EF4-FFF2-40B4-BE49-F238E27FC236}">
                <a16:creationId xmlns:a16="http://schemas.microsoft.com/office/drawing/2014/main" id="{43390858-7D0F-44EB-AD79-3EB6C608FBD8}"/>
              </a:ext>
            </a:extLst>
          </p:cNvPr>
          <p:cNvSpPr txBox="1"/>
          <p:nvPr/>
        </p:nvSpPr>
        <p:spPr>
          <a:xfrm>
            <a:off x="4585677" y="3058190"/>
            <a:ext cx="495152" cy="400110"/>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FontAwesome"/>
                <a:cs typeface="FontAwesome"/>
                <a:sym typeface="FontAwesome"/>
              </a:rPr>
              <a:t></a:t>
            </a:r>
            <a:endParaRPr kumimoji="0" lang="en-US" sz="2000" b="1" i="0" u="none" strike="noStrike" kern="1200" cap="none" spc="0" normalizeH="0" baseline="0" noProof="0">
              <a:ln>
                <a:noFill/>
              </a:ln>
              <a:solidFill>
                <a:srgbClr val="FFFFFF"/>
              </a:solidFill>
              <a:effectLst/>
              <a:uLnTx/>
              <a:uFillTx/>
              <a:latin typeface="Segoe UI Semilight"/>
              <a:ea typeface="+mn-ea"/>
              <a:cs typeface="Lato Bold"/>
            </a:endParaRPr>
          </a:p>
        </p:txBody>
      </p:sp>
      <p:sp>
        <p:nvSpPr>
          <p:cNvPr id="23" name="Content Placeholder 6">
            <a:extLst>
              <a:ext uri="{FF2B5EF4-FFF2-40B4-BE49-F238E27FC236}">
                <a16:creationId xmlns:a16="http://schemas.microsoft.com/office/drawing/2014/main" id="{7E6FCF8A-2D49-4AD1-A447-07A62C755513}"/>
              </a:ext>
            </a:extLst>
          </p:cNvPr>
          <p:cNvSpPr>
            <a:spLocks noGrp="1"/>
          </p:cNvSpPr>
          <p:nvPr>
            <p:ph sz="quarter" idx="26" hasCustomPrompt="1"/>
          </p:nvPr>
        </p:nvSpPr>
        <p:spPr>
          <a:xfrm>
            <a:off x="753162" y="1841662"/>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5" name="Content Placeholder 6">
            <a:extLst>
              <a:ext uri="{FF2B5EF4-FFF2-40B4-BE49-F238E27FC236}">
                <a16:creationId xmlns:a16="http://schemas.microsoft.com/office/drawing/2014/main" id="{1D183172-46CE-42E9-A4EF-AB99AEEA847B}"/>
              </a:ext>
            </a:extLst>
          </p:cNvPr>
          <p:cNvSpPr>
            <a:spLocks noGrp="1"/>
          </p:cNvSpPr>
          <p:nvPr>
            <p:ph sz="quarter" idx="28" hasCustomPrompt="1"/>
          </p:nvPr>
        </p:nvSpPr>
        <p:spPr>
          <a:xfrm>
            <a:off x="753162" y="3253603"/>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1"/>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7" name="Content Placeholder 6">
            <a:extLst>
              <a:ext uri="{FF2B5EF4-FFF2-40B4-BE49-F238E27FC236}">
                <a16:creationId xmlns:a16="http://schemas.microsoft.com/office/drawing/2014/main" id="{7AC16CE8-873E-41DD-95D9-2F48D3753F26}"/>
              </a:ext>
            </a:extLst>
          </p:cNvPr>
          <p:cNvSpPr>
            <a:spLocks noGrp="1"/>
          </p:cNvSpPr>
          <p:nvPr>
            <p:ph sz="quarter" idx="30" hasCustomPrompt="1"/>
          </p:nvPr>
        </p:nvSpPr>
        <p:spPr>
          <a:xfrm>
            <a:off x="753162" y="4598309"/>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6"/>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9" name="Content Placeholder 6">
            <a:extLst>
              <a:ext uri="{FF2B5EF4-FFF2-40B4-BE49-F238E27FC236}">
                <a16:creationId xmlns:a16="http://schemas.microsoft.com/office/drawing/2014/main" id="{B60E90AA-AA03-4A30-8B03-24F4122CC755}"/>
              </a:ext>
            </a:extLst>
          </p:cNvPr>
          <p:cNvSpPr>
            <a:spLocks noGrp="1"/>
          </p:cNvSpPr>
          <p:nvPr>
            <p:ph sz="quarter" idx="32" hasCustomPrompt="1"/>
          </p:nvPr>
        </p:nvSpPr>
        <p:spPr>
          <a:xfrm>
            <a:off x="8770344" y="18416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3"/>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1" name="Content Placeholder 6">
            <a:extLst>
              <a:ext uri="{FF2B5EF4-FFF2-40B4-BE49-F238E27FC236}">
                <a16:creationId xmlns:a16="http://schemas.microsoft.com/office/drawing/2014/main" id="{06FF78ED-54E4-42B2-B40B-AFAF5A1F55A0}"/>
              </a:ext>
            </a:extLst>
          </p:cNvPr>
          <p:cNvSpPr>
            <a:spLocks noGrp="1"/>
          </p:cNvSpPr>
          <p:nvPr>
            <p:ph sz="quarter" idx="34" hasCustomPrompt="1"/>
          </p:nvPr>
        </p:nvSpPr>
        <p:spPr>
          <a:xfrm>
            <a:off x="8770344" y="32132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4"/>
                </a:solidFill>
                <a:latin typeface="+mj-lt"/>
                <a:ea typeface="+mn-ea"/>
                <a:cs typeface="Calibri" panose="020F0502020204030204" pitchFamily="34" charset="0"/>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endParaRPr lang="en-US" sz="1600" b="1">
              <a:solidFill>
                <a:schemeClr val="accent2"/>
              </a:solidFill>
              <a:latin typeface="Lato Black"/>
              <a:cs typeface="Lato Black"/>
            </a:endParaRPr>
          </a:p>
        </p:txBody>
      </p:sp>
      <p:sp>
        <p:nvSpPr>
          <p:cNvPr id="33" name="Content Placeholder 6">
            <a:extLst>
              <a:ext uri="{FF2B5EF4-FFF2-40B4-BE49-F238E27FC236}">
                <a16:creationId xmlns:a16="http://schemas.microsoft.com/office/drawing/2014/main" id="{5C31225C-7F7F-4638-A472-003F756D9B33}"/>
              </a:ext>
            </a:extLst>
          </p:cNvPr>
          <p:cNvSpPr>
            <a:spLocks noGrp="1"/>
          </p:cNvSpPr>
          <p:nvPr>
            <p:ph sz="quarter" idx="36" hasCustomPrompt="1"/>
          </p:nvPr>
        </p:nvSpPr>
        <p:spPr>
          <a:xfrm>
            <a:off x="8770344" y="45848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5"/>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7" name="Text Placeholder 36">
            <a:extLst>
              <a:ext uri="{FF2B5EF4-FFF2-40B4-BE49-F238E27FC236}">
                <a16:creationId xmlns:a16="http://schemas.microsoft.com/office/drawing/2014/main" id="{3CBCF6C9-EABB-420F-A4C0-C54290DE7620}"/>
              </a:ext>
            </a:extLst>
          </p:cNvPr>
          <p:cNvSpPr>
            <a:spLocks noGrp="1"/>
          </p:cNvSpPr>
          <p:nvPr>
            <p:ph type="body" sz="quarter" idx="37" hasCustomPrompt="1"/>
          </p:nvPr>
        </p:nvSpPr>
        <p:spPr>
          <a:xfrm>
            <a:off x="752475" y="2160588"/>
            <a:ext cx="2789238" cy="709612"/>
          </a:xfrm>
          <a:prstGeom prst="rect">
            <a:avLst/>
          </a:prstGeom>
        </p:spPr>
        <p:txBody>
          <a:bodyPr/>
          <a:lstStyle>
            <a:lvl1pPr marL="0" indent="0" algn="r">
              <a:buNone/>
              <a:defRPr>
                <a:latin typeface="+mj-lt"/>
              </a:defRPr>
            </a:lvl1pPr>
          </a:lstStyle>
          <a:p>
            <a:pPr lvl="0"/>
            <a:r>
              <a:rPr lang="en-US"/>
              <a:t>Text</a:t>
            </a:r>
          </a:p>
        </p:txBody>
      </p:sp>
      <p:sp>
        <p:nvSpPr>
          <p:cNvPr id="38" name="Text Placeholder 36">
            <a:extLst>
              <a:ext uri="{FF2B5EF4-FFF2-40B4-BE49-F238E27FC236}">
                <a16:creationId xmlns:a16="http://schemas.microsoft.com/office/drawing/2014/main" id="{A5755EE3-98A1-4738-BFFC-2EC23C39C93C}"/>
              </a:ext>
            </a:extLst>
          </p:cNvPr>
          <p:cNvSpPr>
            <a:spLocks noGrp="1"/>
          </p:cNvSpPr>
          <p:nvPr>
            <p:ph type="body" sz="quarter" idx="38" hasCustomPrompt="1"/>
          </p:nvPr>
        </p:nvSpPr>
        <p:spPr>
          <a:xfrm>
            <a:off x="752475" y="3557558"/>
            <a:ext cx="2789238" cy="709612"/>
          </a:xfrm>
          <a:prstGeom prst="rect">
            <a:avLst/>
          </a:prstGeom>
        </p:spPr>
        <p:txBody>
          <a:bodyPr/>
          <a:lstStyle>
            <a:lvl1pPr marL="0" indent="0" algn="r">
              <a:buNone/>
              <a:defRPr>
                <a:latin typeface="+mj-lt"/>
              </a:defRPr>
            </a:lvl1pPr>
          </a:lstStyle>
          <a:p>
            <a:pPr lvl="0"/>
            <a:r>
              <a:rPr lang="en-US"/>
              <a:t>Text</a:t>
            </a:r>
          </a:p>
        </p:txBody>
      </p:sp>
      <p:sp>
        <p:nvSpPr>
          <p:cNvPr id="39" name="Text Placeholder 36">
            <a:extLst>
              <a:ext uri="{FF2B5EF4-FFF2-40B4-BE49-F238E27FC236}">
                <a16:creationId xmlns:a16="http://schemas.microsoft.com/office/drawing/2014/main" id="{246FA28F-9DFE-4191-B03E-74B64F05EC5C}"/>
              </a:ext>
            </a:extLst>
          </p:cNvPr>
          <p:cNvSpPr>
            <a:spLocks noGrp="1"/>
          </p:cNvSpPr>
          <p:nvPr>
            <p:ph type="body" sz="quarter" idx="39" hasCustomPrompt="1"/>
          </p:nvPr>
        </p:nvSpPr>
        <p:spPr>
          <a:xfrm>
            <a:off x="752475" y="4891630"/>
            <a:ext cx="2789238" cy="709612"/>
          </a:xfrm>
          <a:prstGeom prst="rect">
            <a:avLst/>
          </a:prstGeom>
        </p:spPr>
        <p:txBody>
          <a:bodyPr/>
          <a:lstStyle>
            <a:lvl1pPr marL="0" indent="0" algn="r">
              <a:buNone/>
              <a:defRPr>
                <a:latin typeface="+mj-lt"/>
              </a:defRPr>
            </a:lvl1pPr>
          </a:lstStyle>
          <a:p>
            <a:pPr lvl="0"/>
            <a:r>
              <a:rPr lang="en-US"/>
              <a:t>Text</a:t>
            </a:r>
          </a:p>
        </p:txBody>
      </p:sp>
      <p:sp>
        <p:nvSpPr>
          <p:cNvPr id="40" name="Text Placeholder 36">
            <a:extLst>
              <a:ext uri="{FF2B5EF4-FFF2-40B4-BE49-F238E27FC236}">
                <a16:creationId xmlns:a16="http://schemas.microsoft.com/office/drawing/2014/main" id="{7B000FB1-B380-473A-9DA9-CB0A91E702F0}"/>
              </a:ext>
            </a:extLst>
          </p:cNvPr>
          <p:cNvSpPr>
            <a:spLocks noGrp="1"/>
          </p:cNvSpPr>
          <p:nvPr>
            <p:ph type="body" sz="quarter" idx="40" hasCustomPrompt="1"/>
          </p:nvPr>
        </p:nvSpPr>
        <p:spPr>
          <a:xfrm>
            <a:off x="8769321" y="2160588"/>
            <a:ext cx="2789238" cy="709612"/>
          </a:xfrm>
          <a:prstGeom prst="rect">
            <a:avLst/>
          </a:prstGeom>
        </p:spPr>
        <p:txBody>
          <a:bodyPr/>
          <a:lstStyle>
            <a:lvl1pPr marL="0" indent="0">
              <a:buNone/>
              <a:defRPr>
                <a:latin typeface="+mj-lt"/>
              </a:defRPr>
            </a:lvl1pPr>
          </a:lstStyle>
          <a:p>
            <a:pPr lvl="0"/>
            <a:r>
              <a:rPr lang="en-US"/>
              <a:t>Text</a:t>
            </a:r>
          </a:p>
        </p:txBody>
      </p:sp>
      <p:sp>
        <p:nvSpPr>
          <p:cNvPr id="41" name="Text Placeholder 36">
            <a:extLst>
              <a:ext uri="{FF2B5EF4-FFF2-40B4-BE49-F238E27FC236}">
                <a16:creationId xmlns:a16="http://schemas.microsoft.com/office/drawing/2014/main" id="{2FA07498-C114-48F8-BDFC-3D42F294B844}"/>
              </a:ext>
            </a:extLst>
          </p:cNvPr>
          <p:cNvSpPr>
            <a:spLocks noGrp="1"/>
          </p:cNvSpPr>
          <p:nvPr>
            <p:ph type="body" sz="quarter" idx="41" hasCustomPrompt="1"/>
          </p:nvPr>
        </p:nvSpPr>
        <p:spPr>
          <a:xfrm>
            <a:off x="8769321" y="3557558"/>
            <a:ext cx="2789238" cy="709612"/>
          </a:xfrm>
          <a:prstGeom prst="rect">
            <a:avLst/>
          </a:prstGeom>
        </p:spPr>
        <p:txBody>
          <a:bodyPr/>
          <a:lstStyle>
            <a:lvl1pPr marL="0" indent="0">
              <a:buNone/>
              <a:defRPr>
                <a:latin typeface="+mj-lt"/>
              </a:defRPr>
            </a:lvl1pPr>
          </a:lstStyle>
          <a:p>
            <a:pPr lvl="0"/>
            <a:r>
              <a:rPr lang="en-US"/>
              <a:t>Text</a:t>
            </a:r>
          </a:p>
        </p:txBody>
      </p:sp>
      <p:sp>
        <p:nvSpPr>
          <p:cNvPr id="42" name="Text Placeholder 36">
            <a:extLst>
              <a:ext uri="{FF2B5EF4-FFF2-40B4-BE49-F238E27FC236}">
                <a16:creationId xmlns:a16="http://schemas.microsoft.com/office/drawing/2014/main" id="{2590621E-520D-42F1-A4C1-37399D5D5C49}"/>
              </a:ext>
            </a:extLst>
          </p:cNvPr>
          <p:cNvSpPr>
            <a:spLocks noGrp="1"/>
          </p:cNvSpPr>
          <p:nvPr>
            <p:ph type="body" sz="quarter" idx="42" hasCustomPrompt="1"/>
          </p:nvPr>
        </p:nvSpPr>
        <p:spPr>
          <a:xfrm>
            <a:off x="8769321" y="4891630"/>
            <a:ext cx="2789238" cy="709612"/>
          </a:xfrm>
          <a:prstGeom prst="rect">
            <a:avLst/>
          </a:prstGeom>
        </p:spPr>
        <p:txBody>
          <a:bodyPr/>
          <a:lstStyle>
            <a:lvl1pPr marL="0" indent="0">
              <a:buNone/>
              <a:defRPr>
                <a:latin typeface="+mj-lt"/>
              </a:defRPr>
            </a:lvl1pPr>
          </a:lstStyle>
          <a:p>
            <a:pPr lvl="0"/>
            <a:r>
              <a:rPr lang="en-US"/>
              <a:t>Text</a:t>
            </a:r>
          </a:p>
        </p:txBody>
      </p:sp>
    </p:spTree>
    <p:extLst>
      <p:ext uri="{BB962C8B-B14F-4D97-AF65-F5344CB8AC3E}">
        <p14:creationId xmlns:p14="http://schemas.microsoft.com/office/powerpoint/2010/main" val="2458957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2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250"/>
                                        <p:tgtEl>
                                          <p:spTgt spid="9"/>
                                        </p:tgtEl>
                                      </p:cBhvr>
                                    </p:animEffect>
                                  </p:childTnLst>
                                </p:cTn>
                              </p:par>
                              <p:par>
                                <p:cTn id="26" presetID="22" presetClass="entr" presetSubtype="2"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250"/>
                                        <p:tgtEl>
                                          <p:spTgt spid="11"/>
                                        </p:tgtEl>
                                      </p:cBhvr>
                                    </p:animEffect>
                                  </p:childTnLst>
                                </p:cTn>
                              </p:par>
                              <p:par>
                                <p:cTn id="29" presetID="22" presetClass="entr" presetSubtype="8" fill="hold" nodeType="withEffect">
                                  <p:stCondLst>
                                    <p:cond delay="15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par>
                                <p:cTn id="32" presetID="22" presetClass="entr" presetSubtype="8"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50"/>
                                        <p:tgtEl>
                                          <p:spTgt spid="10"/>
                                        </p:tgtEl>
                                      </p:cBhvr>
                                    </p:animEffect>
                                  </p:childTnLst>
                                </p:cTn>
                              </p:par>
                              <p:par>
                                <p:cTn id="35" presetID="22" presetClass="entr" presetSubtype="8"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50"/>
                                        <p:tgtEl>
                                          <p:spTgt spid="14"/>
                                        </p:tgtEl>
                                      </p:cBhvr>
                                    </p:animEffect>
                                  </p:childTnLst>
                                </p:cTn>
                              </p:par>
                              <p:par>
                                <p:cTn id="38" presetID="22" presetClass="entr" presetSubtype="2"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250"/>
                                        <p:tgtEl>
                                          <p:spTgt spid="12"/>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7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7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7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p:bldP spid="16" grpId="0"/>
      <p:bldP spid="17" grpId="0"/>
      <p:bldP spid="18" grpId="0"/>
      <p:bldP spid="19" grpId="0"/>
      <p:bldP spid="20" grpId="0"/>
      <p:bldP spid="21"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teps_Stages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CC50-8EE5-4043-9675-AA14B812EBDE}"/>
              </a:ext>
            </a:extLst>
          </p:cNvPr>
          <p:cNvSpPr>
            <a:spLocks noGrp="1"/>
          </p:cNvSpPr>
          <p:nvPr>
            <p:ph type="title"/>
          </p:nvPr>
        </p:nvSpPr>
        <p:spPr/>
        <p:txBody>
          <a:bodyPr/>
          <a:lstStyle/>
          <a:p>
            <a:r>
              <a:rPr lang="en-US"/>
              <a:t>Click to edit Master title style</a:t>
            </a:r>
          </a:p>
        </p:txBody>
      </p:sp>
      <p:cxnSp>
        <p:nvCxnSpPr>
          <p:cNvPr id="3" name="Straight Arrow Connector 2">
            <a:extLst>
              <a:ext uri="{FF2B5EF4-FFF2-40B4-BE49-F238E27FC236}">
                <a16:creationId xmlns:a16="http://schemas.microsoft.com/office/drawing/2014/main" id="{0D0B789A-2DF6-4E94-B623-CEB1081E21D5}"/>
              </a:ext>
            </a:extLst>
          </p:cNvPr>
          <p:cNvCxnSpPr>
            <a:cxnSpLocks/>
          </p:cNvCxnSpPr>
          <p:nvPr/>
        </p:nvCxnSpPr>
        <p:spPr>
          <a:xfrm>
            <a:off x="578734" y="3571831"/>
            <a:ext cx="11076972" cy="0"/>
          </a:xfrm>
          <a:prstGeom prst="straightConnector1">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97D640A-F67E-40D9-86EA-CC8A7CE478AD}"/>
              </a:ext>
            </a:extLst>
          </p:cNvPr>
          <p:cNvSpPr/>
          <p:nvPr/>
        </p:nvSpPr>
        <p:spPr>
          <a:xfrm>
            <a:off x="64517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46A433B-BF3F-4DCF-B5C9-5826CAE461F6}"/>
              </a:ext>
            </a:extLst>
          </p:cNvPr>
          <p:cNvSpPr/>
          <p:nvPr/>
        </p:nvSpPr>
        <p:spPr>
          <a:xfrm>
            <a:off x="661941" y="3480243"/>
            <a:ext cx="167788" cy="16778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E240EB9F-8453-4748-8257-178076816889}"/>
              </a:ext>
            </a:extLst>
          </p:cNvPr>
          <p:cNvCxnSpPr>
            <a:cxnSpLocks/>
            <a:stCxn id="5" idx="4"/>
            <a:endCxn id="8" idx="0"/>
          </p:cNvCxnSpPr>
          <p:nvPr/>
        </p:nvCxnSpPr>
        <p:spPr>
          <a:xfrm>
            <a:off x="745835"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9B40F8-1294-4C39-B322-AC685C790A93}"/>
              </a:ext>
            </a:extLst>
          </p:cNvPr>
          <p:cNvGrpSpPr/>
          <p:nvPr/>
        </p:nvGrpSpPr>
        <p:grpSpPr>
          <a:xfrm>
            <a:off x="84883" y="4431441"/>
            <a:ext cx="1321904" cy="1321904"/>
            <a:chOff x="1023247" y="4011183"/>
            <a:chExt cx="1321904" cy="1321904"/>
          </a:xfrm>
        </p:grpSpPr>
        <p:sp>
          <p:nvSpPr>
            <p:cNvPr id="8" name="Oval 7">
              <a:extLst>
                <a:ext uri="{FF2B5EF4-FFF2-40B4-BE49-F238E27FC236}">
                  <a16:creationId xmlns:a16="http://schemas.microsoft.com/office/drawing/2014/main" id="{243FE6BB-06CB-46CC-B835-6E8EFC138B45}"/>
                </a:ext>
              </a:extLst>
            </p:cNvPr>
            <p:cNvSpPr/>
            <p:nvPr/>
          </p:nvSpPr>
          <p:spPr>
            <a:xfrm>
              <a:off x="1023247" y="4011183"/>
              <a:ext cx="1321904" cy="1321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9" name="Oval 8">
              <a:extLst>
                <a:ext uri="{FF2B5EF4-FFF2-40B4-BE49-F238E27FC236}">
                  <a16:creationId xmlns:a16="http://schemas.microsoft.com/office/drawing/2014/main" id="{931A2944-7FCC-4CC9-B6CC-CEEEAD885460}"/>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 name="Straight Connector 9">
            <a:extLst>
              <a:ext uri="{FF2B5EF4-FFF2-40B4-BE49-F238E27FC236}">
                <a16:creationId xmlns:a16="http://schemas.microsoft.com/office/drawing/2014/main" id="{D01B59BA-EB37-43C2-8069-D8243943BC6F}"/>
              </a:ext>
            </a:extLst>
          </p:cNvPr>
          <p:cNvCxnSpPr>
            <a:cxnSpLocks/>
          </p:cNvCxnSpPr>
          <p:nvPr/>
        </p:nvCxnSpPr>
        <p:spPr>
          <a:xfrm>
            <a:off x="74583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859E20B-D32D-4E3D-B2C0-29BBFE3E16B7}"/>
              </a:ext>
            </a:extLst>
          </p:cNvPr>
          <p:cNvSpPr/>
          <p:nvPr/>
        </p:nvSpPr>
        <p:spPr>
          <a:xfrm>
            <a:off x="2719823"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7EF1B8B-A28C-4BC1-AB01-BF740CDD4924}"/>
              </a:ext>
            </a:extLst>
          </p:cNvPr>
          <p:cNvSpPr/>
          <p:nvPr/>
        </p:nvSpPr>
        <p:spPr>
          <a:xfrm>
            <a:off x="2736585" y="3480243"/>
            <a:ext cx="167788" cy="16778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729E308-1871-4BDD-8FAC-5D5AEBE591FE}"/>
              </a:ext>
            </a:extLst>
          </p:cNvPr>
          <p:cNvCxnSpPr>
            <a:cxnSpLocks/>
            <a:stCxn id="12" idx="4"/>
          </p:cNvCxnSpPr>
          <p:nvPr/>
        </p:nvCxnSpPr>
        <p:spPr>
          <a:xfrm>
            <a:off x="2820479"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9698CD-98E5-4AA6-BDC7-DBFD70524C80}"/>
              </a:ext>
            </a:extLst>
          </p:cNvPr>
          <p:cNvCxnSpPr>
            <a:cxnSpLocks/>
          </p:cNvCxnSpPr>
          <p:nvPr/>
        </p:nvCxnSpPr>
        <p:spPr>
          <a:xfrm>
            <a:off x="2820479"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68EF17A-4704-4111-951F-8A1157A43301}"/>
              </a:ext>
            </a:extLst>
          </p:cNvPr>
          <p:cNvGrpSpPr/>
          <p:nvPr/>
        </p:nvGrpSpPr>
        <p:grpSpPr>
          <a:xfrm>
            <a:off x="2159527" y="1403933"/>
            <a:ext cx="1321904" cy="1321904"/>
            <a:chOff x="1023247" y="4011183"/>
            <a:chExt cx="1321904" cy="1321904"/>
          </a:xfrm>
        </p:grpSpPr>
        <p:sp>
          <p:nvSpPr>
            <p:cNvPr id="16" name="Oval 15">
              <a:extLst>
                <a:ext uri="{FF2B5EF4-FFF2-40B4-BE49-F238E27FC236}">
                  <a16:creationId xmlns:a16="http://schemas.microsoft.com/office/drawing/2014/main" id="{47710F82-3C93-434C-B27B-528C8C3CEEEB}"/>
                </a:ext>
              </a:extLst>
            </p:cNvPr>
            <p:cNvSpPr/>
            <p:nvPr/>
          </p:nvSpPr>
          <p:spPr>
            <a:xfrm>
              <a:off x="1023247" y="4011183"/>
              <a:ext cx="1321904" cy="13219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7" name="Oval 16">
              <a:extLst>
                <a:ext uri="{FF2B5EF4-FFF2-40B4-BE49-F238E27FC236}">
                  <a16:creationId xmlns:a16="http://schemas.microsoft.com/office/drawing/2014/main" id="{7BE4B643-89F4-4B95-946A-F76A95B93B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DFB030E4-1552-43B4-AEC8-3B912C03957B}"/>
              </a:ext>
            </a:extLst>
          </p:cNvPr>
          <p:cNvSpPr/>
          <p:nvPr/>
        </p:nvSpPr>
        <p:spPr>
          <a:xfrm>
            <a:off x="2402736" y="3072205"/>
            <a:ext cx="835485" cy="338554"/>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41313"/>
                </a:solidFill>
                <a:effectLst/>
                <a:uLnTx/>
                <a:uFillTx/>
                <a:latin typeface="Segoe UI Semilight"/>
                <a:ea typeface="ＭＳ Ｐゴシック" pitchFamily="34" charset="-128"/>
                <a:cs typeface="+mn-cs"/>
              </a:rPr>
              <a:t>Step 1 </a:t>
            </a:r>
          </a:p>
        </p:txBody>
      </p:sp>
      <p:sp>
        <p:nvSpPr>
          <p:cNvPr id="19" name="Oval 18">
            <a:extLst>
              <a:ext uri="{FF2B5EF4-FFF2-40B4-BE49-F238E27FC236}">
                <a16:creationId xmlns:a16="http://schemas.microsoft.com/office/drawing/2014/main" id="{F89D9304-1F95-4683-893C-828093DA699C}"/>
              </a:ext>
            </a:extLst>
          </p:cNvPr>
          <p:cNvSpPr/>
          <p:nvPr/>
        </p:nvSpPr>
        <p:spPr>
          <a:xfrm>
            <a:off x="477710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9B45B43-B5E8-40F5-80E5-4403F6F292E9}"/>
              </a:ext>
            </a:extLst>
          </p:cNvPr>
          <p:cNvSpPr/>
          <p:nvPr/>
        </p:nvSpPr>
        <p:spPr>
          <a:xfrm>
            <a:off x="4793862" y="3480243"/>
            <a:ext cx="167788" cy="16778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4147166F-BC83-4D83-8681-F9139D0BAD84}"/>
              </a:ext>
            </a:extLst>
          </p:cNvPr>
          <p:cNvCxnSpPr>
            <a:cxnSpLocks/>
            <a:stCxn id="20" idx="4"/>
          </p:cNvCxnSpPr>
          <p:nvPr/>
        </p:nvCxnSpPr>
        <p:spPr>
          <a:xfrm>
            <a:off x="487775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571CF-4A7B-4FF9-AC2E-4D8265AB351F}"/>
              </a:ext>
            </a:extLst>
          </p:cNvPr>
          <p:cNvCxnSpPr>
            <a:cxnSpLocks/>
          </p:cNvCxnSpPr>
          <p:nvPr/>
        </p:nvCxnSpPr>
        <p:spPr>
          <a:xfrm>
            <a:off x="487775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5D09287-71BD-44BB-80FB-8E8A3CD3A8A7}"/>
              </a:ext>
            </a:extLst>
          </p:cNvPr>
          <p:cNvGrpSpPr/>
          <p:nvPr/>
        </p:nvGrpSpPr>
        <p:grpSpPr>
          <a:xfrm>
            <a:off x="4216804" y="4364535"/>
            <a:ext cx="1321904" cy="1321904"/>
            <a:chOff x="1023247" y="4011183"/>
            <a:chExt cx="1321904" cy="1321904"/>
          </a:xfrm>
        </p:grpSpPr>
        <p:sp>
          <p:nvSpPr>
            <p:cNvPr id="24" name="Oval 23">
              <a:extLst>
                <a:ext uri="{FF2B5EF4-FFF2-40B4-BE49-F238E27FC236}">
                  <a16:creationId xmlns:a16="http://schemas.microsoft.com/office/drawing/2014/main" id="{A240BBBE-9B8A-4656-986F-0E6884252A6D}"/>
                </a:ext>
              </a:extLst>
            </p:cNvPr>
            <p:cNvSpPr/>
            <p:nvPr/>
          </p:nvSpPr>
          <p:spPr>
            <a:xfrm>
              <a:off x="1023247" y="4011183"/>
              <a:ext cx="1321904" cy="13219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5" name="Oval 24">
              <a:extLst>
                <a:ext uri="{FF2B5EF4-FFF2-40B4-BE49-F238E27FC236}">
                  <a16:creationId xmlns:a16="http://schemas.microsoft.com/office/drawing/2014/main" id="{E5E8C072-6D85-43B1-97E5-7EF8CFF6A23A}"/>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a:extLst>
              <a:ext uri="{FF2B5EF4-FFF2-40B4-BE49-F238E27FC236}">
                <a16:creationId xmlns:a16="http://schemas.microsoft.com/office/drawing/2014/main" id="{C87DF6F3-F2EF-4641-8F7C-49622E24C9B6}"/>
              </a:ext>
            </a:extLst>
          </p:cNvPr>
          <p:cNvSpPr/>
          <p:nvPr/>
        </p:nvSpPr>
        <p:spPr>
          <a:xfrm>
            <a:off x="4460013" y="3072205"/>
            <a:ext cx="835485" cy="338554"/>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41313"/>
                </a:solidFill>
                <a:effectLst/>
                <a:uLnTx/>
                <a:uFillTx/>
                <a:latin typeface="Segoe UI Semilight"/>
                <a:ea typeface="ＭＳ Ｐゴシック" pitchFamily="34" charset="-128"/>
                <a:cs typeface="+mn-cs"/>
              </a:rPr>
              <a:t>Step 2 </a:t>
            </a:r>
          </a:p>
        </p:txBody>
      </p:sp>
      <p:sp>
        <p:nvSpPr>
          <p:cNvPr id="27" name="Oval 26">
            <a:extLst>
              <a:ext uri="{FF2B5EF4-FFF2-40B4-BE49-F238E27FC236}">
                <a16:creationId xmlns:a16="http://schemas.microsoft.com/office/drawing/2014/main" id="{05BCC67A-1DE8-4AC2-B3C1-5F2F7AA7C796}"/>
              </a:ext>
            </a:extLst>
          </p:cNvPr>
          <p:cNvSpPr/>
          <p:nvPr/>
        </p:nvSpPr>
        <p:spPr>
          <a:xfrm>
            <a:off x="6806535"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1C7781B5-38BF-4DBD-B8DF-111450FE09FD}"/>
              </a:ext>
            </a:extLst>
          </p:cNvPr>
          <p:cNvSpPr/>
          <p:nvPr/>
        </p:nvSpPr>
        <p:spPr>
          <a:xfrm>
            <a:off x="6823297" y="3480243"/>
            <a:ext cx="167788" cy="167788"/>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291B5825-5343-4D66-9DE6-450C798CF8BE}"/>
              </a:ext>
            </a:extLst>
          </p:cNvPr>
          <p:cNvCxnSpPr>
            <a:cxnSpLocks/>
            <a:stCxn id="28" idx="4"/>
          </p:cNvCxnSpPr>
          <p:nvPr/>
        </p:nvCxnSpPr>
        <p:spPr>
          <a:xfrm>
            <a:off x="6907191"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2E73A9-F4EF-49AF-AE8B-F3B143047265}"/>
              </a:ext>
            </a:extLst>
          </p:cNvPr>
          <p:cNvCxnSpPr>
            <a:cxnSpLocks/>
          </p:cNvCxnSpPr>
          <p:nvPr/>
        </p:nvCxnSpPr>
        <p:spPr>
          <a:xfrm>
            <a:off x="6907191"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DD9F5C2-C99C-42AC-9B5F-6FE4F627B152}"/>
              </a:ext>
            </a:extLst>
          </p:cNvPr>
          <p:cNvGrpSpPr/>
          <p:nvPr/>
        </p:nvGrpSpPr>
        <p:grpSpPr>
          <a:xfrm>
            <a:off x="6246239" y="1403933"/>
            <a:ext cx="1321904" cy="1321904"/>
            <a:chOff x="1023247" y="4011183"/>
            <a:chExt cx="1321904" cy="1321904"/>
          </a:xfrm>
        </p:grpSpPr>
        <p:sp>
          <p:nvSpPr>
            <p:cNvPr id="32" name="Oval 31">
              <a:extLst>
                <a:ext uri="{FF2B5EF4-FFF2-40B4-BE49-F238E27FC236}">
                  <a16:creationId xmlns:a16="http://schemas.microsoft.com/office/drawing/2014/main" id="{F98828ED-93F5-43D3-AB52-5BE2504A8D9B}"/>
                </a:ext>
              </a:extLst>
            </p:cNvPr>
            <p:cNvSpPr/>
            <p:nvPr/>
          </p:nvSpPr>
          <p:spPr>
            <a:xfrm>
              <a:off x="1023247" y="4011183"/>
              <a:ext cx="1321904" cy="13219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3" name="Oval 32">
              <a:extLst>
                <a:ext uri="{FF2B5EF4-FFF2-40B4-BE49-F238E27FC236}">
                  <a16:creationId xmlns:a16="http://schemas.microsoft.com/office/drawing/2014/main" id="{E0AE3A8C-DE71-48F8-9385-BD6156B0EE6E}"/>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8780D143-1A37-4DF3-BB4D-D9E0902BE73D}"/>
              </a:ext>
            </a:extLst>
          </p:cNvPr>
          <p:cNvSpPr/>
          <p:nvPr/>
        </p:nvSpPr>
        <p:spPr>
          <a:xfrm>
            <a:off x="6489448" y="3072205"/>
            <a:ext cx="835485" cy="338554"/>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41313"/>
                </a:solidFill>
                <a:effectLst/>
                <a:uLnTx/>
                <a:uFillTx/>
                <a:latin typeface="Segoe UI Semilight"/>
                <a:ea typeface="ＭＳ Ｐゴシック" pitchFamily="34" charset="-128"/>
                <a:cs typeface="+mn-cs"/>
              </a:rPr>
              <a:t>Step 3 </a:t>
            </a:r>
          </a:p>
        </p:txBody>
      </p:sp>
      <p:sp>
        <p:nvSpPr>
          <p:cNvPr id="35" name="Oval 34">
            <a:extLst>
              <a:ext uri="{FF2B5EF4-FFF2-40B4-BE49-F238E27FC236}">
                <a16:creationId xmlns:a16="http://schemas.microsoft.com/office/drawing/2014/main" id="{3EED6591-C05B-48D8-BDDD-195B5597F634}"/>
              </a:ext>
            </a:extLst>
          </p:cNvPr>
          <p:cNvSpPr/>
          <p:nvPr/>
        </p:nvSpPr>
        <p:spPr>
          <a:xfrm>
            <a:off x="1027656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2AFC3EE-0FDD-4B91-9EE1-CAD6C1F34F15}"/>
              </a:ext>
            </a:extLst>
          </p:cNvPr>
          <p:cNvSpPr/>
          <p:nvPr/>
        </p:nvSpPr>
        <p:spPr>
          <a:xfrm>
            <a:off x="10293322" y="3480243"/>
            <a:ext cx="167788" cy="16778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42116A0C-D80D-478D-BFC2-3A5C391FD590}"/>
              </a:ext>
            </a:extLst>
          </p:cNvPr>
          <p:cNvCxnSpPr>
            <a:cxnSpLocks/>
            <a:stCxn id="36" idx="4"/>
          </p:cNvCxnSpPr>
          <p:nvPr/>
        </p:nvCxnSpPr>
        <p:spPr>
          <a:xfrm>
            <a:off x="1037721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B1D3E5-AF5D-4A9C-AB6A-89AAB693EAF2}"/>
              </a:ext>
            </a:extLst>
          </p:cNvPr>
          <p:cNvCxnSpPr>
            <a:cxnSpLocks/>
          </p:cNvCxnSpPr>
          <p:nvPr/>
        </p:nvCxnSpPr>
        <p:spPr>
          <a:xfrm>
            <a:off x="1037721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8B3C233-B30D-41ED-917E-790E2B673FF8}"/>
              </a:ext>
            </a:extLst>
          </p:cNvPr>
          <p:cNvGrpSpPr/>
          <p:nvPr/>
        </p:nvGrpSpPr>
        <p:grpSpPr>
          <a:xfrm>
            <a:off x="9716264" y="1403933"/>
            <a:ext cx="1321904" cy="1321904"/>
            <a:chOff x="1023247" y="4011183"/>
            <a:chExt cx="1321904" cy="1321904"/>
          </a:xfrm>
        </p:grpSpPr>
        <p:sp>
          <p:nvSpPr>
            <p:cNvPr id="40" name="Oval 39">
              <a:extLst>
                <a:ext uri="{FF2B5EF4-FFF2-40B4-BE49-F238E27FC236}">
                  <a16:creationId xmlns:a16="http://schemas.microsoft.com/office/drawing/2014/main" id="{7A116568-954B-4AC3-A87D-6F780A307F48}"/>
                </a:ext>
              </a:extLst>
            </p:cNvPr>
            <p:cNvSpPr/>
            <p:nvPr/>
          </p:nvSpPr>
          <p:spPr>
            <a:xfrm>
              <a:off x="1023247" y="4011183"/>
              <a:ext cx="1321904" cy="13219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1" name="Oval 40">
              <a:extLst>
                <a:ext uri="{FF2B5EF4-FFF2-40B4-BE49-F238E27FC236}">
                  <a16:creationId xmlns:a16="http://schemas.microsoft.com/office/drawing/2014/main" id="{0B0F97D7-7C4D-41EB-AE32-C6D1382D2E02}"/>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99C89A50-8A81-4873-BC08-FC72BFA8C0A9}"/>
              </a:ext>
            </a:extLst>
          </p:cNvPr>
          <p:cNvSpPr/>
          <p:nvPr/>
        </p:nvSpPr>
        <p:spPr>
          <a:xfrm>
            <a:off x="9959473" y="3072205"/>
            <a:ext cx="835485" cy="338554"/>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41313"/>
                </a:solidFill>
                <a:effectLst/>
                <a:uLnTx/>
                <a:uFillTx/>
                <a:latin typeface="Segoe UI Semilight"/>
                <a:ea typeface="ＭＳ Ｐゴシック" pitchFamily="34" charset="-128"/>
                <a:cs typeface="+mn-cs"/>
              </a:rPr>
              <a:t>Step 5 </a:t>
            </a:r>
          </a:p>
        </p:txBody>
      </p:sp>
      <p:cxnSp>
        <p:nvCxnSpPr>
          <p:cNvPr id="43" name="Straight Connector 42">
            <a:extLst>
              <a:ext uri="{FF2B5EF4-FFF2-40B4-BE49-F238E27FC236}">
                <a16:creationId xmlns:a16="http://schemas.microsoft.com/office/drawing/2014/main" id="{44290F33-B9BE-412C-9B9C-2BAE6DAB27F5}"/>
              </a:ext>
            </a:extLst>
          </p:cNvPr>
          <p:cNvCxnSpPr>
            <a:cxnSpLocks/>
          </p:cNvCxnSpPr>
          <p:nvPr/>
        </p:nvCxnSpPr>
        <p:spPr>
          <a:xfrm>
            <a:off x="8666917"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72ED23-1524-4704-94DF-5492BECAB923}"/>
              </a:ext>
            </a:extLst>
          </p:cNvPr>
          <p:cNvCxnSpPr>
            <a:cxnSpLocks/>
          </p:cNvCxnSpPr>
          <p:nvPr/>
        </p:nvCxnSpPr>
        <p:spPr>
          <a:xfrm>
            <a:off x="8666917"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CAE2808-CA51-4AED-86BF-96571F7F76BA}"/>
              </a:ext>
            </a:extLst>
          </p:cNvPr>
          <p:cNvGrpSpPr/>
          <p:nvPr/>
        </p:nvGrpSpPr>
        <p:grpSpPr>
          <a:xfrm>
            <a:off x="8005965" y="4364535"/>
            <a:ext cx="1321904" cy="1321904"/>
            <a:chOff x="1023247" y="4011183"/>
            <a:chExt cx="1321904" cy="1321904"/>
          </a:xfrm>
        </p:grpSpPr>
        <p:sp>
          <p:nvSpPr>
            <p:cNvPr id="46" name="Oval 45">
              <a:extLst>
                <a:ext uri="{FF2B5EF4-FFF2-40B4-BE49-F238E27FC236}">
                  <a16:creationId xmlns:a16="http://schemas.microsoft.com/office/drawing/2014/main" id="{90E773C7-DCD0-415D-BB9D-7F7F8892EA00}"/>
                </a:ext>
              </a:extLst>
            </p:cNvPr>
            <p:cNvSpPr/>
            <p:nvPr/>
          </p:nvSpPr>
          <p:spPr>
            <a:xfrm>
              <a:off x="1023247" y="4011183"/>
              <a:ext cx="1321904" cy="13219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7" name="Oval 46">
              <a:extLst>
                <a:ext uri="{FF2B5EF4-FFF2-40B4-BE49-F238E27FC236}">
                  <a16:creationId xmlns:a16="http://schemas.microsoft.com/office/drawing/2014/main" id="{C0499635-0508-4487-889D-68F7BD5DEE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Rectangle 47">
            <a:extLst>
              <a:ext uri="{FF2B5EF4-FFF2-40B4-BE49-F238E27FC236}">
                <a16:creationId xmlns:a16="http://schemas.microsoft.com/office/drawing/2014/main" id="{0A163AFD-09F5-4463-8D8F-6EBD3208FFEA}"/>
              </a:ext>
            </a:extLst>
          </p:cNvPr>
          <p:cNvSpPr/>
          <p:nvPr/>
        </p:nvSpPr>
        <p:spPr>
          <a:xfrm>
            <a:off x="8249174" y="3072205"/>
            <a:ext cx="835485" cy="338554"/>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41313"/>
                </a:solidFill>
                <a:effectLst/>
                <a:uLnTx/>
                <a:uFillTx/>
                <a:latin typeface="Segoe UI Semilight"/>
                <a:ea typeface="ＭＳ Ｐゴシック" pitchFamily="34" charset="-128"/>
                <a:cs typeface="+mn-cs"/>
              </a:rPr>
              <a:t>Step 4 </a:t>
            </a:r>
          </a:p>
        </p:txBody>
      </p:sp>
      <p:sp>
        <p:nvSpPr>
          <p:cNvPr id="49" name="Oval 48">
            <a:extLst>
              <a:ext uri="{FF2B5EF4-FFF2-40B4-BE49-F238E27FC236}">
                <a16:creationId xmlns:a16="http://schemas.microsoft.com/office/drawing/2014/main" id="{1558672B-0579-4BB7-9B15-7BD15B1EFBE2}"/>
              </a:ext>
            </a:extLst>
          </p:cNvPr>
          <p:cNvSpPr/>
          <p:nvPr/>
        </p:nvSpPr>
        <p:spPr>
          <a:xfrm>
            <a:off x="1151260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446E8AC9-8258-49BC-A16E-E31CE4851071}"/>
              </a:ext>
            </a:extLst>
          </p:cNvPr>
          <p:cNvSpPr/>
          <p:nvPr/>
        </p:nvSpPr>
        <p:spPr>
          <a:xfrm>
            <a:off x="11529371" y="3480243"/>
            <a:ext cx="167788" cy="16778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AEEA8B7A-815C-4CC7-97E0-F1C61C960987}"/>
              </a:ext>
            </a:extLst>
          </p:cNvPr>
          <p:cNvCxnSpPr>
            <a:cxnSpLocks/>
          </p:cNvCxnSpPr>
          <p:nvPr/>
        </p:nvCxnSpPr>
        <p:spPr>
          <a:xfrm>
            <a:off x="1161326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0C70CD8-3C83-4261-995F-58FEA2590FB7}"/>
              </a:ext>
            </a:extLst>
          </p:cNvPr>
          <p:cNvSpPr/>
          <p:nvPr/>
        </p:nvSpPr>
        <p:spPr>
          <a:xfrm>
            <a:off x="11221972" y="3072205"/>
            <a:ext cx="782587" cy="338554"/>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41313"/>
                </a:solidFill>
                <a:effectLst/>
                <a:uLnTx/>
                <a:uFillTx/>
                <a:latin typeface="Segoe UI Semilight"/>
                <a:ea typeface="ＭＳ Ｐゴシック" pitchFamily="34" charset="-128"/>
                <a:cs typeface="+mn-cs"/>
              </a:rPr>
              <a:t>Step 6</a:t>
            </a:r>
          </a:p>
        </p:txBody>
      </p:sp>
      <p:sp>
        <p:nvSpPr>
          <p:cNvPr id="60" name="Oval 59">
            <a:extLst>
              <a:ext uri="{FF2B5EF4-FFF2-40B4-BE49-F238E27FC236}">
                <a16:creationId xmlns:a16="http://schemas.microsoft.com/office/drawing/2014/main" id="{89362E58-DF8F-4A73-9237-5299A24A8A84}"/>
              </a:ext>
            </a:extLst>
          </p:cNvPr>
          <p:cNvSpPr/>
          <p:nvPr/>
        </p:nvSpPr>
        <p:spPr>
          <a:xfrm>
            <a:off x="8583023" y="3480243"/>
            <a:ext cx="167788" cy="16778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Placeholder 61">
            <a:extLst>
              <a:ext uri="{FF2B5EF4-FFF2-40B4-BE49-F238E27FC236}">
                <a16:creationId xmlns:a16="http://schemas.microsoft.com/office/drawing/2014/main" id="{3C26E346-39E6-4038-BB69-27D9E22FF230}"/>
              </a:ext>
            </a:extLst>
          </p:cNvPr>
          <p:cNvSpPr>
            <a:spLocks noGrp="1"/>
          </p:cNvSpPr>
          <p:nvPr>
            <p:ph type="body" sz="quarter" idx="10"/>
          </p:nvPr>
        </p:nvSpPr>
        <p:spPr>
          <a:xfrm>
            <a:off x="84883" y="1525544"/>
            <a:ext cx="1317955" cy="1171289"/>
          </a:xfrm>
          <a:prstGeom prst="rect">
            <a:avLst/>
          </a:prstGeom>
        </p:spPr>
        <p:txBody>
          <a:bodyPr/>
          <a:lstStyle>
            <a:lvl1pPr marL="0" indent="0">
              <a:buNone/>
              <a:defRPr/>
            </a:lvl1pPr>
          </a:lstStyle>
          <a:p>
            <a:pPr lvl="0"/>
            <a:r>
              <a:rPr lang="en-US"/>
              <a:t>Click to edit Master text styles</a:t>
            </a:r>
          </a:p>
        </p:txBody>
      </p:sp>
      <p:sp>
        <p:nvSpPr>
          <p:cNvPr id="63" name="Text Placeholder 61">
            <a:extLst>
              <a:ext uri="{FF2B5EF4-FFF2-40B4-BE49-F238E27FC236}">
                <a16:creationId xmlns:a16="http://schemas.microsoft.com/office/drawing/2014/main" id="{354F9FE6-019D-43BD-8C8E-B0D3DF11CA49}"/>
              </a:ext>
            </a:extLst>
          </p:cNvPr>
          <p:cNvSpPr>
            <a:spLocks noGrp="1"/>
          </p:cNvSpPr>
          <p:nvPr>
            <p:ph type="body" sz="quarter" idx="11"/>
          </p:nvPr>
        </p:nvSpPr>
        <p:spPr>
          <a:xfrm>
            <a:off x="4216804" y="1525544"/>
            <a:ext cx="1317955" cy="1171289"/>
          </a:xfrm>
          <a:prstGeom prst="rect">
            <a:avLst/>
          </a:prstGeom>
        </p:spPr>
        <p:txBody>
          <a:bodyPr/>
          <a:lstStyle>
            <a:lvl1pPr marL="0" indent="0">
              <a:buNone/>
              <a:defRPr/>
            </a:lvl1pPr>
          </a:lstStyle>
          <a:p>
            <a:pPr lvl="0"/>
            <a:r>
              <a:rPr lang="en-US"/>
              <a:t>Click to edit Master text styles</a:t>
            </a:r>
          </a:p>
        </p:txBody>
      </p:sp>
      <p:sp>
        <p:nvSpPr>
          <p:cNvPr id="64" name="Text Placeholder 61">
            <a:extLst>
              <a:ext uri="{FF2B5EF4-FFF2-40B4-BE49-F238E27FC236}">
                <a16:creationId xmlns:a16="http://schemas.microsoft.com/office/drawing/2014/main" id="{805A1708-41BC-45FF-AA45-C67A6E33FE00}"/>
              </a:ext>
            </a:extLst>
          </p:cNvPr>
          <p:cNvSpPr>
            <a:spLocks noGrp="1"/>
          </p:cNvSpPr>
          <p:nvPr>
            <p:ph type="body" sz="quarter" idx="12"/>
          </p:nvPr>
        </p:nvSpPr>
        <p:spPr>
          <a:xfrm>
            <a:off x="2159527" y="4431441"/>
            <a:ext cx="1317955" cy="1171289"/>
          </a:xfrm>
          <a:prstGeom prst="rect">
            <a:avLst/>
          </a:prstGeom>
        </p:spPr>
        <p:txBody>
          <a:bodyPr/>
          <a:lstStyle>
            <a:lvl1pPr marL="0" indent="0">
              <a:buNone/>
              <a:defRPr/>
            </a:lvl1pPr>
          </a:lstStyle>
          <a:p>
            <a:pPr lvl="0"/>
            <a:r>
              <a:rPr lang="en-US"/>
              <a:t>Click to edit Master text styles</a:t>
            </a:r>
          </a:p>
        </p:txBody>
      </p:sp>
      <p:sp>
        <p:nvSpPr>
          <p:cNvPr id="65" name="Text Placeholder 61">
            <a:extLst>
              <a:ext uri="{FF2B5EF4-FFF2-40B4-BE49-F238E27FC236}">
                <a16:creationId xmlns:a16="http://schemas.microsoft.com/office/drawing/2014/main" id="{1E66294C-0EC8-489A-B555-4CCBD045C4A7}"/>
              </a:ext>
            </a:extLst>
          </p:cNvPr>
          <p:cNvSpPr>
            <a:spLocks noGrp="1"/>
          </p:cNvSpPr>
          <p:nvPr>
            <p:ph type="body" sz="quarter" idx="13"/>
          </p:nvPr>
        </p:nvSpPr>
        <p:spPr>
          <a:xfrm>
            <a:off x="6250188" y="4422543"/>
            <a:ext cx="1317955" cy="1171289"/>
          </a:xfrm>
          <a:prstGeom prst="rect">
            <a:avLst/>
          </a:prstGeom>
        </p:spPr>
        <p:txBody>
          <a:bodyPr/>
          <a:lstStyle>
            <a:lvl1pPr marL="0" indent="0">
              <a:buNone/>
              <a:defRPr/>
            </a:lvl1pPr>
          </a:lstStyle>
          <a:p>
            <a:pPr lvl="0"/>
            <a:r>
              <a:rPr lang="en-US"/>
              <a:t>Click to edit Master text styles</a:t>
            </a:r>
          </a:p>
        </p:txBody>
      </p:sp>
      <p:sp>
        <p:nvSpPr>
          <p:cNvPr id="66" name="Text Placeholder 61">
            <a:extLst>
              <a:ext uri="{FF2B5EF4-FFF2-40B4-BE49-F238E27FC236}">
                <a16:creationId xmlns:a16="http://schemas.microsoft.com/office/drawing/2014/main" id="{815C0459-2C54-4B4A-82C1-8763F930DABD}"/>
              </a:ext>
            </a:extLst>
          </p:cNvPr>
          <p:cNvSpPr>
            <a:spLocks noGrp="1"/>
          </p:cNvSpPr>
          <p:nvPr>
            <p:ph type="body" sz="quarter" idx="14"/>
          </p:nvPr>
        </p:nvSpPr>
        <p:spPr>
          <a:xfrm>
            <a:off x="7809667" y="1525544"/>
            <a:ext cx="1317955" cy="1171289"/>
          </a:xfrm>
          <a:prstGeom prst="rect">
            <a:avLst/>
          </a:prstGeom>
        </p:spPr>
        <p:txBody>
          <a:bodyPr/>
          <a:lstStyle>
            <a:lvl1pPr marL="0" indent="0">
              <a:buNone/>
              <a:defRPr/>
            </a:lvl1pPr>
          </a:lstStyle>
          <a:p>
            <a:pPr lvl="0"/>
            <a:r>
              <a:rPr lang="en-US"/>
              <a:t>Click to edit Master text styles</a:t>
            </a:r>
          </a:p>
        </p:txBody>
      </p:sp>
      <p:sp>
        <p:nvSpPr>
          <p:cNvPr id="67" name="Text Placeholder 61">
            <a:extLst>
              <a:ext uri="{FF2B5EF4-FFF2-40B4-BE49-F238E27FC236}">
                <a16:creationId xmlns:a16="http://schemas.microsoft.com/office/drawing/2014/main" id="{05217C42-5ED7-43A7-96DA-944660732AE2}"/>
              </a:ext>
            </a:extLst>
          </p:cNvPr>
          <p:cNvSpPr>
            <a:spLocks noGrp="1"/>
          </p:cNvSpPr>
          <p:nvPr>
            <p:ph type="body" sz="quarter" idx="15"/>
          </p:nvPr>
        </p:nvSpPr>
        <p:spPr>
          <a:xfrm>
            <a:off x="9720213" y="4400487"/>
            <a:ext cx="1317955" cy="1171289"/>
          </a:xfrm>
          <a:prstGeom prst="rect">
            <a:avLst/>
          </a:prstGeom>
        </p:spPr>
        <p:txBody>
          <a:bodyPr/>
          <a:lstStyle>
            <a:lvl1pPr marL="0" indent="0">
              <a:buNone/>
              <a:defRPr/>
            </a:lvl1pPr>
          </a:lstStyle>
          <a:p>
            <a:pPr lvl="0"/>
            <a:r>
              <a:rPr lang="en-US"/>
              <a:t>Click to edit Master text styles</a:t>
            </a:r>
          </a:p>
        </p:txBody>
      </p:sp>
      <p:sp>
        <p:nvSpPr>
          <p:cNvPr id="68" name="Text Placeholder 61">
            <a:extLst>
              <a:ext uri="{FF2B5EF4-FFF2-40B4-BE49-F238E27FC236}">
                <a16:creationId xmlns:a16="http://schemas.microsoft.com/office/drawing/2014/main" id="{04EE19F2-26F9-4FC0-99B4-9FC6D64A0479}"/>
              </a:ext>
            </a:extLst>
          </p:cNvPr>
          <p:cNvSpPr>
            <a:spLocks noGrp="1"/>
          </p:cNvSpPr>
          <p:nvPr>
            <p:ph type="body" sz="quarter" idx="16"/>
          </p:nvPr>
        </p:nvSpPr>
        <p:spPr>
          <a:xfrm>
            <a:off x="11038169" y="1525544"/>
            <a:ext cx="1153832" cy="1171289"/>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906619826"/>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meline Layout_2">
    <p:spTree>
      <p:nvGrpSpPr>
        <p:cNvPr id="1" name=""/>
        <p:cNvGrpSpPr/>
        <p:nvPr/>
      </p:nvGrpSpPr>
      <p:grpSpPr>
        <a:xfrm>
          <a:off x="0" y="0"/>
          <a:ext cx="0" cy="0"/>
          <a:chOff x="0" y="0"/>
          <a:chExt cx="0" cy="0"/>
        </a:xfrm>
      </p:grpSpPr>
      <p:grpSp>
        <p:nvGrpSpPr>
          <p:cNvPr id="39" name="Arrow 4">
            <a:extLst>
              <a:ext uri="{FF2B5EF4-FFF2-40B4-BE49-F238E27FC236}">
                <a16:creationId xmlns:a16="http://schemas.microsoft.com/office/drawing/2014/main" id="{3AF78DEB-EAC9-42C5-AE6E-C818F5989EBC}"/>
              </a:ext>
            </a:extLst>
          </p:cNvPr>
          <p:cNvGrpSpPr/>
          <p:nvPr/>
        </p:nvGrpSpPr>
        <p:grpSpPr>
          <a:xfrm>
            <a:off x="3733658" y="1738190"/>
            <a:ext cx="3349747" cy="1453362"/>
            <a:chOff x="3733658" y="1738190"/>
            <a:chExt cx="3349747" cy="1453362"/>
          </a:xfrm>
        </p:grpSpPr>
        <p:sp>
          <p:nvSpPr>
            <p:cNvPr id="3" name="Freeform 17">
              <a:extLst>
                <a:ext uri="{FF2B5EF4-FFF2-40B4-BE49-F238E27FC236}">
                  <a16:creationId xmlns:a16="http://schemas.microsoft.com/office/drawing/2014/main" id="{EB59EC2C-2764-41B8-921C-42573582BD5D}"/>
                </a:ext>
              </a:extLst>
            </p:cNvPr>
            <p:cNvSpPr>
              <a:spLocks/>
            </p:cNvSpPr>
            <p:nvPr/>
          </p:nvSpPr>
          <p:spPr bwMode="auto">
            <a:xfrm>
              <a:off x="3733658" y="1970855"/>
              <a:ext cx="3034214" cy="1220697"/>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7" name="Freeform 16">
              <a:extLst>
                <a:ext uri="{FF2B5EF4-FFF2-40B4-BE49-F238E27FC236}">
                  <a16:creationId xmlns:a16="http://schemas.microsoft.com/office/drawing/2014/main" id="{FF3D8FDE-C8CA-42E0-B238-0778340252DC}"/>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1" name="Freeform 26">
              <a:extLst>
                <a:ext uri="{FF2B5EF4-FFF2-40B4-BE49-F238E27FC236}">
                  <a16:creationId xmlns:a16="http://schemas.microsoft.com/office/drawing/2014/main" id="{820F2B51-2D7C-4B26-BC5A-AFE59C09B586}"/>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4" name="Freeform 16">
              <a:extLst>
                <a:ext uri="{FF2B5EF4-FFF2-40B4-BE49-F238E27FC236}">
                  <a16:creationId xmlns:a16="http://schemas.microsoft.com/office/drawing/2014/main" id="{ED8764E4-4F2C-4ECC-A305-E3BF89B21509}"/>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7" name="Freeform 26">
              <a:extLst>
                <a:ext uri="{FF2B5EF4-FFF2-40B4-BE49-F238E27FC236}">
                  <a16:creationId xmlns:a16="http://schemas.microsoft.com/office/drawing/2014/main" id="{43F75F64-3415-47AA-B965-1997A1E9A178}"/>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grpSp>
      <p:grpSp>
        <p:nvGrpSpPr>
          <p:cNvPr id="38" name="Arrow 3">
            <a:extLst>
              <a:ext uri="{FF2B5EF4-FFF2-40B4-BE49-F238E27FC236}">
                <a16:creationId xmlns:a16="http://schemas.microsoft.com/office/drawing/2014/main" id="{F5841862-5CDD-4150-BE2C-F0FBF33E9B31}"/>
              </a:ext>
            </a:extLst>
          </p:cNvPr>
          <p:cNvGrpSpPr/>
          <p:nvPr/>
        </p:nvGrpSpPr>
        <p:grpSpPr>
          <a:xfrm>
            <a:off x="5677850" y="2585985"/>
            <a:ext cx="2581632" cy="1450176"/>
            <a:chOff x="5677850" y="2585985"/>
            <a:chExt cx="2581632" cy="1450176"/>
          </a:xfrm>
        </p:grpSpPr>
        <p:sp>
          <p:nvSpPr>
            <p:cNvPr id="4" name="Freeform 18">
              <a:extLst>
                <a:ext uri="{FF2B5EF4-FFF2-40B4-BE49-F238E27FC236}">
                  <a16:creationId xmlns:a16="http://schemas.microsoft.com/office/drawing/2014/main" id="{DBD2EBF8-6893-4FD9-BAB8-F31018AFFF03}"/>
                </a:ext>
              </a:extLst>
            </p:cNvPr>
            <p:cNvSpPr>
              <a:spLocks/>
            </p:cNvSpPr>
            <p:nvPr/>
          </p:nvSpPr>
          <p:spPr bwMode="auto">
            <a:xfrm>
              <a:off x="5677850" y="2821838"/>
              <a:ext cx="2581632" cy="1214323"/>
            </a:xfrm>
            <a:custGeom>
              <a:avLst/>
              <a:gdLst>
                <a:gd name="T0" fmla="*/ 0 w 472"/>
                <a:gd name="T1" fmla="*/ 223 h 223"/>
                <a:gd name="T2" fmla="*/ 360 w 472"/>
                <a:gd name="T3" fmla="*/ 223 h 223"/>
                <a:gd name="T4" fmla="*/ 472 w 472"/>
                <a:gd name="T5" fmla="*/ 111 h 223"/>
                <a:gd name="T6" fmla="*/ 360 w 472"/>
                <a:gd name="T7" fmla="*/ 0 h 223"/>
                <a:gd name="T8" fmla="*/ 123 w 472"/>
                <a:gd name="T9" fmla="*/ 0 h 223"/>
                <a:gd name="T10" fmla="*/ 123 w 472"/>
                <a:gd name="T11" fmla="*/ 68 h 223"/>
                <a:gd name="T12" fmla="*/ 360 w 472"/>
                <a:gd name="T13" fmla="*/ 68 h 223"/>
                <a:gd name="T14" fmla="*/ 403 w 472"/>
                <a:gd name="T15" fmla="*/ 111 h 223"/>
                <a:gd name="T16" fmla="*/ 360 w 472"/>
                <a:gd name="T17" fmla="*/ 155 h 223"/>
                <a:gd name="T18" fmla="*/ 0 w 472"/>
                <a:gd name="T19" fmla="*/ 155 h 223"/>
                <a:gd name="T20" fmla="*/ 0 w 472"/>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0" y="223"/>
                  </a:moveTo>
                  <a:cubicBezTo>
                    <a:pt x="360" y="223"/>
                    <a:pt x="360" y="223"/>
                    <a:pt x="360" y="223"/>
                  </a:cubicBezTo>
                  <a:cubicBezTo>
                    <a:pt x="421" y="223"/>
                    <a:pt x="472" y="173"/>
                    <a:pt x="472" y="111"/>
                  </a:cubicBezTo>
                  <a:cubicBezTo>
                    <a:pt x="472"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6"/>
                    <a:pt x="384" y="155"/>
                    <a:pt x="360" y="155"/>
                  </a:cubicBezTo>
                  <a:cubicBezTo>
                    <a:pt x="0" y="155"/>
                    <a:pt x="0" y="155"/>
                    <a:pt x="0" y="155"/>
                  </a:cubicBezTo>
                  <a:cubicBezTo>
                    <a:pt x="0" y="223"/>
                    <a:pt x="0" y="223"/>
                    <a:pt x="0" y="223"/>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0" name="Freeform 22">
              <a:extLst>
                <a:ext uri="{FF2B5EF4-FFF2-40B4-BE49-F238E27FC236}">
                  <a16:creationId xmlns:a16="http://schemas.microsoft.com/office/drawing/2014/main" id="{BEFBBA98-5389-4E1A-95D4-FC53DD5AAD30}"/>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2" name="Freeform 94">
              <a:extLst>
                <a:ext uri="{FF2B5EF4-FFF2-40B4-BE49-F238E27FC236}">
                  <a16:creationId xmlns:a16="http://schemas.microsoft.com/office/drawing/2014/main" id="{3BC44105-2207-4464-9BA1-329D96E728C7}"/>
                </a:ext>
              </a:extLst>
            </p:cNvPr>
            <p:cNvSpPr>
              <a:spLocks/>
            </p:cNvSpPr>
            <p:nvPr/>
          </p:nvSpPr>
          <p:spPr bwMode="auto">
            <a:xfrm>
              <a:off x="5934386" y="2820984"/>
              <a:ext cx="452582" cy="370568"/>
            </a:xfrm>
            <a:custGeom>
              <a:avLst/>
              <a:gdLst>
                <a:gd name="connsiteX0" fmla="*/ 209915 w 475539"/>
                <a:gd name="connsiteY0" fmla="*/ 0 h 389365"/>
                <a:gd name="connsiteX1" fmla="*/ 270753 w 475539"/>
                <a:gd name="connsiteY1" fmla="*/ 0 h 389365"/>
                <a:gd name="connsiteX2" fmla="*/ 433480 w 475539"/>
                <a:gd name="connsiteY2" fmla="*/ 0 h 389365"/>
                <a:gd name="connsiteX3" fmla="*/ 475539 w 475539"/>
                <a:gd name="connsiteY3" fmla="*/ 0 h 389365"/>
                <a:gd name="connsiteX4" fmla="*/ 475539 w 475539"/>
                <a:gd name="connsiteY4" fmla="*/ 195132 h 389365"/>
                <a:gd name="connsiteX5" fmla="*/ 475539 w 475539"/>
                <a:gd name="connsiteY5" fmla="*/ 389365 h 389365"/>
                <a:gd name="connsiteX6" fmla="*/ 212163 w 475539"/>
                <a:gd name="connsiteY6" fmla="*/ 389365 h 389365"/>
                <a:gd name="connsiteX7" fmla="*/ 0 w 475539"/>
                <a:gd name="connsiteY7" fmla="*/ 195132 h 38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9365">
                  <a:moveTo>
                    <a:pt x="209915" y="0"/>
                  </a:moveTo>
                  <a:lnTo>
                    <a:pt x="270753" y="0"/>
                  </a:lnTo>
                  <a:cubicBezTo>
                    <a:pt x="341121" y="0"/>
                    <a:pt x="393898" y="0"/>
                    <a:pt x="433480" y="0"/>
                  </a:cubicBezTo>
                  <a:lnTo>
                    <a:pt x="475539" y="0"/>
                  </a:lnTo>
                  <a:lnTo>
                    <a:pt x="475539" y="195132"/>
                  </a:lnTo>
                  <a:lnTo>
                    <a:pt x="475539" y="389365"/>
                  </a:lnTo>
                  <a:lnTo>
                    <a:pt x="212163" y="389365"/>
                  </a:lnTo>
                  <a:lnTo>
                    <a:pt x="0" y="19513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6" name="Freeform 22">
              <a:extLst>
                <a:ext uri="{FF2B5EF4-FFF2-40B4-BE49-F238E27FC236}">
                  <a16:creationId xmlns:a16="http://schemas.microsoft.com/office/drawing/2014/main" id="{3D5E0F9F-B9D7-4E18-B2E6-A2AB08ACB616}"/>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20" name="Freeform 33">
              <a:extLst>
                <a:ext uri="{FF2B5EF4-FFF2-40B4-BE49-F238E27FC236}">
                  <a16:creationId xmlns:a16="http://schemas.microsoft.com/office/drawing/2014/main" id="{BB19F5B1-9F27-4619-9EFD-92456C54D343}"/>
                </a:ext>
              </a:extLst>
            </p:cNvPr>
            <p:cNvSpPr>
              <a:spLocks/>
            </p:cNvSpPr>
            <p:nvPr/>
          </p:nvSpPr>
          <p:spPr bwMode="auto">
            <a:xfrm>
              <a:off x="6003038" y="2585985"/>
              <a:ext cx="452582" cy="835046"/>
            </a:xfrm>
            <a:custGeom>
              <a:avLst/>
              <a:gdLst>
                <a:gd name="T0" fmla="*/ 0 w 142"/>
                <a:gd name="T1" fmla="*/ 132 h 262"/>
                <a:gd name="T2" fmla="*/ 142 w 142"/>
                <a:gd name="T3" fmla="*/ 262 h 262"/>
                <a:gd name="T4" fmla="*/ 142 w 142"/>
                <a:gd name="T5" fmla="*/ 132 h 262"/>
                <a:gd name="T6" fmla="*/ 142 w 142"/>
                <a:gd name="T7" fmla="*/ 0 h 262"/>
                <a:gd name="T8" fmla="*/ 0 w 142"/>
                <a:gd name="T9" fmla="*/ 132 h 262"/>
              </a:gdLst>
              <a:ahLst/>
              <a:cxnLst>
                <a:cxn ang="0">
                  <a:pos x="T0" y="T1"/>
                </a:cxn>
                <a:cxn ang="0">
                  <a:pos x="T2" y="T3"/>
                </a:cxn>
                <a:cxn ang="0">
                  <a:pos x="T4" y="T5"/>
                </a:cxn>
                <a:cxn ang="0">
                  <a:pos x="T6" y="T7"/>
                </a:cxn>
                <a:cxn ang="0">
                  <a:pos x="T8" y="T9"/>
                </a:cxn>
              </a:cxnLst>
              <a:rect l="0" t="0" r="r" b="b"/>
              <a:pathLst>
                <a:path w="142" h="262">
                  <a:moveTo>
                    <a:pt x="0" y="132"/>
                  </a:moveTo>
                  <a:lnTo>
                    <a:pt x="142" y="262"/>
                  </a:lnTo>
                  <a:lnTo>
                    <a:pt x="142" y="132"/>
                  </a:lnTo>
                  <a:lnTo>
                    <a:pt x="142" y="0"/>
                  </a:lnTo>
                  <a:lnTo>
                    <a:pt x="0"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grpSp>
      <p:grpSp>
        <p:nvGrpSpPr>
          <p:cNvPr id="37" name="Arrow 2">
            <a:extLst>
              <a:ext uri="{FF2B5EF4-FFF2-40B4-BE49-F238E27FC236}">
                <a16:creationId xmlns:a16="http://schemas.microsoft.com/office/drawing/2014/main" id="{5B601118-7385-4559-A666-392446C111ED}"/>
              </a:ext>
            </a:extLst>
          </p:cNvPr>
          <p:cNvGrpSpPr/>
          <p:nvPr/>
        </p:nvGrpSpPr>
        <p:grpSpPr>
          <a:xfrm>
            <a:off x="3733658" y="3430593"/>
            <a:ext cx="2753741" cy="1453364"/>
            <a:chOff x="3733658" y="3430593"/>
            <a:chExt cx="2753741" cy="1453364"/>
          </a:xfrm>
        </p:grpSpPr>
        <p:sp>
          <p:nvSpPr>
            <p:cNvPr id="5" name="Freeform 19">
              <a:extLst>
                <a:ext uri="{FF2B5EF4-FFF2-40B4-BE49-F238E27FC236}">
                  <a16:creationId xmlns:a16="http://schemas.microsoft.com/office/drawing/2014/main" id="{9A2DD317-E1F3-4714-94D1-C55B5D3D0E80}"/>
                </a:ext>
              </a:extLst>
            </p:cNvPr>
            <p:cNvSpPr>
              <a:spLocks/>
            </p:cNvSpPr>
            <p:nvPr/>
          </p:nvSpPr>
          <p:spPr bwMode="auto">
            <a:xfrm>
              <a:off x="3733658" y="3666445"/>
              <a:ext cx="2753741" cy="121751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9" name="Rectangle 21">
              <a:extLst>
                <a:ext uri="{FF2B5EF4-FFF2-40B4-BE49-F238E27FC236}">
                  <a16:creationId xmlns:a16="http://schemas.microsoft.com/office/drawing/2014/main" id="{3BCA0815-1E1A-4E26-8D4A-5FFCCB45CFB5}"/>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3" name="Freeform 95">
              <a:extLst>
                <a:ext uri="{FF2B5EF4-FFF2-40B4-BE49-F238E27FC236}">
                  <a16:creationId xmlns:a16="http://schemas.microsoft.com/office/drawing/2014/main" id="{292C97BD-A054-4151-BAD4-27D5771A759F}"/>
                </a:ext>
              </a:extLst>
            </p:cNvPr>
            <p:cNvSpPr>
              <a:spLocks/>
            </p:cNvSpPr>
            <p:nvPr/>
          </p:nvSpPr>
          <p:spPr bwMode="auto">
            <a:xfrm>
              <a:off x="5788170" y="3665875"/>
              <a:ext cx="458957" cy="370287"/>
            </a:xfrm>
            <a:custGeom>
              <a:avLst/>
              <a:gdLst>
                <a:gd name="connsiteX0" fmla="*/ 0 w 482237"/>
                <a:gd name="connsiteY0" fmla="*/ 0 h 389069"/>
                <a:gd name="connsiteX1" fmla="*/ 34153 w 482237"/>
                <a:gd name="connsiteY1" fmla="*/ 0 h 389069"/>
                <a:gd name="connsiteX2" fmla="*/ 183665 w 482237"/>
                <a:gd name="connsiteY2" fmla="*/ 0 h 389069"/>
                <a:gd name="connsiteX3" fmla="*/ 269690 w 482237"/>
                <a:gd name="connsiteY3" fmla="*/ 0 h 389069"/>
                <a:gd name="connsiteX4" fmla="*/ 482237 w 482237"/>
                <a:gd name="connsiteY4" fmla="*/ 194835 h 389069"/>
                <a:gd name="connsiteX5" fmla="*/ 268727 w 482237"/>
                <a:gd name="connsiteY5" fmla="*/ 389069 h 389069"/>
                <a:gd name="connsiteX6" fmla="*/ 0 w 482237"/>
                <a:gd name="connsiteY6" fmla="*/ 389069 h 389069"/>
                <a:gd name="connsiteX7" fmla="*/ 0 w 482237"/>
                <a:gd name="connsiteY7" fmla="*/ 194835 h 38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237" h="389069">
                  <a:moveTo>
                    <a:pt x="0" y="0"/>
                  </a:moveTo>
                  <a:lnTo>
                    <a:pt x="34153" y="0"/>
                  </a:lnTo>
                  <a:cubicBezTo>
                    <a:pt x="70521" y="0"/>
                    <a:pt x="119011" y="0"/>
                    <a:pt x="183665" y="0"/>
                  </a:cubicBezTo>
                  <a:lnTo>
                    <a:pt x="269690" y="0"/>
                  </a:lnTo>
                  <a:lnTo>
                    <a:pt x="482237" y="194835"/>
                  </a:lnTo>
                  <a:lnTo>
                    <a:pt x="268727" y="389069"/>
                  </a:lnTo>
                  <a:lnTo>
                    <a:pt x="0" y="389069"/>
                  </a:lnTo>
                  <a:lnTo>
                    <a:pt x="0" y="19483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5" name="Rectangle 21">
              <a:extLst>
                <a:ext uri="{FF2B5EF4-FFF2-40B4-BE49-F238E27FC236}">
                  <a16:creationId xmlns:a16="http://schemas.microsoft.com/office/drawing/2014/main" id="{D2ABC703-ADC3-4A7C-987C-89BE727FECDD}"/>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9" name="Freeform 32">
              <a:extLst>
                <a:ext uri="{FF2B5EF4-FFF2-40B4-BE49-F238E27FC236}">
                  <a16:creationId xmlns:a16="http://schemas.microsoft.com/office/drawing/2014/main" id="{8D4D930F-AA06-451E-A750-D6DF53256662}"/>
                </a:ext>
              </a:extLst>
            </p:cNvPr>
            <p:cNvSpPr>
              <a:spLocks/>
            </p:cNvSpPr>
            <p:nvPr/>
          </p:nvSpPr>
          <p:spPr bwMode="auto">
            <a:xfrm>
              <a:off x="5709628" y="3430593"/>
              <a:ext cx="458957" cy="838234"/>
            </a:xfrm>
            <a:custGeom>
              <a:avLst/>
              <a:gdLst>
                <a:gd name="T0" fmla="*/ 144 w 144"/>
                <a:gd name="T1" fmla="*/ 132 h 263"/>
                <a:gd name="T2" fmla="*/ 0 w 144"/>
                <a:gd name="T3" fmla="*/ 263 h 263"/>
                <a:gd name="T4" fmla="*/ 0 w 144"/>
                <a:gd name="T5" fmla="*/ 132 h 263"/>
                <a:gd name="T6" fmla="*/ 0 w 144"/>
                <a:gd name="T7" fmla="*/ 0 h 263"/>
                <a:gd name="T8" fmla="*/ 144 w 144"/>
                <a:gd name="T9" fmla="*/ 132 h 263"/>
              </a:gdLst>
              <a:ahLst/>
              <a:cxnLst>
                <a:cxn ang="0">
                  <a:pos x="T0" y="T1"/>
                </a:cxn>
                <a:cxn ang="0">
                  <a:pos x="T2" y="T3"/>
                </a:cxn>
                <a:cxn ang="0">
                  <a:pos x="T4" y="T5"/>
                </a:cxn>
                <a:cxn ang="0">
                  <a:pos x="T6" y="T7"/>
                </a:cxn>
                <a:cxn ang="0">
                  <a:pos x="T8" y="T9"/>
                </a:cxn>
              </a:cxnLst>
              <a:rect l="0" t="0" r="r" b="b"/>
              <a:pathLst>
                <a:path w="144" h="263">
                  <a:moveTo>
                    <a:pt x="144" y="132"/>
                  </a:moveTo>
                  <a:lnTo>
                    <a:pt x="0" y="263"/>
                  </a:lnTo>
                  <a:lnTo>
                    <a:pt x="0" y="132"/>
                  </a:lnTo>
                  <a:lnTo>
                    <a:pt x="0" y="0"/>
                  </a:lnTo>
                  <a:lnTo>
                    <a:pt x="14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grpSp>
      <p:grpSp>
        <p:nvGrpSpPr>
          <p:cNvPr id="36" name="Arrow 1">
            <a:extLst>
              <a:ext uri="{FF2B5EF4-FFF2-40B4-BE49-F238E27FC236}">
                <a16:creationId xmlns:a16="http://schemas.microsoft.com/office/drawing/2014/main" id="{B473C474-24EE-4533-A643-146380062B41}"/>
              </a:ext>
            </a:extLst>
          </p:cNvPr>
          <p:cNvGrpSpPr/>
          <p:nvPr/>
        </p:nvGrpSpPr>
        <p:grpSpPr>
          <a:xfrm>
            <a:off x="5677850" y="4281576"/>
            <a:ext cx="2581632" cy="1446988"/>
            <a:chOff x="5677850" y="4281576"/>
            <a:chExt cx="2581632" cy="1446988"/>
          </a:xfrm>
        </p:grpSpPr>
        <p:sp>
          <p:nvSpPr>
            <p:cNvPr id="6" name="Freeform 31">
              <a:extLst>
                <a:ext uri="{FF2B5EF4-FFF2-40B4-BE49-F238E27FC236}">
                  <a16:creationId xmlns:a16="http://schemas.microsoft.com/office/drawing/2014/main" id="{260F635C-7026-47AB-AB3D-9EF327B203CD}"/>
                </a:ext>
              </a:extLst>
            </p:cNvPr>
            <p:cNvSpPr>
              <a:spLocks/>
            </p:cNvSpPr>
            <p:nvPr/>
          </p:nvSpPr>
          <p:spPr bwMode="auto">
            <a:xfrm>
              <a:off x="5677850" y="4514241"/>
              <a:ext cx="2581632" cy="1214323"/>
            </a:xfrm>
            <a:custGeom>
              <a:avLst/>
              <a:gdLst>
                <a:gd name="T0" fmla="*/ 360 w 472"/>
                <a:gd name="T1" fmla="*/ 0 h 223"/>
                <a:gd name="T2" fmla="*/ 123 w 472"/>
                <a:gd name="T3" fmla="*/ 0 h 223"/>
                <a:gd name="T4" fmla="*/ 123 w 472"/>
                <a:gd name="T5" fmla="*/ 68 h 223"/>
                <a:gd name="T6" fmla="*/ 360 w 472"/>
                <a:gd name="T7" fmla="*/ 68 h 223"/>
                <a:gd name="T8" fmla="*/ 403 w 472"/>
                <a:gd name="T9" fmla="*/ 111 h 223"/>
                <a:gd name="T10" fmla="*/ 360 w 472"/>
                <a:gd name="T11" fmla="*/ 155 h 223"/>
                <a:gd name="T12" fmla="*/ 0 w 472"/>
                <a:gd name="T13" fmla="*/ 155 h 223"/>
                <a:gd name="T14" fmla="*/ 0 w 472"/>
                <a:gd name="T15" fmla="*/ 223 h 223"/>
                <a:gd name="T16" fmla="*/ 360 w 472"/>
                <a:gd name="T17" fmla="*/ 223 h 223"/>
                <a:gd name="T18" fmla="*/ 472 w 472"/>
                <a:gd name="T19" fmla="*/ 111 h 223"/>
                <a:gd name="T20" fmla="*/ 360 w 472"/>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360" y="0"/>
                  </a:move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cubicBezTo>
                    <a:pt x="0" y="223"/>
                    <a:pt x="0" y="223"/>
                    <a:pt x="0" y="223"/>
                  </a:cubicBezTo>
                  <a:cubicBezTo>
                    <a:pt x="360" y="223"/>
                    <a:pt x="360" y="223"/>
                    <a:pt x="360" y="223"/>
                  </a:cubicBezTo>
                  <a:cubicBezTo>
                    <a:pt x="421" y="223"/>
                    <a:pt x="472" y="173"/>
                    <a:pt x="472" y="111"/>
                  </a:cubicBezTo>
                  <a:cubicBezTo>
                    <a:pt x="472" y="50"/>
                    <a:pt x="421" y="0"/>
                    <a:pt x="36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8" name="Freeform 90">
              <a:extLst>
                <a:ext uri="{FF2B5EF4-FFF2-40B4-BE49-F238E27FC236}">
                  <a16:creationId xmlns:a16="http://schemas.microsoft.com/office/drawing/2014/main" id="{0705F3B9-F1FF-49DC-8F42-3D63F3DF63B0}"/>
                </a:ext>
              </a:extLst>
            </p:cNvPr>
            <p:cNvSpPr>
              <a:spLocks/>
            </p:cNvSpPr>
            <p:nvPr/>
          </p:nvSpPr>
          <p:spPr bwMode="auto">
            <a:xfrm>
              <a:off x="5934386" y="4514354"/>
              <a:ext cx="452582" cy="369601"/>
            </a:xfrm>
            <a:custGeom>
              <a:avLst/>
              <a:gdLst>
                <a:gd name="connsiteX0" fmla="*/ 210416 w 475539"/>
                <a:gd name="connsiteY0" fmla="*/ 0 h 388349"/>
                <a:gd name="connsiteX1" fmla="*/ 269184 w 475539"/>
                <a:gd name="connsiteY1" fmla="*/ 0 h 388349"/>
                <a:gd name="connsiteX2" fmla="*/ 431814 w 475539"/>
                <a:gd name="connsiteY2" fmla="*/ 0 h 388349"/>
                <a:gd name="connsiteX3" fmla="*/ 475539 w 475539"/>
                <a:gd name="connsiteY3" fmla="*/ 0 h 388349"/>
                <a:gd name="connsiteX4" fmla="*/ 475539 w 475539"/>
                <a:gd name="connsiteY4" fmla="*/ 194116 h 388349"/>
                <a:gd name="connsiteX5" fmla="*/ 475539 w 475539"/>
                <a:gd name="connsiteY5" fmla="*/ 388349 h 388349"/>
                <a:gd name="connsiteX6" fmla="*/ 212163 w 475539"/>
                <a:gd name="connsiteY6" fmla="*/ 388349 h 388349"/>
                <a:gd name="connsiteX7" fmla="*/ 0 w 475539"/>
                <a:gd name="connsiteY7" fmla="*/ 194116 h 3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8349">
                  <a:moveTo>
                    <a:pt x="210416" y="0"/>
                  </a:moveTo>
                  <a:lnTo>
                    <a:pt x="269184" y="0"/>
                  </a:lnTo>
                  <a:cubicBezTo>
                    <a:pt x="339511" y="0"/>
                    <a:pt x="392255" y="0"/>
                    <a:pt x="431814" y="0"/>
                  </a:cubicBezTo>
                  <a:lnTo>
                    <a:pt x="475539" y="0"/>
                  </a:lnTo>
                  <a:lnTo>
                    <a:pt x="475539" y="194116"/>
                  </a:lnTo>
                  <a:lnTo>
                    <a:pt x="475539" y="388349"/>
                  </a:lnTo>
                  <a:lnTo>
                    <a:pt x="212163" y="388349"/>
                  </a:lnTo>
                  <a:lnTo>
                    <a:pt x="0" y="194116"/>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8" name="Freeform 30">
              <a:extLst>
                <a:ext uri="{FF2B5EF4-FFF2-40B4-BE49-F238E27FC236}">
                  <a16:creationId xmlns:a16="http://schemas.microsoft.com/office/drawing/2014/main" id="{C53C14B9-94BD-45DE-A083-CBACEEF3A8C0}"/>
                </a:ext>
              </a:extLst>
            </p:cNvPr>
            <p:cNvSpPr>
              <a:spLocks/>
            </p:cNvSpPr>
            <p:nvPr/>
          </p:nvSpPr>
          <p:spPr bwMode="auto">
            <a:xfrm>
              <a:off x="6003038" y="4281576"/>
              <a:ext cx="452582" cy="831859"/>
            </a:xfrm>
            <a:custGeom>
              <a:avLst/>
              <a:gdLst>
                <a:gd name="T0" fmla="*/ 0 w 142"/>
                <a:gd name="T1" fmla="*/ 131 h 261"/>
                <a:gd name="T2" fmla="*/ 142 w 142"/>
                <a:gd name="T3" fmla="*/ 261 h 261"/>
                <a:gd name="T4" fmla="*/ 142 w 142"/>
                <a:gd name="T5" fmla="*/ 131 h 261"/>
                <a:gd name="T6" fmla="*/ 142 w 142"/>
                <a:gd name="T7" fmla="*/ 0 h 261"/>
                <a:gd name="T8" fmla="*/ 0 w 142"/>
                <a:gd name="T9" fmla="*/ 131 h 261"/>
              </a:gdLst>
              <a:ahLst/>
              <a:cxnLst>
                <a:cxn ang="0">
                  <a:pos x="T0" y="T1"/>
                </a:cxn>
                <a:cxn ang="0">
                  <a:pos x="T2" y="T3"/>
                </a:cxn>
                <a:cxn ang="0">
                  <a:pos x="T4" y="T5"/>
                </a:cxn>
                <a:cxn ang="0">
                  <a:pos x="T6" y="T7"/>
                </a:cxn>
                <a:cxn ang="0">
                  <a:pos x="T8" y="T9"/>
                </a:cxn>
              </a:cxnLst>
              <a:rect l="0" t="0" r="r" b="b"/>
              <a:pathLst>
                <a:path w="142" h="261">
                  <a:moveTo>
                    <a:pt x="0" y="131"/>
                  </a:moveTo>
                  <a:lnTo>
                    <a:pt x="142" y="261"/>
                  </a:lnTo>
                  <a:lnTo>
                    <a:pt x="142" y="131"/>
                  </a:lnTo>
                  <a:lnTo>
                    <a:pt x="142" y="0"/>
                  </a:lnTo>
                  <a:lnTo>
                    <a:pt x="0"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grpSp>
      <p:sp>
        <p:nvSpPr>
          <p:cNvPr id="27" name="Heading - Finish">
            <a:extLst>
              <a:ext uri="{FF2B5EF4-FFF2-40B4-BE49-F238E27FC236}">
                <a16:creationId xmlns:a16="http://schemas.microsoft.com/office/drawing/2014/main" id="{0D49DBC0-9E9A-48B9-893F-A9722FE18AE9}"/>
              </a:ext>
            </a:extLst>
          </p:cNvPr>
          <p:cNvSpPr>
            <a:spLocks noGrp="1"/>
          </p:cNvSpPr>
          <p:nvPr>
            <p:ph type="body" sz="quarter" idx="23" hasCustomPrompt="1"/>
          </p:nvPr>
        </p:nvSpPr>
        <p:spPr>
          <a:xfrm>
            <a:off x="7237630" y="1997592"/>
            <a:ext cx="2506663" cy="293892"/>
          </a:xfrm>
          <a:prstGeom prst="rect">
            <a:avLst/>
          </a:prstGeom>
        </p:spPr>
        <p:txBody>
          <a:bodyPr anchor="ctr" anchorCtr="0"/>
          <a:lstStyle>
            <a:lvl1pPr marL="0" indent="0" algn="l">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Finish</a:t>
            </a:r>
          </a:p>
        </p:txBody>
      </p:sp>
      <p:sp>
        <p:nvSpPr>
          <p:cNvPr id="35" name="Content 4">
            <a:extLst>
              <a:ext uri="{FF2B5EF4-FFF2-40B4-BE49-F238E27FC236}">
                <a16:creationId xmlns:a16="http://schemas.microsoft.com/office/drawing/2014/main" id="{F55A9353-915F-48A4-98F0-EC77E4A07DD9}"/>
              </a:ext>
            </a:extLst>
          </p:cNvPr>
          <p:cNvSpPr>
            <a:spLocks noGrp="1"/>
          </p:cNvSpPr>
          <p:nvPr>
            <p:ph sz="quarter" idx="31" hasCustomPrompt="1"/>
          </p:nvPr>
        </p:nvSpPr>
        <p:spPr>
          <a:xfrm>
            <a:off x="889677" y="2410352"/>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a:t>Timeline Text 4</a:t>
            </a:r>
          </a:p>
        </p:txBody>
      </p:sp>
      <p:sp>
        <p:nvSpPr>
          <p:cNvPr id="29" name="Heading 4">
            <a:extLst>
              <a:ext uri="{FF2B5EF4-FFF2-40B4-BE49-F238E27FC236}">
                <a16:creationId xmlns:a16="http://schemas.microsoft.com/office/drawing/2014/main" id="{71466B56-CAAF-4972-9C64-919A786A629E}"/>
              </a:ext>
            </a:extLst>
          </p:cNvPr>
          <p:cNvSpPr>
            <a:spLocks noGrp="1"/>
          </p:cNvSpPr>
          <p:nvPr>
            <p:ph type="body" sz="quarter" idx="26" hasCustomPrompt="1"/>
          </p:nvPr>
        </p:nvSpPr>
        <p:spPr>
          <a:xfrm>
            <a:off x="889677" y="2091074"/>
            <a:ext cx="2506663" cy="293892"/>
          </a:xfrm>
          <a:prstGeom prst="rect">
            <a:avLst/>
          </a:prstGeom>
        </p:spPr>
        <p:txBody>
          <a:bodyPr/>
          <a:lstStyle>
            <a:lvl1pPr marL="0" indent="0" algn="r">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Heading 4</a:t>
            </a:r>
          </a:p>
        </p:txBody>
      </p:sp>
      <p:sp>
        <p:nvSpPr>
          <p:cNvPr id="34" name="Content 3">
            <a:extLst>
              <a:ext uri="{FF2B5EF4-FFF2-40B4-BE49-F238E27FC236}">
                <a16:creationId xmlns:a16="http://schemas.microsoft.com/office/drawing/2014/main" id="{1BA3681C-06EB-487E-8098-B9332E5988AC}"/>
              </a:ext>
            </a:extLst>
          </p:cNvPr>
          <p:cNvSpPr>
            <a:spLocks noGrp="1"/>
          </p:cNvSpPr>
          <p:nvPr>
            <p:ph sz="quarter" idx="30" hasCustomPrompt="1"/>
          </p:nvPr>
        </p:nvSpPr>
        <p:spPr>
          <a:xfrm>
            <a:off x="8690668" y="311488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a:t>Timeline Text 3</a:t>
            </a:r>
          </a:p>
        </p:txBody>
      </p:sp>
      <p:sp>
        <p:nvSpPr>
          <p:cNvPr id="26" name="Heading 3">
            <a:extLst>
              <a:ext uri="{FF2B5EF4-FFF2-40B4-BE49-F238E27FC236}">
                <a16:creationId xmlns:a16="http://schemas.microsoft.com/office/drawing/2014/main" id="{7E071008-52DC-4C15-B9FF-68CFD9390266}"/>
              </a:ext>
            </a:extLst>
          </p:cNvPr>
          <p:cNvSpPr>
            <a:spLocks noGrp="1"/>
          </p:cNvSpPr>
          <p:nvPr>
            <p:ph type="body" sz="quarter" idx="22" hasCustomPrompt="1"/>
          </p:nvPr>
        </p:nvSpPr>
        <p:spPr>
          <a:xfrm>
            <a:off x="8688127" y="2800454"/>
            <a:ext cx="2506663" cy="293892"/>
          </a:xfrm>
          <a:prstGeom prst="rect">
            <a:avLst/>
          </a:prstGeom>
        </p:spPr>
        <p:txBody>
          <a:bodyPr/>
          <a:lstStyle>
            <a:lvl1pPr marL="0" indent="0" algn="l">
              <a:buNone/>
              <a:defRPr sz="1600">
                <a:solidFill>
                  <a:schemeClr val="accent4"/>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Heading 3</a:t>
            </a:r>
          </a:p>
        </p:txBody>
      </p:sp>
      <p:sp>
        <p:nvSpPr>
          <p:cNvPr id="33" name="Content 2">
            <a:extLst>
              <a:ext uri="{FF2B5EF4-FFF2-40B4-BE49-F238E27FC236}">
                <a16:creationId xmlns:a16="http://schemas.microsoft.com/office/drawing/2014/main" id="{53E06074-87CA-4006-865D-33741DFE412C}"/>
              </a:ext>
            </a:extLst>
          </p:cNvPr>
          <p:cNvSpPr>
            <a:spLocks noGrp="1"/>
          </p:cNvSpPr>
          <p:nvPr>
            <p:ph sz="quarter" idx="29" hasCustomPrompt="1"/>
          </p:nvPr>
        </p:nvSpPr>
        <p:spPr>
          <a:xfrm>
            <a:off x="892217" y="401211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a:t>Timeline Text 2</a:t>
            </a:r>
          </a:p>
        </p:txBody>
      </p:sp>
      <p:sp>
        <p:nvSpPr>
          <p:cNvPr id="21" name="Heading 2">
            <a:extLst>
              <a:ext uri="{FF2B5EF4-FFF2-40B4-BE49-F238E27FC236}">
                <a16:creationId xmlns:a16="http://schemas.microsoft.com/office/drawing/2014/main" id="{5F1387D1-F51B-4F5C-8E7D-8EAD2892C293}"/>
              </a:ext>
            </a:extLst>
          </p:cNvPr>
          <p:cNvSpPr>
            <a:spLocks noGrp="1"/>
          </p:cNvSpPr>
          <p:nvPr>
            <p:ph type="body" idx="14" hasCustomPrompt="1"/>
          </p:nvPr>
        </p:nvSpPr>
        <p:spPr>
          <a:xfrm>
            <a:off x="892218" y="3738375"/>
            <a:ext cx="2506662" cy="248350"/>
          </a:xfrm>
          <a:prstGeom prst="rect">
            <a:avLst/>
          </a:prstGeom>
        </p:spPr>
        <p:txBody>
          <a:bodyPr/>
          <a:lstStyle>
            <a:lvl1pPr marL="0" indent="0" algn="r">
              <a:buNone/>
              <a:defRPr sz="16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Heading 2</a:t>
            </a:r>
          </a:p>
        </p:txBody>
      </p:sp>
      <p:sp>
        <p:nvSpPr>
          <p:cNvPr id="32" name="Content 1">
            <a:extLst>
              <a:ext uri="{FF2B5EF4-FFF2-40B4-BE49-F238E27FC236}">
                <a16:creationId xmlns:a16="http://schemas.microsoft.com/office/drawing/2014/main" id="{88343C17-0400-489A-9718-344B33A75C65}"/>
              </a:ext>
            </a:extLst>
          </p:cNvPr>
          <p:cNvSpPr>
            <a:spLocks noGrp="1"/>
          </p:cNvSpPr>
          <p:nvPr>
            <p:ph sz="quarter" idx="28" hasCustomPrompt="1"/>
          </p:nvPr>
        </p:nvSpPr>
        <p:spPr>
          <a:xfrm>
            <a:off x="8688388" y="4828668"/>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a:t>Timeline Text 1</a:t>
            </a:r>
          </a:p>
        </p:txBody>
      </p:sp>
      <p:sp>
        <p:nvSpPr>
          <p:cNvPr id="24" name="Heading 1">
            <a:extLst>
              <a:ext uri="{FF2B5EF4-FFF2-40B4-BE49-F238E27FC236}">
                <a16:creationId xmlns:a16="http://schemas.microsoft.com/office/drawing/2014/main" id="{408999CC-A10B-4147-8FE7-AF28EE172AF7}"/>
              </a:ext>
            </a:extLst>
          </p:cNvPr>
          <p:cNvSpPr>
            <a:spLocks noGrp="1"/>
          </p:cNvSpPr>
          <p:nvPr>
            <p:ph type="body" sz="quarter" idx="20" hasCustomPrompt="1"/>
          </p:nvPr>
        </p:nvSpPr>
        <p:spPr>
          <a:xfrm>
            <a:off x="8688127" y="4514241"/>
            <a:ext cx="2506663" cy="293892"/>
          </a:xfrm>
          <a:prstGeom prst="rect">
            <a:avLst/>
          </a:prstGeom>
        </p:spPr>
        <p:txBody>
          <a:bodyPr/>
          <a:lstStyle>
            <a:lvl1pPr marL="0" indent="0" algn="l">
              <a:buNone/>
              <a:defRPr sz="1600">
                <a:solidFill>
                  <a:schemeClr val="tx2"/>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Heading 1</a:t>
            </a:r>
          </a:p>
        </p:txBody>
      </p:sp>
      <p:sp>
        <p:nvSpPr>
          <p:cNvPr id="28" name="Heading - Start">
            <a:extLst>
              <a:ext uri="{FF2B5EF4-FFF2-40B4-BE49-F238E27FC236}">
                <a16:creationId xmlns:a16="http://schemas.microsoft.com/office/drawing/2014/main" id="{EBB47B2E-9177-4510-92BA-9AF4EB0A6708}"/>
              </a:ext>
            </a:extLst>
          </p:cNvPr>
          <p:cNvSpPr>
            <a:spLocks noGrp="1"/>
          </p:cNvSpPr>
          <p:nvPr>
            <p:ph type="body" idx="24" hasCustomPrompt="1"/>
          </p:nvPr>
        </p:nvSpPr>
        <p:spPr>
          <a:xfrm>
            <a:off x="3079189" y="5392250"/>
            <a:ext cx="2403475" cy="283057"/>
          </a:xfrm>
          <a:prstGeom prst="rect">
            <a:avLst/>
          </a:prstGeom>
        </p:spPr>
        <p:txBody>
          <a:bodyPr anchor="ctr" anchorCtr="0"/>
          <a:lstStyle>
            <a:lvl1pPr marL="0" indent="0">
              <a:buNone/>
              <a:defRPr sz="1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algn="r"/>
            <a:r>
              <a:rPr lang="en-US" sz="1600">
                <a:solidFill>
                  <a:schemeClr val="tx1">
                    <a:lumMod val="65000"/>
                    <a:lumOff val="35000"/>
                  </a:schemeClr>
                </a:solidFill>
              </a:rPr>
              <a:t>Start</a:t>
            </a:r>
          </a:p>
        </p:txBody>
      </p:sp>
      <p:sp>
        <p:nvSpPr>
          <p:cNvPr id="2" name="Title 1">
            <a:extLst>
              <a:ext uri="{FF2B5EF4-FFF2-40B4-BE49-F238E27FC236}">
                <a16:creationId xmlns:a16="http://schemas.microsoft.com/office/drawing/2014/main" id="{8B2F3003-DD78-4972-B3E5-75F50DDD24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974879"/>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Org Structure - Horiz">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3056A9-DFF7-4E80-B4EB-72E246620D5C}"/>
              </a:ext>
            </a:extLst>
          </p:cNvPr>
          <p:cNvCxnSpPr>
            <a:cxnSpLocks/>
          </p:cNvCxnSpPr>
          <p:nvPr/>
        </p:nvCxnSpPr>
        <p:spPr>
          <a:xfrm>
            <a:off x="10270368" y="4417560"/>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5A3687A-1981-4954-B9D3-0BCCCD5DD70D}"/>
              </a:ext>
            </a:extLst>
          </p:cNvPr>
          <p:cNvCxnSpPr>
            <a:cxnSpLocks/>
          </p:cNvCxnSpPr>
          <p:nvPr/>
        </p:nvCxnSpPr>
        <p:spPr>
          <a:xfrm>
            <a:off x="10272556" y="1813526"/>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CB5506-C33D-40C9-9068-DA0135729966}"/>
              </a:ext>
            </a:extLst>
          </p:cNvPr>
          <p:cNvCxnSpPr/>
          <p:nvPr/>
        </p:nvCxnSpPr>
        <p:spPr>
          <a:xfrm>
            <a:off x="6185464" y="1832538"/>
            <a:ext cx="0" cy="357995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5A708E-A6A3-44ED-A8B9-2238C1CAD4C7}"/>
              </a:ext>
            </a:extLst>
          </p:cNvPr>
          <p:cNvCxnSpPr/>
          <p:nvPr/>
        </p:nvCxnSpPr>
        <p:spPr>
          <a:xfrm rot="5400000">
            <a:off x="7162639" y="1431628"/>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1BA647-6675-4083-BC26-40C9E5935CBD}"/>
              </a:ext>
            </a:extLst>
          </p:cNvPr>
          <p:cNvCxnSpPr/>
          <p:nvPr/>
        </p:nvCxnSpPr>
        <p:spPr>
          <a:xfrm rot="5400000">
            <a:off x="7193419" y="4889920"/>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065CAD-F3D6-4F16-B673-83EFE0F18387}"/>
              </a:ext>
            </a:extLst>
          </p:cNvPr>
          <p:cNvCxnSpPr/>
          <p:nvPr/>
        </p:nvCxnSpPr>
        <p:spPr>
          <a:xfrm rot="5400000">
            <a:off x="9237488" y="489579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73E7DF-EB5E-46A0-954C-0649C3D8E0DA}"/>
              </a:ext>
            </a:extLst>
          </p:cNvPr>
          <p:cNvCxnSpPr/>
          <p:nvPr/>
        </p:nvCxnSpPr>
        <p:spPr>
          <a:xfrm rot="5400000">
            <a:off x="9237489" y="141725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BF4587-6474-4F90-A0ED-0C59F5D0508E}"/>
              </a:ext>
            </a:extLst>
          </p:cNvPr>
          <p:cNvCxnSpPr>
            <a:cxnSpLocks/>
          </p:cNvCxnSpPr>
          <p:nvPr/>
        </p:nvCxnSpPr>
        <p:spPr>
          <a:xfrm flipH="1">
            <a:off x="4657583" y="3607854"/>
            <a:ext cx="316490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p:nvPr/>
        </p:nvCxnSpPr>
        <p:spPr>
          <a:xfrm rot="5400000">
            <a:off x="3015701" y="3147906"/>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478786" y="508677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9478786" y="422579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9478786" y="250383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478786" y="164285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7495415" y="508677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7495415" y="336481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7495415" y="164285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5438201" y="508677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5438201" y="422579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438201" y="336481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5438201" y="250383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5438201" y="164285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3370641" y="422579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3370641" y="33648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370641" y="250383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1146228" y="3302685"/>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5691701"/>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Org Structure - Ver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A3687A-1981-4954-B9D3-0BCCCD5DD70D}"/>
              </a:ext>
            </a:extLst>
          </p:cNvPr>
          <p:cNvCxnSpPr>
            <a:cxnSpLocks/>
            <a:stCxn id="42" idx="2"/>
            <a:endCxn id="67" idx="0"/>
          </p:cNvCxnSpPr>
          <p:nvPr/>
        </p:nvCxnSpPr>
        <p:spPr>
          <a:xfrm>
            <a:off x="10544529" y="3916177"/>
            <a:ext cx="0"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6DE515-D5F5-406D-9A5D-90F40CBC0132}"/>
              </a:ext>
            </a:extLst>
          </p:cNvPr>
          <p:cNvCxnSpPr>
            <a:cxnSpLocks/>
          </p:cNvCxnSpPr>
          <p:nvPr/>
        </p:nvCxnSpPr>
        <p:spPr>
          <a:xfrm flipH="1">
            <a:off x="1647470" y="3916177"/>
            <a:ext cx="12151"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a:cxnSpLocks/>
            <a:stCxn id="58" idx="0"/>
            <a:endCxn id="53" idx="2"/>
          </p:cNvCxnSpPr>
          <p:nvPr/>
        </p:nvCxnSpPr>
        <p:spPr>
          <a:xfrm flipV="1">
            <a:off x="6089924" y="2144319"/>
            <a:ext cx="0" cy="204745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811458" y="50776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7279573" y="50776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3285067" y="50776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02249" y="50776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9819764" y="4192406"/>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5356853" y="4191769"/>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914400" y="4192157"/>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9811458" y="33058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7279573" y="33058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350282" y="33058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3285067" y="33058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914400" y="33058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7279573" y="24199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5338127" y="24199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285067" y="24199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5356853" y="1533982"/>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1861063"/>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WOT Layout">
    <p:spTree>
      <p:nvGrpSpPr>
        <p:cNvPr id="1" name=""/>
        <p:cNvGrpSpPr/>
        <p:nvPr/>
      </p:nvGrpSpPr>
      <p:grpSpPr>
        <a:xfrm>
          <a:off x="0" y="0"/>
          <a:ext cx="0" cy="0"/>
          <a:chOff x="0" y="0"/>
          <a:chExt cx="0" cy="0"/>
        </a:xfrm>
      </p:grpSpPr>
      <p:sp>
        <p:nvSpPr>
          <p:cNvPr id="9" name="Box - T">
            <a:extLst>
              <a:ext uri="{FF2B5EF4-FFF2-40B4-BE49-F238E27FC236}">
                <a16:creationId xmlns:a16="http://schemas.microsoft.com/office/drawing/2014/main" id="{543B48E1-923C-45ED-ABAF-0C230A01BBBB}"/>
              </a:ext>
            </a:extLst>
          </p:cNvPr>
          <p:cNvSpPr/>
          <p:nvPr/>
        </p:nvSpPr>
        <p:spPr>
          <a:xfrm>
            <a:off x="6135359" y="3470315"/>
            <a:ext cx="1716712" cy="2006572"/>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8000" b="0" i="0" u="none" strike="noStrike" kern="1200" cap="none" spc="0" normalizeH="0" baseline="0" noProof="0">
              <a:ln>
                <a:noFill/>
              </a:ln>
              <a:solidFill>
                <a:srgbClr val="00B0F0"/>
              </a:solidFill>
              <a:effectLst/>
              <a:uLnTx/>
              <a:uFillTx/>
              <a:latin typeface="Segoe UI Semilight"/>
              <a:ea typeface="+mn-ea"/>
              <a:cs typeface="+mn-cs"/>
            </a:endParaRPr>
          </a:p>
        </p:txBody>
      </p:sp>
      <p:sp>
        <p:nvSpPr>
          <p:cNvPr id="12" name="T">
            <a:extLst>
              <a:ext uri="{FF2B5EF4-FFF2-40B4-BE49-F238E27FC236}">
                <a16:creationId xmlns:a16="http://schemas.microsoft.com/office/drawing/2014/main" id="{1E18E758-9EA0-41A2-BFD4-A5E064AA46A8}"/>
              </a:ext>
            </a:extLst>
          </p:cNvPr>
          <p:cNvSpPr txBox="1"/>
          <p:nvPr/>
        </p:nvSpPr>
        <p:spPr>
          <a:xfrm>
            <a:off x="6408404" y="3705836"/>
            <a:ext cx="1104251" cy="101566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6000" b="1" i="0" u="none" strike="noStrike" kern="1200" cap="none" spc="0" normalizeH="0" baseline="0" noProof="0">
                <a:ln>
                  <a:noFill/>
                </a:ln>
                <a:solidFill>
                  <a:srgbClr val="FFFFFF"/>
                </a:solidFill>
                <a:effectLst/>
                <a:uLnTx/>
                <a:uFillTx/>
                <a:latin typeface="Segoe UI Semibold"/>
                <a:ea typeface="+mn-ea"/>
                <a:cs typeface="Calibri" panose="020F0502020204030204" pitchFamily="34" charset="0"/>
              </a:rPr>
              <a:t>T</a:t>
            </a:r>
          </a:p>
        </p:txBody>
      </p:sp>
      <p:sp>
        <p:nvSpPr>
          <p:cNvPr id="6" name="Box - O">
            <a:extLst>
              <a:ext uri="{FF2B5EF4-FFF2-40B4-BE49-F238E27FC236}">
                <a16:creationId xmlns:a16="http://schemas.microsoft.com/office/drawing/2014/main" id="{37BBD346-4077-44E4-A2D1-091EAD9C4FF5}"/>
              </a:ext>
            </a:extLst>
          </p:cNvPr>
          <p:cNvSpPr/>
          <p:nvPr/>
        </p:nvSpPr>
        <p:spPr>
          <a:xfrm rot="10800000">
            <a:off x="4309059" y="2971838"/>
            <a:ext cx="1716709" cy="2006576"/>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80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8" name="O">
            <a:extLst>
              <a:ext uri="{FF2B5EF4-FFF2-40B4-BE49-F238E27FC236}">
                <a16:creationId xmlns:a16="http://schemas.microsoft.com/office/drawing/2014/main" id="{208CCFA6-1DD0-47E3-A8F1-D1A62439A652}"/>
              </a:ext>
            </a:extLst>
          </p:cNvPr>
          <p:cNvSpPr txBox="1"/>
          <p:nvPr/>
        </p:nvSpPr>
        <p:spPr>
          <a:xfrm>
            <a:off x="4680690" y="3729543"/>
            <a:ext cx="981152" cy="101566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6000" b="1" i="0" u="none" strike="noStrike" kern="1200" cap="none" spc="0" normalizeH="0" baseline="0" noProof="0">
                <a:ln>
                  <a:noFill/>
                </a:ln>
                <a:solidFill>
                  <a:srgbClr val="FFFFFF"/>
                </a:solidFill>
                <a:effectLst/>
                <a:uLnTx/>
                <a:uFillTx/>
                <a:latin typeface="Segoe UI Semibold"/>
                <a:ea typeface="+mn-ea"/>
                <a:cs typeface="Calibri" panose="020F0502020204030204" pitchFamily="34" charset="0"/>
              </a:rPr>
              <a:t>O</a:t>
            </a:r>
          </a:p>
        </p:txBody>
      </p:sp>
      <p:sp>
        <p:nvSpPr>
          <p:cNvPr id="10" name="Box - W">
            <a:extLst>
              <a:ext uri="{FF2B5EF4-FFF2-40B4-BE49-F238E27FC236}">
                <a16:creationId xmlns:a16="http://schemas.microsoft.com/office/drawing/2014/main" id="{243947BF-A97C-4402-83EC-6959DB9E6DB5}"/>
              </a:ext>
            </a:extLst>
          </p:cNvPr>
          <p:cNvSpPr/>
          <p:nvPr/>
        </p:nvSpPr>
        <p:spPr>
          <a:xfrm rot="5400000" flipH="1" flipV="1">
            <a:off x="6273239" y="1516792"/>
            <a:ext cx="1716705" cy="2006581"/>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80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1" name="W">
            <a:extLst>
              <a:ext uri="{FF2B5EF4-FFF2-40B4-BE49-F238E27FC236}">
                <a16:creationId xmlns:a16="http://schemas.microsoft.com/office/drawing/2014/main" id="{68BDD079-FB16-4AD0-9F67-D57472C1E02D}"/>
              </a:ext>
            </a:extLst>
          </p:cNvPr>
          <p:cNvSpPr txBox="1"/>
          <p:nvPr/>
        </p:nvSpPr>
        <p:spPr>
          <a:xfrm>
            <a:off x="6440964" y="1963117"/>
            <a:ext cx="905688" cy="101566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6000" b="1" i="0" u="none" strike="noStrike" kern="1200" cap="none" spc="0" normalizeH="0" baseline="0" noProof="0">
                <a:ln>
                  <a:noFill/>
                </a:ln>
                <a:solidFill>
                  <a:srgbClr val="FFFFFF"/>
                </a:solidFill>
                <a:effectLst/>
                <a:uLnTx/>
                <a:uFillTx/>
                <a:latin typeface="Segoe UI Semibold"/>
                <a:ea typeface="+mn-ea"/>
                <a:cs typeface="Calibri" panose="020F0502020204030204" pitchFamily="34" charset="0"/>
              </a:rPr>
              <a:t>W</a:t>
            </a:r>
          </a:p>
        </p:txBody>
      </p:sp>
      <p:sp>
        <p:nvSpPr>
          <p:cNvPr id="4" name="Box - S">
            <a:extLst>
              <a:ext uri="{FF2B5EF4-FFF2-40B4-BE49-F238E27FC236}">
                <a16:creationId xmlns:a16="http://schemas.microsoft.com/office/drawing/2014/main" id="{1E59D0C8-48EB-44DD-9098-1FDD3DDC6868}"/>
              </a:ext>
            </a:extLst>
          </p:cNvPr>
          <p:cNvSpPr/>
          <p:nvPr/>
        </p:nvSpPr>
        <p:spPr>
          <a:xfrm rot="10800000" flipH="1" flipV="1">
            <a:off x="4325990" y="1666935"/>
            <a:ext cx="1716711" cy="2006577"/>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80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7" name="S">
            <a:extLst>
              <a:ext uri="{FF2B5EF4-FFF2-40B4-BE49-F238E27FC236}">
                <a16:creationId xmlns:a16="http://schemas.microsoft.com/office/drawing/2014/main" id="{73915F23-0437-49D6-BEBD-32C5FA9474B1}"/>
              </a:ext>
            </a:extLst>
          </p:cNvPr>
          <p:cNvSpPr txBox="1"/>
          <p:nvPr/>
        </p:nvSpPr>
        <p:spPr>
          <a:xfrm>
            <a:off x="4685770" y="1968822"/>
            <a:ext cx="981152" cy="101566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6000" b="1" i="0" u="none" strike="noStrike" kern="1200" cap="none" spc="0" normalizeH="0" baseline="0" noProof="0">
                <a:ln>
                  <a:noFill/>
                </a:ln>
                <a:solidFill>
                  <a:srgbClr val="FFFFFF"/>
                </a:solidFill>
                <a:effectLst/>
                <a:uLnTx/>
                <a:uFillTx/>
                <a:latin typeface="Segoe UI Semibold"/>
                <a:ea typeface="+mn-ea"/>
                <a:cs typeface="Calibri" panose="020F0502020204030204" pitchFamily="34" charset="0"/>
              </a:rPr>
              <a:t>S</a:t>
            </a:r>
          </a:p>
        </p:txBody>
      </p:sp>
      <p:sp>
        <p:nvSpPr>
          <p:cNvPr id="30" name="Content 4">
            <a:extLst>
              <a:ext uri="{FF2B5EF4-FFF2-40B4-BE49-F238E27FC236}">
                <a16:creationId xmlns:a16="http://schemas.microsoft.com/office/drawing/2014/main" id="{784E4410-8164-40D8-959E-AEBFC8CB2D1B}"/>
              </a:ext>
            </a:extLst>
          </p:cNvPr>
          <p:cNvSpPr>
            <a:spLocks noGrp="1"/>
          </p:cNvSpPr>
          <p:nvPr>
            <p:ph sz="quarter" idx="44"/>
          </p:nvPr>
        </p:nvSpPr>
        <p:spPr>
          <a:xfrm>
            <a:off x="8265230"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a:t>Click to edit Master text styles</a:t>
            </a:r>
          </a:p>
          <a:p>
            <a:pPr lvl="1"/>
            <a:r>
              <a:rPr lang="en-US"/>
              <a:t>Second level</a:t>
            </a:r>
          </a:p>
          <a:p>
            <a:pPr lvl="2"/>
            <a:r>
              <a:rPr lang="en-US"/>
              <a:t>Third level</a:t>
            </a:r>
          </a:p>
        </p:txBody>
      </p:sp>
      <p:sp>
        <p:nvSpPr>
          <p:cNvPr id="29" name="Heading 4">
            <a:extLst>
              <a:ext uri="{FF2B5EF4-FFF2-40B4-BE49-F238E27FC236}">
                <a16:creationId xmlns:a16="http://schemas.microsoft.com/office/drawing/2014/main" id="{7D824D24-DD41-4491-BFB1-94F6F2E51F60}"/>
              </a:ext>
            </a:extLst>
          </p:cNvPr>
          <p:cNvSpPr>
            <a:spLocks noGrp="1"/>
          </p:cNvSpPr>
          <p:nvPr>
            <p:ph type="body" sz="quarter" idx="43" hasCustomPrompt="1"/>
          </p:nvPr>
        </p:nvSpPr>
        <p:spPr>
          <a:xfrm>
            <a:off x="8264665" y="3851593"/>
            <a:ext cx="2788215" cy="350837"/>
          </a:xfrm>
        </p:spPr>
        <p:txBody>
          <a:bodyPr/>
          <a:lstStyle>
            <a:lvl1pPr>
              <a:buNone/>
              <a:defRPr>
                <a:solidFill>
                  <a:schemeClr val="accent1"/>
                </a:solidFill>
                <a:latin typeface="+mj-lt"/>
              </a:defRPr>
            </a:lvl1pPr>
          </a:lstStyle>
          <a:p>
            <a:pPr lvl="0"/>
            <a:r>
              <a:rPr lang="en-US"/>
              <a:t>Threat</a:t>
            </a:r>
          </a:p>
        </p:txBody>
      </p:sp>
      <p:sp>
        <p:nvSpPr>
          <p:cNvPr id="32" name="Content 3">
            <a:extLst>
              <a:ext uri="{FF2B5EF4-FFF2-40B4-BE49-F238E27FC236}">
                <a16:creationId xmlns:a16="http://schemas.microsoft.com/office/drawing/2014/main" id="{02317180-B72B-4602-AE80-4840AC7D8A14}"/>
              </a:ext>
            </a:extLst>
          </p:cNvPr>
          <p:cNvSpPr>
            <a:spLocks noGrp="1"/>
          </p:cNvSpPr>
          <p:nvPr>
            <p:ph sz="quarter" idx="46"/>
          </p:nvPr>
        </p:nvSpPr>
        <p:spPr>
          <a:xfrm>
            <a:off x="1145629"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a:t>Click to edit Master text styles</a:t>
            </a:r>
          </a:p>
          <a:p>
            <a:pPr lvl="1"/>
            <a:r>
              <a:rPr lang="en-US"/>
              <a:t>Second level</a:t>
            </a:r>
          </a:p>
          <a:p>
            <a:pPr lvl="2"/>
            <a:r>
              <a:rPr lang="en-US"/>
              <a:t>Third level</a:t>
            </a:r>
          </a:p>
        </p:txBody>
      </p:sp>
      <p:sp>
        <p:nvSpPr>
          <p:cNvPr id="31" name="Heading 3">
            <a:extLst>
              <a:ext uri="{FF2B5EF4-FFF2-40B4-BE49-F238E27FC236}">
                <a16:creationId xmlns:a16="http://schemas.microsoft.com/office/drawing/2014/main" id="{686C65FA-658A-45A4-827A-942CD8D39201}"/>
              </a:ext>
            </a:extLst>
          </p:cNvPr>
          <p:cNvSpPr>
            <a:spLocks noGrp="1"/>
          </p:cNvSpPr>
          <p:nvPr>
            <p:ph type="body" sz="quarter" idx="45" hasCustomPrompt="1"/>
          </p:nvPr>
        </p:nvSpPr>
        <p:spPr>
          <a:xfrm>
            <a:off x="1145064" y="3851593"/>
            <a:ext cx="2788215" cy="350837"/>
          </a:xfrm>
        </p:spPr>
        <p:txBody>
          <a:bodyPr/>
          <a:lstStyle>
            <a:lvl1pPr>
              <a:defRPr>
                <a:solidFill>
                  <a:schemeClr val="accent6"/>
                </a:solidFill>
                <a:latin typeface="+mj-lt"/>
              </a:defRPr>
            </a:lvl1pPr>
          </a:lstStyle>
          <a:p>
            <a:pPr lvl="0"/>
            <a:r>
              <a:rPr lang="en-US"/>
              <a:t>Opportunity</a:t>
            </a:r>
          </a:p>
        </p:txBody>
      </p:sp>
      <p:sp>
        <p:nvSpPr>
          <p:cNvPr id="28" name="Content 2">
            <a:extLst>
              <a:ext uri="{FF2B5EF4-FFF2-40B4-BE49-F238E27FC236}">
                <a16:creationId xmlns:a16="http://schemas.microsoft.com/office/drawing/2014/main" id="{FC4222C6-4BCD-483C-8E02-57B00F4008E3}"/>
              </a:ext>
            </a:extLst>
          </p:cNvPr>
          <p:cNvSpPr>
            <a:spLocks noGrp="1"/>
          </p:cNvSpPr>
          <p:nvPr>
            <p:ph sz="quarter" idx="42"/>
          </p:nvPr>
        </p:nvSpPr>
        <p:spPr>
          <a:xfrm>
            <a:off x="8265230"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a:t>Click to edit Master text styles</a:t>
            </a:r>
          </a:p>
          <a:p>
            <a:pPr lvl="1"/>
            <a:r>
              <a:rPr lang="en-US"/>
              <a:t>Second level</a:t>
            </a:r>
          </a:p>
          <a:p>
            <a:pPr lvl="2"/>
            <a:r>
              <a:rPr lang="en-US"/>
              <a:t>Third level</a:t>
            </a:r>
          </a:p>
        </p:txBody>
      </p:sp>
      <p:sp>
        <p:nvSpPr>
          <p:cNvPr id="27" name="Heading 2">
            <a:extLst>
              <a:ext uri="{FF2B5EF4-FFF2-40B4-BE49-F238E27FC236}">
                <a16:creationId xmlns:a16="http://schemas.microsoft.com/office/drawing/2014/main" id="{4AAB5012-E3A9-4C41-BFE5-C8504B85A734}"/>
              </a:ext>
            </a:extLst>
          </p:cNvPr>
          <p:cNvSpPr>
            <a:spLocks noGrp="1"/>
          </p:cNvSpPr>
          <p:nvPr>
            <p:ph type="body" sz="quarter" idx="41" hasCustomPrompt="1"/>
          </p:nvPr>
        </p:nvSpPr>
        <p:spPr>
          <a:xfrm>
            <a:off x="8264665" y="1824908"/>
            <a:ext cx="2788215" cy="350837"/>
          </a:xfrm>
        </p:spPr>
        <p:txBody>
          <a:bodyPr/>
          <a:lstStyle>
            <a:lvl1pPr>
              <a:buNone/>
              <a:defRPr>
                <a:solidFill>
                  <a:schemeClr val="accent5"/>
                </a:solidFill>
                <a:latin typeface="+mj-lt"/>
              </a:defRPr>
            </a:lvl1pPr>
          </a:lstStyle>
          <a:p>
            <a:pPr lvl="0"/>
            <a:r>
              <a:rPr lang="en-US"/>
              <a:t>Weakness</a:t>
            </a:r>
          </a:p>
        </p:txBody>
      </p:sp>
      <p:sp>
        <p:nvSpPr>
          <p:cNvPr id="19" name="Content 1">
            <a:extLst>
              <a:ext uri="{FF2B5EF4-FFF2-40B4-BE49-F238E27FC236}">
                <a16:creationId xmlns:a16="http://schemas.microsoft.com/office/drawing/2014/main" id="{4F9F3961-1922-4813-9FFC-34A3F71735B2}"/>
              </a:ext>
            </a:extLst>
          </p:cNvPr>
          <p:cNvSpPr>
            <a:spLocks noGrp="1"/>
          </p:cNvSpPr>
          <p:nvPr>
            <p:ph sz="quarter" idx="40"/>
          </p:nvPr>
        </p:nvSpPr>
        <p:spPr>
          <a:xfrm>
            <a:off x="1145629"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a:t>Click to edit Master text styles</a:t>
            </a:r>
          </a:p>
          <a:p>
            <a:pPr lvl="1"/>
            <a:r>
              <a:rPr lang="en-US"/>
              <a:t>Second level</a:t>
            </a:r>
          </a:p>
          <a:p>
            <a:pPr lvl="2"/>
            <a:r>
              <a:rPr lang="en-US"/>
              <a:t>Third level</a:t>
            </a:r>
          </a:p>
        </p:txBody>
      </p:sp>
      <p:sp>
        <p:nvSpPr>
          <p:cNvPr id="26" name="Heading 1">
            <a:extLst>
              <a:ext uri="{FF2B5EF4-FFF2-40B4-BE49-F238E27FC236}">
                <a16:creationId xmlns:a16="http://schemas.microsoft.com/office/drawing/2014/main" id="{997AC3E9-C8D2-4AAE-AC54-83F12C1D3F1E}"/>
              </a:ext>
            </a:extLst>
          </p:cNvPr>
          <p:cNvSpPr>
            <a:spLocks noGrp="1"/>
          </p:cNvSpPr>
          <p:nvPr>
            <p:ph type="body" sz="quarter" idx="39" hasCustomPrompt="1"/>
          </p:nvPr>
        </p:nvSpPr>
        <p:spPr>
          <a:xfrm>
            <a:off x="1145064" y="1824908"/>
            <a:ext cx="2788215" cy="350837"/>
          </a:xfrm>
        </p:spPr>
        <p:txBody>
          <a:bodyPr/>
          <a:lstStyle>
            <a:lvl1pPr>
              <a:defRPr>
                <a:solidFill>
                  <a:schemeClr val="accent2"/>
                </a:solidFill>
                <a:latin typeface="+mj-lt"/>
              </a:defRPr>
            </a:lvl1pPr>
          </a:lstStyle>
          <a:p>
            <a:pPr lvl="0"/>
            <a:r>
              <a:rPr lang="en-US"/>
              <a:t>Strength</a:t>
            </a:r>
          </a:p>
        </p:txBody>
      </p:sp>
      <p:sp>
        <p:nvSpPr>
          <p:cNvPr id="2" name="Title 1">
            <a:extLst>
              <a:ext uri="{FF2B5EF4-FFF2-40B4-BE49-F238E27FC236}">
                <a16:creationId xmlns:a16="http://schemas.microsoft.com/office/drawing/2014/main" id="{63AEA303-FD21-45DE-969B-D801C2CA0F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07743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908768"/>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Section Layout_2">
    <p:spTree>
      <p:nvGrpSpPr>
        <p:cNvPr id="1" name=""/>
        <p:cNvGrpSpPr/>
        <p:nvPr/>
      </p:nvGrpSpPr>
      <p:grpSpPr>
        <a:xfrm>
          <a:off x="0" y="0"/>
          <a:ext cx="0" cy="0"/>
          <a:chOff x="0" y="0"/>
          <a:chExt cx="0" cy="0"/>
        </a:xfrm>
      </p:grpSpPr>
      <p:sp>
        <p:nvSpPr>
          <p:cNvPr id="7" name="Freeform: Shape 6" descr="Arrow Right">
            <a:extLst>
              <a:ext uri="{FF2B5EF4-FFF2-40B4-BE49-F238E27FC236}">
                <a16:creationId xmlns:a16="http://schemas.microsoft.com/office/drawing/2014/main" id="{06ADA125-1797-4EC8-B728-B74325EE2B26}"/>
              </a:ext>
            </a:extLst>
          </p:cNvPr>
          <p:cNvSpPr/>
          <p:nvPr/>
        </p:nvSpPr>
        <p:spPr>
          <a:xfrm>
            <a:off x="7673252"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6"/>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6" name="Freeform: Shape 5" descr="Arrow Right">
            <a:extLst>
              <a:ext uri="{FF2B5EF4-FFF2-40B4-BE49-F238E27FC236}">
                <a16:creationId xmlns:a16="http://schemas.microsoft.com/office/drawing/2014/main" id="{2AF7CDE6-5C29-4C7A-A38A-795156D89EB7}"/>
              </a:ext>
            </a:extLst>
          </p:cNvPr>
          <p:cNvSpPr/>
          <p:nvPr/>
        </p:nvSpPr>
        <p:spPr>
          <a:xfrm>
            <a:off x="5070455"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5"/>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 name="Freeform: Shape 3" descr="Arrow Right">
            <a:extLst>
              <a:ext uri="{FF2B5EF4-FFF2-40B4-BE49-F238E27FC236}">
                <a16:creationId xmlns:a16="http://schemas.microsoft.com/office/drawing/2014/main" id="{73DD6908-2760-434A-95FF-BD24BA5AE6D7}"/>
              </a:ext>
            </a:extLst>
          </p:cNvPr>
          <p:cNvSpPr/>
          <p:nvPr/>
        </p:nvSpPr>
        <p:spPr>
          <a:xfrm>
            <a:off x="2467659"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5" name="Freeform: Shape 4" descr="Arrow Right">
            <a:extLst>
              <a:ext uri="{FF2B5EF4-FFF2-40B4-BE49-F238E27FC236}">
                <a16:creationId xmlns:a16="http://schemas.microsoft.com/office/drawing/2014/main" id="{25723244-6F7F-40B8-A58F-7B9E2A5AC9B9}"/>
              </a:ext>
            </a:extLst>
          </p:cNvPr>
          <p:cNvSpPr/>
          <p:nvPr/>
        </p:nvSpPr>
        <p:spPr>
          <a:xfrm>
            <a:off x="902248" y="2367954"/>
            <a:ext cx="1731777" cy="725337"/>
          </a:xfrm>
          <a:custGeom>
            <a:avLst/>
            <a:gdLst>
              <a:gd name="connsiteX0" fmla="*/ 1235458 w 1790701"/>
              <a:gd name="connsiteY0" fmla="*/ 0 h 673100"/>
              <a:gd name="connsiteX1" fmla="*/ 1244637 w 1790701"/>
              <a:gd name="connsiteY1" fmla="*/ 0 h 673100"/>
              <a:gd name="connsiteX2" fmla="*/ 1712044 w 1790701"/>
              <a:gd name="connsiteY2" fmla="*/ 576069 h 673100"/>
              <a:gd name="connsiteX3" fmla="*/ 1790701 w 1790701"/>
              <a:gd name="connsiteY3" fmla="*/ 576069 h 673100"/>
              <a:gd name="connsiteX4" fmla="*/ 1790701 w 1790701"/>
              <a:gd name="connsiteY4" fmla="*/ 673012 h 673100"/>
              <a:gd name="connsiteX5" fmla="*/ 1790701 w 1790701"/>
              <a:gd name="connsiteY5" fmla="*/ 673100 h 673100"/>
              <a:gd name="connsiteX6" fmla="*/ 1439079 w 1790701"/>
              <a:gd name="connsiteY6" fmla="*/ 673100 h 673100"/>
              <a:gd name="connsiteX7" fmla="*/ 1235509 w 1790701"/>
              <a:gd name="connsiteY7" fmla="*/ 67310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0" fmla="*/ 1235458 w 1790701"/>
              <a:gd name="connsiteY0" fmla="*/ 0 h 673100"/>
              <a:gd name="connsiteX1" fmla="*/ 1244637 w 1790701"/>
              <a:gd name="connsiteY1" fmla="*/ 0 h 673100"/>
              <a:gd name="connsiteX2" fmla="*/ 1790701 w 1790701"/>
              <a:gd name="connsiteY2" fmla="*/ 576069 h 673100"/>
              <a:gd name="connsiteX3" fmla="*/ 1790701 w 1790701"/>
              <a:gd name="connsiteY3" fmla="*/ 673012 h 673100"/>
              <a:gd name="connsiteX4" fmla="*/ 1790701 w 1790701"/>
              <a:gd name="connsiteY4" fmla="*/ 673100 h 673100"/>
              <a:gd name="connsiteX5" fmla="*/ 1439079 w 1790701"/>
              <a:gd name="connsiteY5" fmla="*/ 673100 h 673100"/>
              <a:gd name="connsiteX6" fmla="*/ 1235509 w 1790701"/>
              <a:gd name="connsiteY6" fmla="*/ 673100 h 673100"/>
              <a:gd name="connsiteX7" fmla="*/ 1235458 w 1790701"/>
              <a:gd name="connsiteY7" fmla="*/ 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12" fmla="*/ 0 w 1790701"/>
              <a:gd name="connsiteY12"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0701" h="673100">
                <a:moveTo>
                  <a:pt x="1235458" y="0"/>
                </a:moveTo>
                <a:lnTo>
                  <a:pt x="1244637" y="0"/>
                </a:lnTo>
                <a:lnTo>
                  <a:pt x="1790701" y="576069"/>
                </a:lnTo>
                <a:lnTo>
                  <a:pt x="1790701" y="673012"/>
                </a:lnTo>
                <a:lnTo>
                  <a:pt x="1790701" y="673100"/>
                </a:lnTo>
                <a:lnTo>
                  <a:pt x="1439079" y="673100"/>
                </a:lnTo>
                <a:lnTo>
                  <a:pt x="1235509" y="673100"/>
                </a:lnTo>
                <a:cubicBezTo>
                  <a:pt x="1235492" y="448733"/>
                  <a:pt x="1235475" y="224367"/>
                  <a:pt x="1235458" y="0"/>
                </a:cubicBezTo>
                <a:close/>
                <a:moveTo>
                  <a:pt x="0" y="0"/>
                </a:moveTo>
                <a:lnTo>
                  <a:pt x="1235457" y="0"/>
                </a:lnTo>
                <a:cubicBezTo>
                  <a:pt x="1235474" y="224367"/>
                  <a:pt x="1235491" y="448733"/>
                  <a:pt x="1235508" y="673100"/>
                </a:cubicBezTo>
                <a:lnTo>
                  <a:pt x="0" y="673100"/>
                </a:lnTo>
                <a:lnTo>
                  <a:pt x="0" y="0"/>
                </a:lnTo>
                <a:close/>
              </a:path>
            </a:pathLst>
          </a:custGeom>
          <a:solidFill>
            <a:schemeClr val="tx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9917725"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0" name="Freeform: Shape 9" descr="Arrow Right">
            <a:extLst>
              <a:ext uri="{FF2B5EF4-FFF2-40B4-BE49-F238E27FC236}">
                <a16:creationId xmlns:a16="http://schemas.microsoft.com/office/drawing/2014/main" id="{6F3BDF12-FA24-45C9-B300-0F9A788671BE}"/>
              </a:ext>
            </a:extLst>
          </p:cNvPr>
          <p:cNvSpPr/>
          <p:nvPr/>
        </p:nvSpPr>
        <p:spPr>
          <a:xfrm>
            <a:off x="7314927"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9" name="Freeform: Shape 8" descr="Arrow Right">
            <a:extLst>
              <a:ext uri="{FF2B5EF4-FFF2-40B4-BE49-F238E27FC236}">
                <a16:creationId xmlns:a16="http://schemas.microsoft.com/office/drawing/2014/main" id="{D88A333E-4208-451A-BD34-BA00435677E9}"/>
              </a:ext>
            </a:extLst>
          </p:cNvPr>
          <p:cNvSpPr/>
          <p:nvPr/>
        </p:nvSpPr>
        <p:spPr>
          <a:xfrm>
            <a:off x="4712130"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8" name="Freeform: Shape 7" descr="Arrow Right">
            <a:extLst>
              <a:ext uri="{FF2B5EF4-FFF2-40B4-BE49-F238E27FC236}">
                <a16:creationId xmlns:a16="http://schemas.microsoft.com/office/drawing/2014/main" id="{80281A33-AD4D-4545-97EC-28B71D8B904C}"/>
              </a:ext>
            </a:extLst>
          </p:cNvPr>
          <p:cNvSpPr/>
          <p:nvPr/>
        </p:nvSpPr>
        <p:spPr>
          <a:xfrm>
            <a:off x="2109333" y="2367954"/>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5" name="Content 4">
            <a:extLst>
              <a:ext uri="{FF2B5EF4-FFF2-40B4-BE49-F238E27FC236}">
                <a16:creationId xmlns:a16="http://schemas.microsoft.com/office/drawing/2014/main" id="{2D74C810-4E2C-4E56-A676-5195F69561FE}"/>
              </a:ext>
            </a:extLst>
          </p:cNvPr>
          <p:cNvSpPr>
            <a:spLocks noGrp="1"/>
          </p:cNvSpPr>
          <p:nvPr>
            <p:ph sz="quarter" idx="22"/>
          </p:nvPr>
        </p:nvSpPr>
        <p:spPr>
          <a:xfrm>
            <a:off x="8701820" y="3299228"/>
            <a:ext cx="1820960" cy="1510275"/>
          </a:xfrm>
          <a:prstGeom prst="rect">
            <a:avLst/>
          </a:prstGeom>
        </p:spPr>
        <p:txBody>
          <a:bodyPr vert="horz" lIns="0" tIns="45720" rIns="0" bIns="45720" rtlCol="0" anchor="ctr" anchorCtr="1">
            <a:normAutofit/>
          </a:bodyPr>
          <a:lstStyle>
            <a:lvl1pPr>
              <a:defRPr lang="en-US" dirty="0" smtClean="0"/>
            </a:lvl1pPr>
            <a:lvl2pPr>
              <a:defRPr lang="en-US" dirty="0" smtClean="0"/>
            </a:lvl2pPr>
          </a:lstStyle>
          <a:p>
            <a:pPr lvl="0"/>
            <a:r>
              <a:rPr lang="en-US"/>
              <a:t>Click to edit Master text styles</a:t>
            </a:r>
          </a:p>
          <a:p>
            <a:pPr lvl="1"/>
            <a:r>
              <a:rPr lang="en-US"/>
              <a:t>Second level</a:t>
            </a:r>
          </a:p>
        </p:txBody>
      </p:sp>
      <p:sp>
        <p:nvSpPr>
          <p:cNvPr id="23" name="Heading 4">
            <a:extLst>
              <a:ext uri="{FF2B5EF4-FFF2-40B4-BE49-F238E27FC236}">
                <a16:creationId xmlns:a16="http://schemas.microsoft.com/office/drawing/2014/main" id="{38D55922-4047-4089-9E24-A18C589AF925}"/>
              </a:ext>
            </a:extLst>
          </p:cNvPr>
          <p:cNvSpPr>
            <a:spLocks noGrp="1"/>
          </p:cNvSpPr>
          <p:nvPr>
            <p:ph type="body" sz="quarter" idx="46" hasCustomPrompt="1"/>
          </p:nvPr>
        </p:nvSpPr>
        <p:spPr>
          <a:xfrm>
            <a:off x="8420209" y="2462663"/>
            <a:ext cx="1565275" cy="557212"/>
          </a:xfrm>
          <a:prstGeom prst="rect">
            <a:avLst/>
          </a:prstGeom>
        </p:spPr>
        <p:txBody>
          <a:bodyPr/>
          <a:lstStyle>
            <a:lvl1pPr marL="0" indent="0">
              <a:buNone/>
              <a:defRPr>
                <a:solidFill>
                  <a:schemeClr val="bg1"/>
                </a:solidFill>
                <a:latin typeface="+mj-lt"/>
              </a:defRPr>
            </a:lvl1pPr>
          </a:lstStyle>
          <a:p>
            <a:pPr lvl="0"/>
            <a:r>
              <a:rPr lang="en-US"/>
              <a:t>Heading 4</a:t>
            </a:r>
          </a:p>
        </p:txBody>
      </p:sp>
      <p:sp>
        <p:nvSpPr>
          <p:cNvPr id="14" name="Content 3">
            <a:extLst>
              <a:ext uri="{FF2B5EF4-FFF2-40B4-BE49-F238E27FC236}">
                <a16:creationId xmlns:a16="http://schemas.microsoft.com/office/drawing/2014/main" id="{3331326A-5B40-47C0-B472-15F962CCA95F}"/>
              </a:ext>
            </a:extLst>
          </p:cNvPr>
          <p:cNvSpPr>
            <a:spLocks noGrp="1"/>
          </p:cNvSpPr>
          <p:nvPr>
            <p:ph sz="quarter" idx="21"/>
          </p:nvPr>
        </p:nvSpPr>
        <p:spPr>
          <a:xfrm>
            <a:off x="6096336" y="3299228"/>
            <a:ext cx="1929671"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a:t>Click to edit Master text styles</a:t>
            </a:r>
          </a:p>
          <a:p>
            <a:pPr lvl="1"/>
            <a:r>
              <a:rPr lang="en-US"/>
              <a:t>Second level</a:t>
            </a:r>
          </a:p>
        </p:txBody>
      </p:sp>
      <p:sp>
        <p:nvSpPr>
          <p:cNvPr id="22" name="Heading 3">
            <a:extLst>
              <a:ext uri="{FF2B5EF4-FFF2-40B4-BE49-F238E27FC236}">
                <a16:creationId xmlns:a16="http://schemas.microsoft.com/office/drawing/2014/main" id="{117E01B1-F413-4605-84CA-A1C7E8367FB6}"/>
              </a:ext>
            </a:extLst>
          </p:cNvPr>
          <p:cNvSpPr>
            <a:spLocks noGrp="1"/>
          </p:cNvSpPr>
          <p:nvPr>
            <p:ph type="body" sz="quarter" idx="45" hasCustomPrompt="1"/>
          </p:nvPr>
        </p:nvSpPr>
        <p:spPr>
          <a:xfrm>
            <a:off x="5773600" y="2462663"/>
            <a:ext cx="1565275" cy="557212"/>
          </a:xfrm>
          <a:prstGeom prst="rect">
            <a:avLst/>
          </a:prstGeom>
        </p:spPr>
        <p:txBody>
          <a:bodyPr/>
          <a:lstStyle>
            <a:lvl1pPr marL="0" indent="0">
              <a:buNone/>
              <a:defRPr>
                <a:solidFill>
                  <a:schemeClr val="bg1"/>
                </a:solidFill>
                <a:latin typeface="+mj-lt"/>
              </a:defRPr>
            </a:lvl1pPr>
          </a:lstStyle>
          <a:p>
            <a:pPr lvl="0"/>
            <a:r>
              <a:rPr lang="en-US"/>
              <a:t>Heading 3</a:t>
            </a:r>
          </a:p>
        </p:txBody>
      </p:sp>
      <p:sp>
        <p:nvSpPr>
          <p:cNvPr id="13" name="Content 2">
            <a:extLst>
              <a:ext uri="{FF2B5EF4-FFF2-40B4-BE49-F238E27FC236}">
                <a16:creationId xmlns:a16="http://schemas.microsoft.com/office/drawing/2014/main" id="{9DE507C1-8EDE-4C6D-807D-5A8BD2F25921}"/>
              </a:ext>
            </a:extLst>
          </p:cNvPr>
          <p:cNvSpPr>
            <a:spLocks noGrp="1"/>
          </p:cNvSpPr>
          <p:nvPr>
            <p:ph sz="quarter" idx="20"/>
          </p:nvPr>
        </p:nvSpPr>
        <p:spPr>
          <a:xfrm>
            <a:off x="3493539"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a:t>Click to edit Master text styles</a:t>
            </a:r>
          </a:p>
          <a:p>
            <a:pPr lvl="1"/>
            <a:r>
              <a:rPr lang="en-US"/>
              <a:t>Second level</a:t>
            </a:r>
          </a:p>
        </p:txBody>
      </p:sp>
      <p:sp>
        <p:nvSpPr>
          <p:cNvPr id="21" name="Heading 2">
            <a:extLst>
              <a:ext uri="{FF2B5EF4-FFF2-40B4-BE49-F238E27FC236}">
                <a16:creationId xmlns:a16="http://schemas.microsoft.com/office/drawing/2014/main" id="{7AD19BF5-3F93-4A06-B146-557BF8A0142A}"/>
              </a:ext>
            </a:extLst>
          </p:cNvPr>
          <p:cNvSpPr>
            <a:spLocks noGrp="1"/>
          </p:cNvSpPr>
          <p:nvPr>
            <p:ph type="body" sz="quarter" idx="44" hasCustomPrompt="1"/>
          </p:nvPr>
        </p:nvSpPr>
        <p:spPr>
          <a:xfrm>
            <a:off x="3227797" y="2462663"/>
            <a:ext cx="1565275" cy="557212"/>
          </a:xfrm>
          <a:prstGeom prst="rect">
            <a:avLst/>
          </a:prstGeom>
        </p:spPr>
        <p:txBody>
          <a:bodyPr/>
          <a:lstStyle>
            <a:lvl1pPr marL="0" indent="0">
              <a:buNone/>
              <a:defRPr>
                <a:solidFill>
                  <a:schemeClr val="bg1"/>
                </a:solidFill>
                <a:latin typeface="+mj-lt"/>
              </a:defRPr>
            </a:lvl1pPr>
          </a:lstStyle>
          <a:p>
            <a:pPr lvl="0"/>
            <a:r>
              <a:rPr lang="en-US"/>
              <a:t>Heading 2</a:t>
            </a:r>
          </a:p>
        </p:txBody>
      </p:sp>
      <p:sp>
        <p:nvSpPr>
          <p:cNvPr id="12" name="Content 1">
            <a:extLst>
              <a:ext uri="{FF2B5EF4-FFF2-40B4-BE49-F238E27FC236}">
                <a16:creationId xmlns:a16="http://schemas.microsoft.com/office/drawing/2014/main" id="{BB8D12BC-3C4B-45D8-9770-3AAF39AD6B28}"/>
              </a:ext>
            </a:extLst>
          </p:cNvPr>
          <p:cNvSpPr>
            <a:spLocks noGrp="1"/>
          </p:cNvSpPr>
          <p:nvPr>
            <p:ph sz="quarter" idx="17"/>
          </p:nvPr>
        </p:nvSpPr>
        <p:spPr>
          <a:xfrm>
            <a:off x="931431"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a:t>Click to edit Master text styles</a:t>
            </a:r>
          </a:p>
          <a:p>
            <a:pPr lvl="1"/>
            <a:r>
              <a:rPr lang="en-US"/>
              <a:t>Second level</a:t>
            </a:r>
          </a:p>
        </p:txBody>
      </p:sp>
      <p:sp>
        <p:nvSpPr>
          <p:cNvPr id="20" name="Heading 1">
            <a:extLst>
              <a:ext uri="{FF2B5EF4-FFF2-40B4-BE49-F238E27FC236}">
                <a16:creationId xmlns:a16="http://schemas.microsoft.com/office/drawing/2014/main" id="{DB056463-6796-4258-8C59-E82B4D15D8C2}"/>
              </a:ext>
            </a:extLst>
          </p:cNvPr>
          <p:cNvSpPr>
            <a:spLocks noGrp="1"/>
          </p:cNvSpPr>
          <p:nvPr>
            <p:ph type="body" sz="quarter" idx="43" hasCustomPrompt="1"/>
          </p:nvPr>
        </p:nvSpPr>
        <p:spPr>
          <a:xfrm>
            <a:off x="904626" y="2462663"/>
            <a:ext cx="1565275" cy="557212"/>
          </a:xfrm>
          <a:prstGeom prst="rect">
            <a:avLst/>
          </a:prstGeom>
        </p:spPr>
        <p:txBody>
          <a:bodyPr/>
          <a:lstStyle>
            <a:lvl1pPr marL="0" indent="0">
              <a:buNone/>
              <a:defRPr>
                <a:solidFill>
                  <a:schemeClr val="bg1"/>
                </a:solidFill>
                <a:latin typeface="+mj-lt"/>
              </a:defRPr>
            </a:lvl1pPr>
          </a:lstStyle>
          <a:p>
            <a:pPr lvl="0"/>
            <a:r>
              <a:rPr lang="en-US"/>
              <a:t>Heading 1</a:t>
            </a:r>
          </a:p>
        </p:txBody>
      </p:sp>
      <p:sp>
        <p:nvSpPr>
          <p:cNvPr id="19" name="Picture Placeholder 4">
            <a:extLst>
              <a:ext uri="{FF2B5EF4-FFF2-40B4-BE49-F238E27FC236}">
                <a16:creationId xmlns:a16="http://schemas.microsoft.com/office/drawing/2014/main" id="{084A2006-215E-4521-B32B-9E3112F68C5D}"/>
              </a:ext>
            </a:extLst>
          </p:cNvPr>
          <p:cNvSpPr>
            <a:spLocks noGrp="1"/>
          </p:cNvSpPr>
          <p:nvPr>
            <p:ph type="pic" sz="quarter" idx="42" hasCustomPrompt="1"/>
          </p:nvPr>
        </p:nvSpPr>
        <p:spPr>
          <a:xfrm>
            <a:off x="8795102"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p:ph type="pic" sz="quarter" idx="41" hasCustomPrompt="1"/>
          </p:nvPr>
        </p:nvSpPr>
        <p:spPr>
          <a:xfrm>
            <a:off x="6192305"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p:ph type="pic" sz="quarter" idx="40" hasCustomPrompt="1"/>
          </p:nvPr>
        </p:nvSpPr>
        <p:spPr>
          <a:xfrm>
            <a:off x="3469207"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p:ph type="pic" sz="quarter" idx="39" hasCustomPrompt="1"/>
          </p:nvPr>
        </p:nvSpPr>
        <p:spPr>
          <a:xfrm>
            <a:off x="1283120"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808618"/>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Section Layout - Headings only">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733B8DC7-8C20-4BD0-B405-D910CA27E100}"/>
              </a:ext>
            </a:extLst>
          </p:cNvPr>
          <p:cNvSpPr/>
          <p:nvPr/>
        </p:nvSpPr>
        <p:spPr>
          <a:xfrm>
            <a:off x="693738" y="3228300"/>
            <a:ext cx="2863420" cy="912449"/>
          </a:xfrm>
          <a:prstGeom prst="homePlate">
            <a:avLst/>
          </a:prstGeom>
          <a:solidFill>
            <a:schemeClr val="tx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8" name="Arrow: Chevron 27">
            <a:extLst>
              <a:ext uri="{FF2B5EF4-FFF2-40B4-BE49-F238E27FC236}">
                <a16:creationId xmlns:a16="http://schemas.microsoft.com/office/drawing/2014/main" id="{722ACCA5-CF76-48C3-A0D8-5AD23C4E7532}"/>
              </a:ext>
            </a:extLst>
          </p:cNvPr>
          <p:cNvSpPr/>
          <p:nvPr/>
        </p:nvSpPr>
        <p:spPr>
          <a:xfrm>
            <a:off x="3280382" y="3228300"/>
            <a:ext cx="2863420" cy="912449"/>
          </a:xfrm>
          <a:prstGeom prst="chevron">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9" name="Arrow: Chevron 28">
            <a:extLst>
              <a:ext uri="{FF2B5EF4-FFF2-40B4-BE49-F238E27FC236}">
                <a16:creationId xmlns:a16="http://schemas.microsoft.com/office/drawing/2014/main" id="{EE1FDBF6-40B4-4E5F-89D1-9D47A080D7C5}"/>
              </a:ext>
            </a:extLst>
          </p:cNvPr>
          <p:cNvSpPr/>
          <p:nvPr/>
        </p:nvSpPr>
        <p:spPr>
          <a:xfrm>
            <a:off x="5867026" y="3228300"/>
            <a:ext cx="2863420" cy="912449"/>
          </a:xfrm>
          <a:prstGeom prst="chevron">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lIns="45720" tIns="45720" rIns="4572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0" name="Arrow: Chevron 29">
            <a:extLst>
              <a:ext uri="{FF2B5EF4-FFF2-40B4-BE49-F238E27FC236}">
                <a16:creationId xmlns:a16="http://schemas.microsoft.com/office/drawing/2014/main" id="{9EB4986D-22E1-41ED-92A1-ADD0A132E20F}"/>
              </a:ext>
            </a:extLst>
          </p:cNvPr>
          <p:cNvSpPr/>
          <p:nvPr/>
        </p:nvSpPr>
        <p:spPr>
          <a:xfrm>
            <a:off x="8453670" y="3228300"/>
            <a:ext cx="2863420" cy="912449"/>
          </a:xfrm>
          <a:prstGeom prst="chevron">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lIns="45720" tIns="45720" rIns="4572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10850618"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p:ph type="pic" sz="quarter" idx="39" hasCustomPrompt="1"/>
          </p:nvPr>
        </p:nvSpPr>
        <p:spPr>
          <a:xfrm>
            <a:off x="1706085"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p:ph type="pic" sz="quarter" idx="40" hasCustomPrompt="1"/>
          </p:nvPr>
        </p:nvSpPr>
        <p:spPr>
          <a:xfrm>
            <a:off x="4388177"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p:ph type="pic" sz="quarter" idx="41" hasCustomPrompt="1"/>
          </p:nvPr>
        </p:nvSpPr>
        <p:spPr>
          <a:xfrm>
            <a:off x="7070269"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4">
            <a:extLst>
              <a:ext uri="{FF2B5EF4-FFF2-40B4-BE49-F238E27FC236}">
                <a16:creationId xmlns:a16="http://schemas.microsoft.com/office/drawing/2014/main" id="{084A2006-215E-4521-B32B-9E3112F68C5D}"/>
              </a:ext>
            </a:extLst>
          </p:cNvPr>
          <p:cNvSpPr>
            <a:spLocks noGrp="1"/>
          </p:cNvSpPr>
          <p:nvPr>
            <p:ph type="pic" sz="quarter" idx="42" hasCustomPrompt="1"/>
          </p:nvPr>
        </p:nvSpPr>
        <p:spPr>
          <a:xfrm>
            <a:off x="9570531"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32" name="Freeform: Shape 31" descr="Arrow Right">
            <a:extLst>
              <a:ext uri="{FF2B5EF4-FFF2-40B4-BE49-F238E27FC236}">
                <a16:creationId xmlns:a16="http://schemas.microsoft.com/office/drawing/2014/main" id="{15E8013F-5737-451E-BE3E-41BBDDA0CD9A}"/>
              </a:ext>
            </a:extLst>
          </p:cNvPr>
          <p:cNvSpPr/>
          <p:nvPr/>
        </p:nvSpPr>
        <p:spPr>
          <a:xfrm>
            <a:off x="82736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35" name="Freeform: Shape 34" descr="Arrow Right">
            <a:extLst>
              <a:ext uri="{FF2B5EF4-FFF2-40B4-BE49-F238E27FC236}">
                <a16:creationId xmlns:a16="http://schemas.microsoft.com/office/drawing/2014/main" id="{D7DA4A86-6CBB-4112-B1AC-5BE695693D37}"/>
              </a:ext>
            </a:extLst>
          </p:cNvPr>
          <p:cNvSpPr/>
          <p:nvPr/>
        </p:nvSpPr>
        <p:spPr>
          <a:xfrm>
            <a:off x="56828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36" name="Freeform: Shape 35" descr="Arrow Right">
            <a:extLst>
              <a:ext uri="{FF2B5EF4-FFF2-40B4-BE49-F238E27FC236}">
                <a16:creationId xmlns:a16="http://schemas.microsoft.com/office/drawing/2014/main" id="{B44A4A62-F29F-4B7C-A391-DAFFF11F52B8}"/>
              </a:ext>
            </a:extLst>
          </p:cNvPr>
          <p:cNvSpPr/>
          <p:nvPr/>
        </p:nvSpPr>
        <p:spPr>
          <a:xfrm>
            <a:off x="30935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37" name="Freeform: Shape 36" descr="Arrow Right">
            <a:extLst>
              <a:ext uri="{FF2B5EF4-FFF2-40B4-BE49-F238E27FC236}">
                <a16:creationId xmlns:a16="http://schemas.microsoft.com/office/drawing/2014/main" id="{E768BD72-9272-4169-990E-D4C699112225}"/>
              </a:ext>
            </a:extLst>
          </p:cNvPr>
          <p:cNvSpPr/>
          <p:nvPr/>
        </p:nvSpPr>
        <p:spPr>
          <a:xfrm>
            <a:off x="32840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38" name="Freeform: Shape 37" descr="Arrow Right">
            <a:extLst>
              <a:ext uri="{FF2B5EF4-FFF2-40B4-BE49-F238E27FC236}">
                <a16:creationId xmlns:a16="http://schemas.microsoft.com/office/drawing/2014/main" id="{91BD11C0-AA0E-4D17-A759-1101368AD308}"/>
              </a:ext>
            </a:extLst>
          </p:cNvPr>
          <p:cNvSpPr/>
          <p:nvPr/>
        </p:nvSpPr>
        <p:spPr>
          <a:xfrm>
            <a:off x="5877990"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1" name="Freeform: Shape 40" descr="Arrow Right">
            <a:extLst>
              <a:ext uri="{FF2B5EF4-FFF2-40B4-BE49-F238E27FC236}">
                <a16:creationId xmlns:a16="http://schemas.microsoft.com/office/drawing/2014/main" id="{CB848796-AFBB-47F9-B55A-3A86565FE123}"/>
              </a:ext>
            </a:extLst>
          </p:cNvPr>
          <p:cNvSpPr/>
          <p:nvPr/>
        </p:nvSpPr>
        <p:spPr>
          <a:xfrm>
            <a:off x="84641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6E6E6E"/>
          </a:solidFill>
          <a:ln w="74513" cap="flat">
            <a:no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3" name="Heading 4">
            <a:extLst>
              <a:ext uri="{FF2B5EF4-FFF2-40B4-BE49-F238E27FC236}">
                <a16:creationId xmlns:a16="http://schemas.microsoft.com/office/drawing/2014/main" id="{38D55922-4047-4089-9E24-A18C589AF925}"/>
              </a:ext>
            </a:extLst>
          </p:cNvPr>
          <p:cNvSpPr>
            <a:spLocks noGrp="1"/>
          </p:cNvSpPr>
          <p:nvPr>
            <p:ph type="body" sz="quarter" idx="46" hasCustomPrompt="1"/>
          </p:nvPr>
        </p:nvSpPr>
        <p:spPr>
          <a:xfrm>
            <a:off x="8914130" y="3394070"/>
            <a:ext cx="1936488" cy="557212"/>
          </a:xfrm>
          <a:prstGeom prst="rect">
            <a:avLst/>
          </a:prstGeom>
        </p:spPr>
        <p:txBody>
          <a:bodyPr/>
          <a:lstStyle>
            <a:lvl1pPr marL="0" indent="0">
              <a:buNone/>
              <a:defRPr>
                <a:solidFill>
                  <a:schemeClr val="bg1"/>
                </a:solidFill>
                <a:latin typeface="+mj-lt"/>
              </a:defRPr>
            </a:lvl1pPr>
          </a:lstStyle>
          <a:p>
            <a:pPr lvl="0"/>
            <a:r>
              <a:rPr lang="en-US"/>
              <a:t>Heading 4</a:t>
            </a:r>
          </a:p>
        </p:txBody>
      </p:sp>
      <p:sp>
        <p:nvSpPr>
          <p:cNvPr id="22" name="Heading 3">
            <a:extLst>
              <a:ext uri="{FF2B5EF4-FFF2-40B4-BE49-F238E27FC236}">
                <a16:creationId xmlns:a16="http://schemas.microsoft.com/office/drawing/2014/main" id="{117E01B1-F413-4605-84CA-A1C7E8367FB6}"/>
              </a:ext>
            </a:extLst>
          </p:cNvPr>
          <p:cNvSpPr>
            <a:spLocks noGrp="1"/>
          </p:cNvSpPr>
          <p:nvPr>
            <p:ph type="body" sz="quarter" idx="45" hasCustomPrompt="1"/>
          </p:nvPr>
        </p:nvSpPr>
        <p:spPr>
          <a:xfrm>
            <a:off x="6327486" y="3394070"/>
            <a:ext cx="1936488" cy="557212"/>
          </a:xfrm>
          <a:prstGeom prst="rect">
            <a:avLst/>
          </a:prstGeom>
        </p:spPr>
        <p:txBody>
          <a:bodyPr/>
          <a:lstStyle>
            <a:lvl1pPr marL="0" indent="0">
              <a:buNone/>
              <a:defRPr>
                <a:solidFill>
                  <a:schemeClr val="bg1"/>
                </a:solidFill>
                <a:latin typeface="+mj-lt"/>
              </a:defRPr>
            </a:lvl1pPr>
          </a:lstStyle>
          <a:p>
            <a:pPr lvl="0"/>
            <a:r>
              <a:rPr lang="en-US"/>
              <a:t>Heading 3</a:t>
            </a:r>
          </a:p>
        </p:txBody>
      </p:sp>
      <p:sp>
        <p:nvSpPr>
          <p:cNvPr id="21" name="Heading 2">
            <a:extLst>
              <a:ext uri="{FF2B5EF4-FFF2-40B4-BE49-F238E27FC236}">
                <a16:creationId xmlns:a16="http://schemas.microsoft.com/office/drawing/2014/main" id="{7AD19BF5-3F93-4A06-B146-557BF8A0142A}"/>
              </a:ext>
            </a:extLst>
          </p:cNvPr>
          <p:cNvSpPr>
            <a:spLocks noGrp="1"/>
          </p:cNvSpPr>
          <p:nvPr>
            <p:ph type="body" sz="quarter" idx="44" hasCustomPrompt="1"/>
          </p:nvPr>
        </p:nvSpPr>
        <p:spPr>
          <a:xfrm>
            <a:off x="3785177" y="3394070"/>
            <a:ext cx="1936488" cy="557212"/>
          </a:xfrm>
          <a:prstGeom prst="rect">
            <a:avLst/>
          </a:prstGeom>
        </p:spPr>
        <p:txBody>
          <a:bodyPr/>
          <a:lstStyle>
            <a:lvl1pPr marL="0" indent="0">
              <a:buNone/>
              <a:defRPr>
                <a:solidFill>
                  <a:schemeClr val="bg1"/>
                </a:solidFill>
                <a:latin typeface="+mj-lt"/>
              </a:defRPr>
            </a:lvl1pPr>
          </a:lstStyle>
          <a:p>
            <a:pPr lvl="0"/>
            <a:r>
              <a:rPr lang="en-US"/>
              <a:t>Heading 2</a:t>
            </a:r>
          </a:p>
        </p:txBody>
      </p:sp>
      <p:sp>
        <p:nvSpPr>
          <p:cNvPr id="20" name="Heading 1">
            <a:extLst>
              <a:ext uri="{FF2B5EF4-FFF2-40B4-BE49-F238E27FC236}">
                <a16:creationId xmlns:a16="http://schemas.microsoft.com/office/drawing/2014/main" id="{DB056463-6796-4258-8C59-E82B4D15D8C2}"/>
              </a:ext>
            </a:extLst>
          </p:cNvPr>
          <p:cNvSpPr>
            <a:spLocks noGrp="1"/>
          </p:cNvSpPr>
          <p:nvPr>
            <p:ph type="body" sz="quarter" idx="43" hasCustomPrompt="1"/>
          </p:nvPr>
        </p:nvSpPr>
        <p:spPr>
          <a:xfrm>
            <a:off x="1067028" y="3394070"/>
            <a:ext cx="1936488" cy="557212"/>
          </a:xfrm>
          <a:prstGeom prst="rect">
            <a:avLst/>
          </a:prstGeom>
        </p:spPr>
        <p:txBody>
          <a:bodyPr/>
          <a:lstStyle>
            <a:lvl1pPr marL="0" indent="0">
              <a:buNone/>
              <a:defRPr>
                <a:solidFill>
                  <a:schemeClr val="bg1"/>
                </a:solidFill>
                <a:latin typeface="+mj-lt"/>
              </a:defRPr>
            </a:lvl1pPr>
          </a:lstStyle>
          <a:p>
            <a:pPr lvl="0"/>
            <a:r>
              <a:rPr lang="en-US"/>
              <a:t>Heading 1</a:t>
            </a: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4000994"/>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Section Infograph">
    <p:spTree>
      <p:nvGrpSpPr>
        <p:cNvPr id="1" name=""/>
        <p:cNvGrpSpPr/>
        <p:nvPr/>
      </p:nvGrpSpPr>
      <p:grpSpPr>
        <a:xfrm>
          <a:off x="0" y="0"/>
          <a:ext cx="0" cy="0"/>
          <a:chOff x="0" y="0"/>
          <a:chExt cx="0" cy="0"/>
        </a:xfrm>
      </p:grpSpPr>
      <p:sp>
        <p:nvSpPr>
          <p:cNvPr id="19" name="Main Heading">
            <a:extLst>
              <a:ext uri="{FF2B5EF4-FFF2-40B4-BE49-F238E27FC236}">
                <a16:creationId xmlns:a16="http://schemas.microsoft.com/office/drawing/2014/main" id="{21A0316D-5B5E-4D35-A5F4-E685D32867A2}"/>
              </a:ext>
            </a:extLst>
          </p:cNvPr>
          <p:cNvSpPr>
            <a:spLocks noGrp="1"/>
          </p:cNvSpPr>
          <p:nvPr>
            <p:ph type="body" sz="quarter" idx="66" hasCustomPrompt="1"/>
          </p:nvPr>
        </p:nvSpPr>
        <p:spPr>
          <a:xfrm>
            <a:off x="5072557" y="5684838"/>
            <a:ext cx="2324100" cy="763587"/>
          </a:xfrm>
        </p:spPr>
        <p:txBody>
          <a:bodyPr/>
          <a:lstStyle>
            <a:lvl1pPr>
              <a:defRPr>
                <a:latin typeface="+mj-lt"/>
              </a:defRPr>
            </a:lvl1pPr>
            <a:lvl2pPr marL="0" indent="0">
              <a:buNone/>
              <a:defRPr/>
            </a:lvl2pPr>
          </a:lstStyle>
          <a:p>
            <a:pPr lvl="0"/>
            <a:r>
              <a:rPr lang="en-US"/>
              <a:t>Heading</a:t>
            </a:r>
          </a:p>
        </p:txBody>
      </p:sp>
      <p:sp>
        <p:nvSpPr>
          <p:cNvPr id="3" name="Freeform: Shape 2">
            <a:extLst>
              <a:ext uri="{FF2B5EF4-FFF2-40B4-BE49-F238E27FC236}">
                <a16:creationId xmlns:a16="http://schemas.microsoft.com/office/drawing/2014/main" id="{E67EB9E0-026F-4B88-A797-BA405DA0692E}"/>
              </a:ext>
            </a:extLst>
          </p:cNvPr>
          <p:cNvSpPr>
            <a:spLocks/>
          </p:cNvSpPr>
          <p:nvPr/>
        </p:nvSpPr>
        <p:spPr bwMode="auto">
          <a:xfrm>
            <a:off x="7586317" y="4394910"/>
            <a:ext cx="2184460" cy="2053152"/>
          </a:xfrm>
          <a:custGeom>
            <a:avLst/>
            <a:gdLst>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529616 w 2550432"/>
              <a:gd name="connsiteY7" fmla="*/ 175580 h 2397125"/>
              <a:gd name="connsiteX8" fmla="*/ 1770970 w 2550432"/>
              <a:gd name="connsiteY8" fmla="*/ 305 h 2397125"/>
              <a:gd name="connsiteX9" fmla="*/ 1770871 w 2550432"/>
              <a:gd name="connsiteY9" fmla="*/ 179 h 2397125"/>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043841 w 2550432"/>
              <a:gd name="connsiteY7" fmla="*/ 156530 h 2397125"/>
              <a:gd name="connsiteX8" fmla="*/ 1770970 w 2550432"/>
              <a:gd name="connsiteY8" fmla="*/ 305 h 2397125"/>
              <a:gd name="connsiteX9" fmla="*/ 1770871 w 2550432"/>
              <a:gd name="connsiteY9" fmla="*/ 179 h 2397125"/>
              <a:gd name="connsiteX10" fmla="*/ 1771117 w 2550432"/>
              <a:gd name="connsiteY10"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432" h="2397125">
                <a:moveTo>
                  <a:pt x="1771117" y="0"/>
                </a:moveTo>
                <a:cubicBezTo>
                  <a:pt x="2277577" y="696812"/>
                  <a:pt x="2550432" y="1536111"/>
                  <a:pt x="2550432" y="2397125"/>
                </a:cubicBezTo>
                <a:lnTo>
                  <a:pt x="2255148" y="2397125"/>
                </a:lnTo>
                <a:lnTo>
                  <a:pt x="362839" y="2397125"/>
                </a:lnTo>
                <a:lnTo>
                  <a:pt x="353087" y="2204009"/>
                </a:lnTo>
                <a:cubicBezTo>
                  <a:pt x="320786" y="1885942"/>
                  <a:pt x="209712" y="1591161"/>
                  <a:pt x="39682" y="1339483"/>
                </a:cubicBezTo>
                <a:lnTo>
                  <a:pt x="0" y="1286416"/>
                </a:lnTo>
                <a:lnTo>
                  <a:pt x="1043841" y="156530"/>
                </a:lnTo>
                <a:lnTo>
                  <a:pt x="1770970" y="305"/>
                </a:lnTo>
                <a:lnTo>
                  <a:pt x="1770871" y="179"/>
                </a:lnTo>
                <a:lnTo>
                  <a:pt x="1771117"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 name="Freeform: Shape 3">
            <a:extLst>
              <a:ext uri="{FF2B5EF4-FFF2-40B4-BE49-F238E27FC236}">
                <a16:creationId xmlns:a16="http://schemas.microsoft.com/office/drawing/2014/main" id="{767E7A3A-6A9D-4A7E-8BF1-31D9E3C9F3E3}"/>
              </a:ext>
            </a:extLst>
          </p:cNvPr>
          <p:cNvSpPr>
            <a:spLocks/>
          </p:cNvSpPr>
          <p:nvPr/>
        </p:nvSpPr>
        <p:spPr bwMode="auto">
          <a:xfrm>
            <a:off x="6777258" y="3126306"/>
            <a:ext cx="2325822" cy="2370375"/>
          </a:xfrm>
          <a:custGeom>
            <a:avLst/>
            <a:gdLst>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585302 w 2715477"/>
              <a:gd name="connsiteY8" fmla="*/ 279301 h 2767494"/>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451952 w 2715477"/>
              <a:gd name="connsiteY8" fmla="*/ 298351 h 2767494"/>
              <a:gd name="connsiteX9" fmla="*/ 676111 w 2715477"/>
              <a:gd name="connsiteY9" fmla="*/ 0 h 27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77" h="2767494">
                <a:moveTo>
                  <a:pt x="676111" y="0"/>
                </a:moveTo>
                <a:cubicBezTo>
                  <a:pt x="1392992" y="232654"/>
                  <a:pt x="2029347" y="658964"/>
                  <a:pt x="2516253" y="1228656"/>
                </a:cubicBezTo>
                <a:lnTo>
                  <a:pt x="2715477" y="1481316"/>
                </a:lnTo>
                <a:lnTo>
                  <a:pt x="2474133" y="1656598"/>
                </a:lnTo>
                <a:lnTo>
                  <a:pt x="944561" y="2767494"/>
                </a:lnTo>
                <a:lnTo>
                  <a:pt x="875354" y="2674945"/>
                </a:lnTo>
                <a:cubicBezTo>
                  <a:pt x="682534" y="2441301"/>
                  <a:pt x="434721" y="2254724"/>
                  <a:pt x="151731" y="2135029"/>
                </a:cubicBezTo>
                <a:lnTo>
                  <a:pt x="0" y="2079495"/>
                </a:lnTo>
                <a:cubicBezTo>
                  <a:pt x="195101" y="1479430"/>
                  <a:pt x="256851" y="898416"/>
                  <a:pt x="451952" y="298351"/>
                </a:cubicBezTo>
                <a:cubicBezTo>
                  <a:pt x="482222" y="205251"/>
                  <a:pt x="645841" y="93100"/>
                  <a:pt x="676111" y="0"/>
                </a:cubicBez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5" name="Freeform: Shape 4">
            <a:extLst>
              <a:ext uri="{FF2B5EF4-FFF2-40B4-BE49-F238E27FC236}">
                <a16:creationId xmlns:a16="http://schemas.microsoft.com/office/drawing/2014/main" id="{26FDD46B-26F7-44D8-9129-79A7F3486B43}"/>
              </a:ext>
            </a:extLst>
          </p:cNvPr>
          <p:cNvSpPr>
            <a:spLocks/>
          </p:cNvSpPr>
          <p:nvPr/>
        </p:nvSpPr>
        <p:spPr bwMode="auto">
          <a:xfrm>
            <a:off x="5116064" y="2954899"/>
            <a:ext cx="2239882" cy="1952459"/>
          </a:xfrm>
          <a:custGeom>
            <a:avLst/>
            <a:gdLst>
              <a:gd name="connsiteX0" fmla="*/ 1260475 w 2520950"/>
              <a:gd name="connsiteY0" fmla="*/ 0 h 2279562"/>
              <a:gd name="connsiteX1" fmla="*/ 2520950 w 2520950"/>
              <a:gd name="connsiteY1" fmla="*/ 199724 h 2279562"/>
              <a:gd name="connsiteX2" fmla="*/ 2430097 w 2520950"/>
              <a:gd name="connsiteY2" fmla="*/ 479251 h 2279562"/>
              <a:gd name="connsiteX3" fmla="*/ 1844971 w 2520950"/>
              <a:gd name="connsiteY3" fmla="*/ 2279495 h 2279562"/>
              <a:gd name="connsiteX4" fmla="*/ 1823187 w 2520950"/>
              <a:gd name="connsiteY4" fmla="*/ 2271522 h 2279562"/>
              <a:gd name="connsiteX5" fmla="*/ 1260475 w 2520950"/>
              <a:gd name="connsiteY5" fmla="*/ 2186448 h 2279562"/>
              <a:gd name="connsiteX6" fmla="*/ 697763 w 2520950"/>
              <a:gd name="connsiteY6" fmla="*/ 2271522 h 2279562"/>
              <a:gd name="connsiteX7" fmla="*/ 675797 w 2520950"/>
              <a:gd name="connsiteY7" fmla="*/ 2279562 h 2279562"/>
              <a:gd name="connsiteX8" fmla="*/ 90829 w 2520950"/>
              <a:gd name="connsiteY8" fmla="*/ 479259 h 2279562"/>
              <a:gd name="connsiteX9" fmla="*/ 0 w 2520950"/>
              <a:gd name="connsiteY9" fmla="*/ 199724 h 2279562"/>
              <a:gd name="connsiteX10" fmla="*/ 1260475 w 2520950"/>
              <a:gd name="connsiteY10" fmla="*/ 0 h 2279562"/>
              <a:gd name="connsiteX0" fmla="*/ 1354663 w 2615138"/>
              <a:gd name="connsiteY0" fmla="*/ 0 h 2279562"/>
              <a:gd name="connsiteX1" fmla="*/ 2615138 w 2615138"/>
              <a:gd name="connsiteY1" fmla="*/ 199724 h 2279562"/>
              <a:gd name="connsiteX2" fmla="*/ 2524285 w 2615138"/>
              <a:gd name="connsiteY2" fmla="*/ 479251 h 2279562"/>
              <a:gd name="connsiteX3" fmla="*/ 1939159 w 2615138"/>
              <a:gd name="connsiteY3" fmla="*/ 2279495 h 2279562"/>
              <a:gd name="connsiteX4" fmla="*/ 1917375 w 2615138"/>
              <a:gd name="connsiteY4" fmla="*/ 2271522 h 2279562"/>
              <a:gd name="connsiteX5" fmla="*/ 1354663 w 2615138"/>
              <a:gd name="connsiteY5" fmla="*/ 2186448 h 2279562"/>
              <a:gd name="connsiteX6" fmla="*/ 791951 w 2615138"/>
              <a:gd name="connsiteY6" fmla="*/ 2271522 h 2279562"/>
              <a:gd name="connsiteX7" fmla="*/ 769985 w 2615138"/>
              <a:gd name="connsiteY7" fmla="*/ 2279562 h 2279562"/>
              <a:gd name="connsiteX8" fmla="*/ 4042 w 2615138"/>
              <a:gd name="connsiteY8" fmla="*/ 650709 h 2279562"/>
              <a:gd name="connsiteX9" fmla="*/ 94188 w 2615138"/>
              <a:gd name="connsiteY9" fmla="*/ 199724 h 2279562"/>
              <a:gd name="connsiteX10" fmla="*/ 1354663 w 2615138"/>
              <a:gd name="connsiteY10" fmla="*/ 0 h 227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38" h="2279562">
                <a:moveTo>
                  <a:pt x="1354663" y="0"/>
                </a:moveTo>
                <a:cubicBezTo>
                  <a:pt x="1780123" y="0"/>
                  <a:pt x="2205584" y="66574"/>
                  <a:pt x="2615138" y="199724"/>
                </a:cubicBezTo>
                <a:lnTo>
                  <a:pt x="2524285" y="479251"/>
                </a:lnTo>
                <a:lnTo>
                  <a:pt x="1939159" y="2279495"/>
                </a:lnTo>
                <a:lnTo>
                  <a:pt x="1917375" y="2271522"/>
                </a:lnTo>
                <a:cubicBezTo>
                  <a:pt x="1739615" y="2216233"/>
                  <a:pt x="1550617" y="2186448"/>
                  <a:pt x="1354663" y="2186448"/>
                </a:cubicBezTo>
                <a:cubicBezTo>
                  <a:pt x="1158709" y="2186448"/>
                  <a:pt x="969712" y="2216233"/>
                  <a:pt x="791951" y="2271522"/>
                </a:cubicBezTo>
                <a:lnTo>
                  <a:pt x="769985" y="2279562"/>
                </a:lnTo>
                <a:lnTo>
                  <a:pt x="4042" y="650709"/>
                </a:lnTo>
                <a:cubicBezTo>
                  <a:pt x="-26234" y="557531"/>
                  <a:pt x="124464" y="292902"/>
                  <a:pt x="94188" y="199724"/>
                </a:cubicBezTo>
                <a:cubicBezTo>
                  <a:pt x="503743" y="66574"/>
                  <a:pt x="929203" y="0"/>
                  <a:pt x="1354663" y="0"/>
                </a:cubicBez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6" name="Freeform: Shape 5">
            <a:extLst>
              <a:ext uri="{FF2B5EF4-FFF2-40B4-BE49-F238E27FC236}">
                <a16:creationId xmlns:a16="http://schemas.microsoft.com/office/drawing/2014/main" id="{62FBEB22-DF1F-437D-994F-EEE667F01302}"/>
              </a:ext>
            </a:extLst>
          </p:cNvPr>
          <p:cNvSpPr>
            <a:spLocks/>
          </p:cNvSpPr>
          <p:nvPr/>
        </p:nvSpPr>
        <p:spPr bwMode="auto">
          <a:xfrm>
            <a:off x="3450877" y="3126309"/>
            <a:ext cx="2324684" cy="2370129"/>
          </a:xfrm>
          <a:custGeom>
            <a:avLst/>
            <a:gdLst>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240285 w 2714148"/>
              <a:gd name="connsiteY8" fmla="*/ 1656025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106935 w 2714148"/>
              <a:gd name="connsiteY8" fmla="*/ 1856050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106935 w 2714148"/>
              <a:gd name="connsiteY7" fmla="*/ 1856050 h 2767207"/>
              <a:gd name="connsiteX8" fmla="*/ 0 w 2714148"/>
              <a:gd name="connsiteY8" fmla="*/ 1481442 h 2767207"/>
              <a:gd name="connsiteX9" fmla="*/ 2038865 w 2714148"/>
              <a:gd name="connsiteY9" fmla="*/ 0 h 276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148" h="2767207">
                <a:moveTo>
                  <a:pt x="2038865" y="0"/>
                </a:moveTo>
                <a:lnTo>
                  <a:pt x="2203123" y="505600"/>
                </a:lnTo>
                <a:lnTo>
                  <a:pt x="2202837" y="505819"/>
                </a:lnTo>
                <a:lnTo>
                  <a:pt x="2714148" y="2079436"/>
                </a:lnTo>
                <a:lnTo>
                  <a:pt x="2562258" y="2135028"/>
                </a:lnTo>
                <a:cubicBezTo>
                  <a:pt x="2279268" y="2254723"/>
                  <a:pt x="2031456" y="2441300"/>
                  <a:pt x="1838635" y="2674944"/>
                </a:cubicBezTo>
                <a:lnTo>
                  <a:pt x="1769643" y="2767207"/>
                </a:lnTo>
                <a:lnTo>
                  <a:pt x="106935" y="1856050"/>
                </a:lnTo>
                <a:cubicBezTo>
                  <a:pt x="26840" y="1797856"/>
                  <a:pt x="80095" y="1539636"/>
                  <a:pt x="0" y="1481442"/>
                </a:cubicBezTo>
                <a:cubicBezTo>
                  <a:pt x="506193" y="784719"/>
                  <a:pt x="1219967" y="265890"/>
                  <a:pt x="2038865" y="0"/>
                </a:cubicBez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7" name="Freeform: Shape 6">
            <a:extLst>
              <a:ext uri="{FF2B5EF4-FFF2-40B4-BE49-F238E27FC236}">
                <a16:creationId xmlns:a16="http://schemas.microsoft.com/office/drawing/2014/main" id="{BF6E5BA8-44EB-4622-9867-BF56E20593C4}"/>
              </a:ext>
            </a:extLst>
          </p:cNvPr>
          <p:cNvSpPr>
            <a:spLocks/>
          </p:cNvSpPr>
          <p:nvPr/>
        </p:nvSpPr>
        <p:spPr bwMode="auto">
          <a:xfrm>
            <a:off x="2783263" y="4394910"/>
            <a:ext cx="2183277" cy="2053152"/>
          </a:xfrm>
          <a:custGeom>
            <a:avLst/>
            <a:gdLst>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8611 w 2549050"/>
              <a:gd name="connsiteY11" fmla="*/ 2202731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1019637 w 2549050"/>
              <a:gd name="connsiteY8" fmla="*/ 175035 h 2397125"/>
              <a:gd name="connsiteX9" fmla="*/ 778704 w 2549050"/>
              <a:gd name="connsiteY9" fmla="*/ 0 h 2397125"/>
              <a:gd name="connsiteX10" fmla="*/ 1019636 w 2549050"/>
              <a:gd name="connsiteY10" fmla="*/ 175035 h 2397125"/>
              <a:gd name="connsiteX11" fmla="*/ 940037 w 2549050"/>
              <a:gd name="connsiteY11" fmla="*/ 281480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3696 w 2549050"/>
              <a:gd name="connsiteY11" fmla="*/ 2397125 h 2397125"/>
              <a:gd name="connsiteX12" fmla="*/ 0 w 2549050"/>
              <a:gd name="connsiteY12" fmla="*/ 2397125 h 2397125"/>
              <a:gd name="connsiteX13" fmla="*/ 778704 w 2549050"/>
              <a:gd name="connsiteY13"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293696 w 2549050"/>
              <a:gd name="connsiteY10" fmla="*/ 2397125 h 2397125"/>
              <a:gd name="connsiteX11" fmla="*/ 0 w 2549050"/>
              <a:gd name="connsiteY11" fmla="*/ 2397125 h 2397125"/>
              <a:gd name="connsiteX12" fmla="*/ 778704 w 2549050"/>
              <a:gd name="connsiteY12"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1019637 w 2549050"/>
              <a:gd name="connsiteY6" fmla="*/ 175035 h 2397125"/>
              <a:gd name="connsiteX7" fmla="*/ 778704 w 2549050"/>
              <a:gd name="connsiteY7" fmla="*/ 0 h 2397125"/>
              <a:gd name="connsiteX8" fmla="*/ 1019636 w 2549050"/>
              <a:gd name="connsiteY8" fmla="*/ 175035 h 2397125"/>
              <a:gd name="connsiteX9" fmla="*/ 293696 w 2549050"/>
              <a:gd name="connsiteY9" fmla="*/ 2397125 h 2397125"/>
              <a:gd name="connsiteX10" fmla="*/ 0 w 2549050"/>
              <a:gd name="connsiteY10" fmla="*/ 2397125 h 2397125"/>
              <a:gd name="connsiteX11" fmla="*/ 778704 w 2549050"/>
              <a:gd name="connsiteY11"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9050" h="2397125">
                <a:moveTo>
                  <a:pt x="1019637" y="175035"/>
                </a:moveTo>
                <a:lnTo>
                  <a:pt x="2549050" y="1286144"/>
                </a:lnTo>
                <a:lnTo>
                  <a:pt x="2509163" y="1339483"/>
                </a:lnTo>
                <a:cubicBezTo>
                  <a:pt x="2339133" y="1591161"/>
                  <a:pt x="2228060" y="1885942"/>
                  <a:pt x="2195758" y="2204009"/>
                </a:cubicBezTo>
                <a:lnTo>
                  <a:pt x="2186006" y="2397125"/>
                </a:lnTo>
                <a:lnTo>
                  <a:pt x="293697" y="2397125"/>
                </a:lnTo>
                <a:lnTo>
                  <a:pt x="1019637" y="175035"/>
                </a:lnTo>
                <a:close/>
                <a:moveTo>
                  <a:pt x="778704" y="0"/>
                </a:moveTo>
                <a:lnTo>
                  <a:pt x="1019636" y="175035"/>
                </a:lnTo>
                <a:lnTo>
                  <a:pt x="293696" y="2397125"/>
                </a:lnTo>
                <a:lnTo>
                  <a:pt x="0" y="2397125"/>
                </a:lnTo>
                <a:cubicBezTo>
                  <a:pt x="0" y="1536111"/>
                  <a:pt x="272775" y="696812"/>
                  <a:pt x="778704" y="0"/>
                </a:cubicBez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8" name="Freeform: Shape 7">
            <a:extLst>
              <a:ext uri="{FF2B5EF4-FFF2-40B4-BE49-F238E27FC236}">
                <a16:creationId xmlns:a16="http://schemas.microsoft.com/office/drawing/2014/main" id="{D668C205-A688-4B63-9D48-CF44A58402AD}"/>
              </a:ext>
            </a:extLst>
          </p:cNvPr>
          <p:cNvSpPr>
            <a:spLocks/>
          </p:cNvSpPr>
          <p:nvPr/>
        </p:nvSpPr>
        <p:spPr bwMode="auto">
          <a:xfrm>
            <a:off x="3450878" y="3126309"/>
            <a:ext cx="1886987" cy="1418395"/>
          </a:xfrm>
          <a:custGeom>
            <a:avLst/>
            <a:gdLst>
              <a:gd name="connsiteX0" fmla="*/ 2038865 w 2203123"/>
              <a:gd name="connsiteY0" fmla="*/ 0 h 1656025"/>
              <a:gd name="connsiteX1" fmla="*/ 2203123 w 2203123"/>
              <a:gd name="connsiteY1" fmla="*/ 505600 h 1656025"/>
              <a:gd name="connsiteX2" fmla="*/ 2202836 w 2203123"/>
              <a:gd name="connsiteY2" fmla="*/ 505819 h 1656025"/>
              <a:gd name="connsiteX3" fmla="*/ 2129180 w 2203123"/>
              <a:gd name="connsiteY3" fmla="*/ 279134 h 1656025"/>
              <a:gd name="connsiteX4" fmla="*/ 1997554 w 2203123"/>
              <a:gd name="connsiteY4" fmla="*/ 323672 h 1656025"/>
              <a:gd name="connsiteX5" fmla="*/ 378445 w 2203123"/>
              <a:gd name="connsiteY5" fmla="*/ 1471266 h 1656025"/>
              <a:gd name="connsiteX6" fmla="*/ 240285 w 2203123"/>
              <a:gd name="connsiteY6" fmla="*/ 1656025 h 1656025"/>
              <a:gd name="connsiteX7" fmla="*/ 0 w 2203123"/>
              <a:gd name="connsiteY7" fmla="*/ 1481442 h 1656025"/>
              <a:gd name="connsiteX8" fmla="*/ 2038865 w 2203123"/>
              <a:gd name="connsiteY8" fmla="*/ 0 h 165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23" h="1656025">
                <a:moveTo>
                  <a:pt x="2038865" y="0"/>
                </a:moveTo>
                <a:lnTo>
                  <a:pt x="2203123" y="505600"/>
                </a:lnTo>
                <a:lnTo>
                  <a:pt x="2202836" y="505819"/>
                </a:lnTo>
                <a:lnTo>
                  <a:pt x="2129180" y="279134"/>
                </a:lnTo>
                <a:lnTo>
                  <a:pt x="1997554" y="323672"/>
                </a:lnTo>
                <a:cubicBezTo>
                  <a:pt x="1359935" y="557135"/>
                  <a:pt x="802648" y="957250"/>
                  <a:pt x="378445" y="1471266"/>
                </a:cubicBezTo>
                <a:lnTo>
                  <a:pt x="240285" y="1656025"/>
                </a:lnTo>
                <a:lnTo>
                  <a:pt x="0" y="1481442"/>
                </a:lnTo>
                <a:cubicBezTo>
                  <a:pt x="506193" y="784719"/>
                  <a:pt x="1219967" y="265890"/>
                  <a:pt x="2038865" y="0"/>
                </a:cubicBez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9" name="Freeform: Shape 8">
            <a:extLst>
              <a:ext uri="{FF2B5EF4-FFF2-40B4-BE49-F238E27FC236}">
                <a16:creationId xmlns:a16="http://schemas.microsoft.com/office/drawing/2014/main" id="{6042CD8A-259D-4E6A-89A1-2A3FEE047451}"/>
              </a:ext>
            </a:extLst>
          </p:cNvPr>
          <p:cNvSpPr>
            <a:spLocks/>
          </p:cNvSpPr>
          <p:nvPr/>
        </p:nvSpPr>
        <p:spPr bwMode="auto">
          <a:xfrm>
            <a:off x="5196736" y="2954900"/>
            <a:ext cx="2159209" cy="410488"/>
          </a:xfrm>
          <a:custGeom>
            <a:avLst/>
            <a:gdLst>
              <a:gd name="connsiteX0" fmla="*/ 1260475 w 2520950"/>
              <a:gd name="connsiteY0" fmla="*/ 0 h 479259"/>
              <a:gd name="connsiteX1" fmla="*/ 2520950 w 2520950"/>
              <a:gd name="connsiteY1" fmla="*/ 199724 h 479259"/>
              <a:gd name="connsiteX2" fmla="*/ 2430097 w 2520950"/>
              <a:gd name="connsiteY2" fmla="*/ 479251 h 479259"/>
              <a:gd name="connsiteX3" fmla="*/ 2385899 w 2520950"/>
              <a:gd name="connsiteY3" fmla="*/ 464296 h 479259"/>
              <a:gd name="connsiteX4" fmla="*/ 1260475 w 2520950"/>
              <a:gd name="connsiteY4" fmla="*/ 294148 h 479259"/>
              <a:gd name="connsiteX5" fmla="*/ 135051 w 2520950"/>
              <a:gd name="connsiteY5" fmla="*/ 464296 h 479259"/>
              <a:gd name="connsiteX6" fmla="*/ 90829 w 2520950"/>
              <a:gd name="connsiteY6" fmla="*/ 479259 h 479259"/>
              <a:gd name="connsiteX7" fmla="*/ 0 w 2520950"/>
              <a:gd name="connsiteY7" fmla="*/ 199724 h 479259"/>
              <a:gd name="connsiteX8" fmla="*/ 1260475 w 2520950"/>
              <a:gd name="connsiteY8" fmla="*/ 0 h 47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950" h="479259">
                <a:moveTo>
                  <a:pt x="1260475" y="0"/>
                </a:moveTo>
                <a:cubicBezTo>
                  <a:pt x="1685935" y="0"/>
                  <a:pt x="2111396" y="66574"/>
                  <a:pt x="2520950" y="199724"/>
                </a:cubicBezTo>
                <a:lnTo>
                  <a:pt x="2430097" y="479251"/>
                </a:lnTo>
                <a:lnTo>
                  <a:pt x="2385899" y="464296"/>
                </a:lnTo>
                <a:cubicBezTo>
                  <a:pt x="2030378" y="353717"/>
                  <a:pt x="1652383" y="294148"/>
                  <a:pt x="1260475" y="294148"/>
                </a:cubicBezTo>
                <a:cubicBezTo>
                  <a:pt x="868567" y="294148"/>
                  <a:pt x="490572" y="353717"/>
                  <a:pt x="135051" y="464296"/>
                </a:cubicBezTo>
                <a:lnTo>
                  <a:pt x="90829" y="479259"/>
                </a:lnTo>
                <a:lnTo>
                  <a:pt x="0" y="199724"/>
                </a:lnTo>
                <a:cubicBezTo>
                  <a:pt x="409555" y="66574"/>
                  <a:pt x="835015" y="0"/>
                  <a:pt x="1260475" y="0"/>
                </a:cubicBezTo>
                <a:close/>
              </a:path>
            </a:pathLst>
          </a:custGeom>
          <a:solidFill>
            <a:schemeClr val="accent4">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0" name="Freeform: Shape 9">
            <a:extLst>
              <a:ext uri="{FF2B5EF4-FFF2-40B4-BE49-F238E27FC236}">
                <a16:creationId xmlns:a16="http://schemas.microsoft.com/office/drawing/2014/main" id="{179EFA7D-705E-40D8-BEB5-5ADDA25472A5}"/>
              </a:ext>
            </a:extLst>
          </p:cNvPr>
          <p:cNvSpPr>
            <a:spLocks/>
          </p:cNvSpPr>
          <p:nvPr/>
        </p:nvSpPr>
        <p:spPr bwMode="auto">
          <a:xfrm>
            <a:off x="7278573" y="3126307"/>
            <a:ext cx="1824507" cy="1418886"/>
          </a:xfrm>
          <a:custGeom>
            <a:avLst/>
            <a:gdLst>
              <a:gd name="connsiteX0" fmla="*/ 90809 w 2130175"/>
              <a:gd name="connsiteY0" fmla="*/ 0 h 1656598"/>
              <a:gd name="connsiteX1" fmla="*/ 1930951 w 2130175"/>
              <a:gd name="connsiteY1" fmla="*/ 1228656 h 1656598"/>
              <a:gd name="connsiteX2" fmla="*/ 2130175 w 2130175"/>
              <a:gd name="connsiteY2" fmla="*/ 1481316 h 1656598"/>
              <a:gd name="connsiteX3" fmla="*/ 1888831 w 2130175"/>
              <a:gd name="connsiteY3" fmla="*/ 1656598 h 1656598"/>
              <a:gd name="connsiteX4" fmla="*/ 1750242 w 2130175"/>
              <a:gd name="connsiteY4" fmla="*/ 1471266 h 1656598"/>
              <a:gd name="connsiteX5" fmla="*/ 131133 w 2130175"/>
              <a:gd name="connsiteY5" fmla="*/ 323672 h 1656598"/>
              <a:gd name="connsiteX6" fmla="*/ 0 w 2130175"/>
              <a:gd name="connsiteY6" fmla="*/ 279301 h 1656598"/>
              <a:gd name="connsiteX7" fmla="*/ 90809 w 2130175"/>
              <a:gd name="connsiteY7" fmla="*/ 0 h 16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175" h="1656598">
                <a:moveTo>
                  <a:pt x="90809" y="0"/>
                </a:moveTo>
                <a:cubicBezTo>
                  <a:pt x="807690" y="232654"/>
                  <a:pt x="1444045" y="658964"/>
                  <a:pt x="1930951" y="1228656"/>
                </a:cubicBezTo>
                <a:lnTo>
                  <a:pt x="2130175" y="1481316"/>
                </a:lnTo>
                <a:lnTo>
                  <a:pt x="1888831" y="1656598"/>
                </a:lnTo>
                <a:lnTo>
                  <a:pt x="1750242" y="1471266"/>
                </a:lnTo>
                <a:cubicBezTo>
                  <a:pt x="1326039" y="957250"/>
                  <a:pt x="768753" y="557135"/>
                  <a:pt x="131133" y="323672"/>
                </a:cubicBezTo>
                <a:lnTo>
                  <a:pt x="0" y="279301"/>
                </a:lnTo>
                <a:lnTo>
                  <a:pt x="90809" y="0"/>
                </a:lnTo>
                <a:close/>
              </a:path>
            </a:pathLst>
          </a:custGeom>
          <a:solidFill>
            <a:schemeClr val="accent5">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1" name="Freeform: Shape 10">
            <a:extLst>
              <a:ext uri="{FF2B5EF4-FFF2-40B4-BE49-F238E27FC236}">
                <a16:creationId xmlns:a16="http://schemas.microsoft.com/office/drawing/2014/main" id="{8D3BB413-61A7-48A5-B5B0-4371E60BB943}"/>
              </a:ext>
            </a:extLst>
          </p:cNvPr>
          <p:cNvSpPr>
            <a:spLocks/>
          </p:cNvSpPr>
          <p:nvPr/>
        </p:nvSpPr>
        <p:spPr bwMode="auto">
          <a:xfrm>
            <a:off x="2783264" y="4394910"/>
            <a:ext cx="873324" cy="2053152"/>
          </a:xfrm>
          <a:custGeom>
            <a:avLst/>
            <a:gdLst>
              <a:gd name="connsiteX0" fmla="*/ 778704 w 1019636"/>
              <a:gd name="connsiteY0" fmla="*/ 0 h 2397125"/>
              <a:gd name="connsiteX1" fmla="*/ 1019636 w 1019636"/>
              <a:gd name="connsiteY1" fmla="*/ 175035 h 2397125"/>
              <a:gd name="connsiteX2" fmla="*/ 940037 w 1019636"/>
              <a:gd name="connsiteY2" fmla="*/ 281480 h 2397125"/>
              <a:gd name="connsiteX3" fmla="*/ 298611 w 1019636"/>
              <a:gd name="connsiteY3" fmla="*/ 2202731 h 2397125"/>
              <a:gd name="connsiteX4" fmla="*/ 293696 w 1019636"/>
              <a:gd name="connsiteY4" fmla="*/ 2397125 h 2397125"/>
              <a:gd name="connsiteX5" fmla="*/ 0 w 1019636"/>
              <a:gd name="connsiteY5" fmla="*/ 2397125 h 2397125"/>
              <a:gd name="connsiteX6" fmla="*/ 778704 w 1019636"/>
              <a:gd name="connsiteY6"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636" h="2397125">
                <a:moveTo>
                  <a:pt x="778704" y="0"/>
                </a:moveTo>
                <a:lnTo>
                  <a:pt x="1019636" y="175035"/>
                </a:lnTo>
                <a:lnTo>
                  <a:pt x="940037" y="281480"/>
                </a:lnTo>
                <a:cubicBezTo>
                  <a:pt x="565971" y="835171"/>
                  <a:pt x="334579" y="1493171"/>
                  <a:pt x="298611" y="2202731"/>
                </a:cubicBezTo>
                <a:lnTo>
                  <a:pt x="293696" y="2397125"/>
                </a:lnTo>
                <a:lnTo>
                  <a:pt x="0" y="2397125"/>
                </a:lnTo>
                <a:cubicBezTo>
                  <a:pt x="0" y="1536111"/>
                  <a:pt x="272775" y="696812"/>
                  <a:pt x="778704" y="0"/>
                </a:cubicBezTo>
                <a:close/>
              </a:path>
            </a:pathLst>
          </a:custGeom>
          <a:solidFill>
            <a:schemeClr val="tx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2" name="Freeform: Shape 11">
            <a:extLst>
              <a:ext uri="{FF2B5EF4-FFF2-40B4-BE49-F238E27FC236}">
                <a16:creationId xmlns:a16="http://schemas.microsoft.com/office/drawing/2014/main" id="{01C463EC-7558-47C8-B489-E07E3CB02117}"/>
              </a:ext>
            </a:extLst>
          </p:cNvPr>
          <p:cNvSpPr>
            <a:spLocks/>
          </p:cNvSpPr>
          <p:nvPr/>
        </p:nvSpPr>
        <p:spPr bwMode="auto">
          <a:xfrm>
            <a:off x="8896442" y="4394910"/>
            <a:ext cx="874335" cy="2053152"/>
          </a:xfrm>
          <a:custGeom>
            <a:avLst/>
            <a:gdLst>
              <a:gd name="connsiteX0" fmla="*/ 241501 w 1020816"/>
              <a:gd name="connsiteY0" fmla="*/ 0 h 2397125"/>
              <a:gd name="connsiteX1" fmla="*/ 1020816 w 1020816"/>
              <a:gd name="connsiteY1" fmla="*/ 2397125 h 2397125"/>
              <a:gd name="connsiteX2" fmla="*/ 725532 w 1020816"/>
              <a:gd name="connsiteY2" fmla="*/ 2397125 h 2397125"/>
              <a:gd name="connsiteX3" fmla="*/ 720617 w 1020816"/>
              <a:gd name="connsiteY3" fmla="*/ 2202731 h 2397125"/>
              <a:gd name="connsiteX4" fmla="*/ 79191 w 1020816"/>
              <a:gd name="connsiteY4" fmla="*/ 281480 h 2397125"/>
              <a:gd name="connsiteX5" fmla="*/ 0 w 1020816"/>
              <a:gd name="connsiteY5" fmla="*/ 175580 h 2397125"/>
              <a:gd name="connsiteX6" fmla="*/ 241354 w 1020816"/>
              <a:gd name="connsiteY6" fmla="*/ 305 h 2397125"/>
              <a:gd name="connsiteX7" fmla="*/ 241255 w 1020816"/>
              <a:gd name="connsiteY7" fmla="*/ 179 h 2397125"/>
              <a:gd name="connsiteX8" fmla="*/ 241501 w 1020816"/>
              <a:gd name="connsiteY8"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816" h="2397125">
                <a:moveTo>
                  <a:pt x="241501" y="0"/>
                </a:moveTo>
                <a:cubicBezTo>
                  <a:pt x="747961" y="696812"/>
                  <a:pt x="1020816" y="1536111"/>
                  <a:pt x="1020816" y="2397125"/>
                </a:cubicBezTo>
                <a:lnTo>
                  <a:pt x="725532" y="2397125"/>
                </a:lnTo>
                <a:lnTo>
                  <a:pt x="720617" y="2202731"/>
                </a:lnTo>
                <a:cubicBezTo>
                  <a:pt x="684649" y="1493171"/>
                  <a:pt x="453257" y="835171"/>
                  <a:pt x="79191" y="281480"/>
                </a:cubicBezTo>
                <a:lnTo>
                  <a:pt x="0" y="175580"/>
                </a:lnTo>
                <a:lnTo>
                  <a:pt x="241354" y="305"/>
                </a:lnTo>
                <a:lnTo>
                  <a:pt x="241255" y="179"/>
                </a:lnTo>
                <a:lnTo>
                  <a:pt x="241501" y="0"/>
                </a:lnTo>
                <a:close/>
              </a:path>
            </a:pathLst>
          </a:custGeom>
          <a:solidFill>
            <a:schemeClr val="accent6">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7" name="Picture Placeholder 5">
            <a:extLst>
              <a:ext uri="{FF2B5EF4-FFF2-40B4-BE49-F238E27FC236}">
                <a16:creationId xmlns:a16="http://schemas.microsoft.com/office/drawing/2014/main" id="{6B37E4B9-7EC8-43F2-A3CA-603F2F5EE2C5}"/>
              </a:ext>
            </a:extLst>
          </p:cNvPr>
          <p:cNvSpPr>
            <a:spLocks noGrp="1"/>
          </p:cNvSpPr>
          <p:nvPr>
            <p:ph type="pic" sz="quarter" idx="43" hasCustomPrompt="1"/>
          </p:nvPr>
        </p:nvSpPr>
        <p:spPr>
          <a:xfrm>
            <a:off x="8518619" y="545103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6" name="Picture Placeholder 4">
            <a:extLst>
              <a:ext uri="{FF2B5EF4-FFF2-40B4-BE49-F238E27FC236}">
                <a16:creationId xmlns:a16="http://schemas.microsoft.com/office/drawing/2014/main" id="{C23A21BE-60F2-4D90-9574-C2C1ACCAAFD6}"/>
              </a:ext>
            </a:extLst>
          </p:cNvPr>
          <p:cNvSpPr>
            <a:spLocks noGrp="1"/>
          </p:cNvSpPr>
          <p:nvPr>
            <p:ph type="pic" sz="quarter" idx="42" hasCustomPrompt="1"/>
          </p:nvPr>
        </p:nvSpPr>
        <p:spPr>
          <a:xfrm>
            <a:off x="7529443" y="413217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5" name="Picture Placeholder 3">
            <a:extLst>
              <a:ext uri="{FF2B5EF4-FFF2-40B4-BE49-F238E27FC236}">
                <a16:creationId xmlns:a16="http://schemas.microsoft.com/office/drawing/2014/main" id="{9D5AD732-8C45-4066-8E67-1EBD0D284D5A}"/>
              </a:ext>
            </a:extLst>
          </p:cNvPr>
          <p:cNvSpPr>
            <a:spLocks noGrp="1"/>
          </p:cNvSpPr>
          <p:nvPr>
            <p:ph type="pic" sz="quarter" idx="41" hasCustomPrompt="1"/>
          </p:nvPr>
        </p:nvSpPr>
        <p:spPr>
          <a:xfrm>
            <a:off x="6002484" y="364885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4" name="Picture Placeholder 2">
            <a:extLst>
              <a:ext uri="{FF2B5EF4-FFF2-40B4-BE49-F238E27FC236}">
                <a16:creationId xmlns:a16="http://schemas.microsoft.com/office/drawing/2014/main" id="{41C3698A-2A7C-455F-9126-D017CC9EBA30}"/>
              </a:ext>
            </a:extLst>
          </p:cNvPr>
          <p:cNvSpPr>
            <a:spLocks noGrp="1"/>
          </p:cNvSpPr>
          <p:nvPr>
            <p:ph type="pic" sz="quarter" idx="40" hasCustomPrompt="1"/>
          </p:nvPr>
        </p:nvSpPr>
        <p:spPr>
          <a:xfrm>
            <a:off x="4497775" y="401924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3" name="Picture Placeholder 1">
            <a:extLst>
              <a:ext uri="{FF2B5EF4-FFF2-40B4-BE49-F238E27FC236}">
                <a16:creationId xmlns:a16="http://schemas.microsoft.com/office/drawing/2014/main" id="{09115F5A-6705-460B-A803-229E340914A9}"/>
              </a:ext>
            </a:extLst>
          </p:cNvPr>
          <p:cNvSpPr>
            <a:spLocks noGrp="1"/>
          </p:cNvSpPr>
          <p:nvPr>
            <p:ph type="pic" sz="quarter" idx="39" hasCustomPrompt="1"/>
          </p:nvPr>
        </p:nvSpPr>
        <p:spPr>
          <a:xfrm>
            <a:off x="3656588" y="549668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43" name="Content 5">
            <a:extLst>
              <a:ext uri="{FF2B5EF4-FFF2-40B4-BE49-F238E27FC236}">
                <a16:creationId xmlns:a16="http://schemas.microsoft.com/office/drawing/2014/main" id="{D1F00634-A076-44D8-A4FA-BB98CE29D8CE}"/>
              </a:ext>
            </a:extLst>
          </p:cNvPr>
          <p:cNvSpPr>
            <a:spLocks noGrp="1"/>
          </p:cNvSpPr>
          <p:nvPr>
            <p:ph sz="quarter" idx="67"/>
          </p:nvPr>
        </p:nvSpPr>
        <p:spPr>
          <a:xfrm>
            <a:off x="9912156" y="5043108"/>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a:t>Click to edit Master text styles</a:t>
            </a:r>
          </a:p>
          <a:p>
            <a:pPr lvl="1"/>
            <a:r>
              <a:rPr lang="en-US"/>
              <a:t>Second level</a:t>
            </a:r>
          </a:p>
        </p:txBody>
      </p:sp>
      <p:sp>
        <p:nvSpPr>
          <p:cNvPr id="44" name="Heading 5">
            <a:extLst>
              <a:ext uri="{FF2B5EF4-FFF2-40B4-BE49-F238E27FC236}">
                <a16:creationId xmlns:a16="http://schemas.microsoft.com/office/drawing/2014/main" id="{9E203B18-0833-430E-8497-516AB59FD1D7}"/>
              </a:ext>
            </a:extLst>
          </p:cNvPr>
          <p:cNvSpPr>
            <a:spLocks noGrp="1"/>
          </p:cNvSpPr>
          <p:nvPr>
            <p:ph type="body" sz="quarter" idx="64" hasCustomPrompt="1"/>
          </p:nvPr>
        </p:nvSpPr>
        <p:spPr>
          <a:xfrm>
            <a:off x="9918502"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a:t>Heading 5</a:t>
            </a:r>
          </a:p>
        </p:txBody>
      </p:sp>
      <p:sp>
        <p:nvSpPr>
          <p:cNvPr id="32" name="Content 4">
            <a:extLst>
              <a:ext uri="{FF2B5EF4-FFF2-40B4-BE49-F238E27FC236}">
                <a16:creationId xmlns:a16="http://schemas.microsoft.com/office/drawing/2014/main" id="{9671F4C0-2935-46B5-8604-7AE2448429B2}"/>
              </a:ext>
            </a:extLst>
          </p:cNvPr>
          <p:cNvSpPr>
            <a:spLocks noGrp="1"/>
          </p:cNvSpPr>
          <p:nvPr>
            <p:ph sz="quarter" idx="22"/>
          </p:nvPr>
        </p:nvSpPr>
        <p:spPr>
          <a:xfrm>
            <a:off x="8388368" y="2487677"/>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a:t>Click to edit Master text styles</a:t>
            </a:r>
          </a:p>
          <a:p>
            <a:pPr lvl="1"/>
            <a:r>
              <a:rPr lang="en-US"/>
              <a:t>Second level</a:t>
            </a:r>
          </a:p>
        </p:txBody>
      </p:sp>
      <p:sp>
        <p:nvSpPr>
          <p:cNvPr id="41" name="Heading 4">
            <a:extLst>
              <a:ext uri="{FF2B5EF4-FFF2-40B4-BE49-F238E27FC236}">
                <a16:creationId xmlns:a16="http://schemas.microsoft.com/office/drawing/2014/main" id="{01DE16E2-CDCD-4017-A993-230D3E1FFE81}"/>
              </a:ext>
            </a:extLst>
          </p:cNvPr>
          <p:cNvSpPr>
            <a:spLocks noGrp="1"/>
          </p:cNvSpPr>
          <p:nvPr>
            <p:ph type="body" sz="quarter" idx="62" hasCustomPrompt="1"/>
          </p:nvPr>
        </p:nvSpPr>
        <p:spPr>
          <a:xfrm>
            <a:off x="8388368"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a:t>Heading 4</a:t>
            </a:r>
          </a:p>
        </p:txBody>
      </p:sp>
      <p:sp>
        <p:nvSpPr>
          <p:cNvPr id="33" name="Content 3">
            <a:extLst>
              <a:ext uri="{FF2B5EF4-FFF2-40B4-BE49-F238E27FC236}">
                <a16:creationId xmlns:a16="http://schemas.microsoft.com/office/drawing/2014/main" id="{B3268E5D-C076-44D0-B1FF-68E6C4AE46EC}"/>
              </a:ext>
            </a:extLst>
          </p:cNvPr>
          <p:cNvSpPr>
            <a:spLocks noGrp="1"/>
          </p:cNvSpPr>
          <p:nvPr>
            <p:ph sz="quarter" idx="21"/>
          </p:nvPr>
        </p:nvSpPr>
        <p:spPr>
          <a:xfrm>
            <a:off x="5273777" y="1825217"/>
            <a:ext cx="2122880"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a:t>Click to edit Master text styles</a:t>
            </a:r>
          </a:p>
          <a:p>
            <a:pPr lvl="1"/>
            <a:r>
              <a:rPr lang="en-US"/>
              <a:t>Second level</a:t>
            </a:r>
          </a:p>
        </p:txBody>
      </p:sp>
      <p:sp>
        <p:nvSpPr>
          <p:cNvPr id="39" name="Heading 3">
            <a:extLst>
              <a:ext uri="{FF2B5EF4-FFF2-40B4-BE49-F238E27FC236}">
                <a16:creationId xmlns:a16="http://schemas.microsoft.com/office/drawing/2014/main" id="{ABB87D1D-F296-4795-99DE-A99AB9C72F1F}"/>
              </a:ext>
            </a:extLst>
          </p:cNvPr>
          <p:cNvSpPr>
            <a:spLocks noGrp="1"/>
          </p:cNvSpPr>
          <p:nvPr>
            <p:ph type="body" sz="quarter" idx="60" hasCustomPrompt="1"/>
          </p:nvPr>
        </p:nvSpPr>
        <p:spPr>
          <a:xfrm>
            <a:off x="5280810" y="1515799"/>
            <a:ext cx="2122880" cy="299969"/>
          </a:xfrm>
          <a:prstGeom prst="rect">
            <a:avLst/>
          </a:prstGeom>
        </p:spPr>
        <p:txBody>
          <a:bodyPr>
            <a:normAutofit/>
          </a:bodyPr>
          <a:lstStyle>
            <a:lvl1pPr marL="0" indent="0">
              <a:buNone/>
              <a:defRPr sz="1800" b="1">
                <a:solidFill>
                  <a:schemeClr val="tx2"/>
                </a:solidFill>
                <a:latin typeface="+mj-lt"/>
              </a:defRPr>
            </a:lvl1pPr>
          </a:lstStyle>
          <a:p>
            <a:pPr lvl="0"/>
            <a:r>
              <a:rPr lang="en-US"/>
              <a:t>Heading 3</a:t>
            </a:r>
          </a:p>
        </p:txBody>
      </p:sp>
      <p:sp>
        <p:nvSpPr>
          <p:cNvPr id="37" name="Heading 2">
            <a:extLst>
              <a:ext uri="{FF2B5EF4-FFF2-40B4-BE49-F238E27FC236}">
                <a16:creationId xmlns:a16="http://schemas.microsoft.com/office/drawing/2014/main" id="{D0C86BA4-5C62-45B3-81A6-006142759342}"/>
              </a:ext>
            </a:extLst>
          </p:cNvPr>
          <p:cNvSpPr>
            <a:spLocks noGrp="1"/>
          </p:cNvSpPr>
          <p:nvPr>
            <p:ph type="body" sz="quarter" idx="58" hasCustomPrompt="1"/>
          </p:nvPr>
        </p:nvSpPr>
        <p:spPr>
          <a:xfrm>
            <a:off x="2191755"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a:t>Heading 2</a:t>
            </a:r>
          </a:p>
        </p:txBody>
      </p:sp>
      <p:sp>
        <p:nvSpPr>
          <p:cNvPr id="35" name="Content 2">
            <a:extLst>
              <a:ext uri="{FF2B5EF4-FFF2-40B4-BE49-F238E27FC236}">
                <a16:creationId xmlns:a16="http://schemas.microsoft.com/office/drawing/2014/main" id="{69F2E5DC-7262-4E12-AB24-20DC65C22CC5}"/>
              </a:ext>
            </a:extLst>
          </p:cNvPr>
          <p:cNvSpPr>
            <a:spLocks noGrp="1"/>
          </p:cNvSpPr>
          <p:nvPr>
            <p:ph sz="quarter" idx="20"/>
          </p:nvPr>
        </p:nvSpPr>
        <p:spPr>
          <a:xfrm>
            <a:off x="2191453" y="2463090"/>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a:t>Click to edit Master text styles</a:t>
            </a:r>
          </a:p>
          <a:p>
            <a:pPr lvl="1"/>
            <a:r>
              <a:rPr lang="en-US"/>
              <a:t>Second level</a:t>
            </a:r>
          </a:p>
        </p:txBody>
      </p:sp>
      <p:sp>
        <p:nvSpPr>
          <p:cNvPr id="36" name="Content 1">
            <a:extLst>
              <a:ext uri="{FF2B5EF4-FFF2-40B4-BE49-F238E27FC236}">
                <a16:creationId xmlns:a16="http://schemas.microsoft.com/office/drawing/2014/main" id="{DF476C9C-9F83-4A65-AE3D-9E2205A6D2C6}"/>
              </a:ext>
            </a:extLst>
          </p:cNvPr>
          <p:cNvSpPr>
            <a:spLocks noGrp="1"/>
          </p:cNvSpPr>
          <p:nvPr>
            <p:ph sz="quarter" idx="17"/>
          </p:nvPr>
        </p:nvSpPr>
        <p:spPr>
          <a:xfrm>
            <a:off x="577800" y="5043108"/>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a:t>Click to edit Master text styles</a:t>
            </a:r>
          </a:p>
          <a:p>
            <a:pPr lvl="1"/>
            <a:r>
              <a:rPr lang="en-US"/>
              <a:t>Second level</a:t>
            </a:r>
          </a:p>
        </p:txBody>
      </p:sp>
      <p:sp>
        <p:nvSpPr>
          <p:cNvPr id="31" name="Heading 1">
            <a:extLst>
              <a:ext uri="{FF2B5EF4-FFF2-40B4-BE49-F238E27FC236}">
                <a16:creationId xmlns:a16="http://schemas.microsoft.com/office/drawing/2014/main" id="{1A94C23D-92D1-45F5-ADD9-C713FEAD6433}"/>
              </a:ext>
            </a:extLst>
          </p:cNvPr>
          <p:cNvSpPr>
            <a:spLocks noGrp="1"/>
          </p:cNvSpPr>
          <p:nvPr>
            <p:ph type="body" sz="quarter" idx="56" hasCustomPrompt="1"/>
          </p:nvPr>
        </p:nvSpPr>
        <p:spPr>
          <a:xfrm>
            <a:off x="570315"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a:t>Heading 1</a:t>
            </a:r>
          </a:p>
        </p:txBody>
      </p:sp>
      <p:sp>
        <p:nvSpPr>
          <p:cNvPr id="2" name="Title 1">
            <a:extLst>
              <a:ext uri="{FF2B5EF4-FFF2-40B4-BE49-F238E27FC236}">
                <a16:creationId xmlns:a16="http://schemas.microsoft.com/office/drawing/2014/main" id="{B36308B1-0BFE-4198-AB65-6406997FE9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4945106"/>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ircular four section infograph">
    <p:spTree>
      <p:nvGrpSpPr>
        <p:cNvPr id="1" name=""/>
        <p:cNvGrpSpPr/>
        <p:nvPr/>
      </p:nvGrpSpPr>
      <p:grpSpPr>
        <a:xfrm>
          <a:off x="0" y="0"/>
          <a:ext cx="0" cy="0"/>
          <a:chOff x="0" y="0"/>
          <a:chExt cx="0" cy="0"/>
        </a:xfrm>
      </p:grpSpPr>
      <p:sp>
        <p:nvSpPr>
          <p:cNvPr id="6" name="Freeform: Shape 4">
            <a:extLst>
              <a:ext uri="{FF2B5EF4-FFF2-40B4-BE49-F238E27FC236}">
                <a16:creationId xmlns:a16="http://schemas.microsoft.com/office/drawing/2014/main" id="{45E5E9A1-B692-4A40-A949-58AFE3B54A1C}"/>
              </a:ext>
            </a:extLst>
          </p:cNvPr>
          <p:cNvSpPr/>
          <p:nvPr/>
        </p:nvSpPr>
        <p:spPr>
          <a:xfrm>
            <a:off x="3727603" y="2105996"/>
            <a:ext cx="1653990" cy="3317267"/>
          </a:xfrm>
          <a:custGeom>
            <a:avLst/>
            <a:gdLst>
              <a:gd name="connsiteX0" fmla="*/ 645469 w 1585494"/>
              <a:gd name="connsiteY0" fmla="*/ 0 h 3179891"/>
              <a:gd name="connsiteX1" fmla="*/ 1125932 w 1585494"/>
              <a:gd name="connsiteY1" fmla="*/ 480463 h 3179891"/>
              <a:gd name="connsiteX2" fmla="*/ 1125932 w 1585494"/>
              <a:gd name="connsiteY2" fmla="*/ 2699427 h 3179891"/>
              <a:gd name="connsiteX3" fmla="*/ 645468 w 1585494"/>
              <a:gd name="connsiteY3" fmla="*/ 3179891 h 3179891"/>
              <a:gd name="connsiteX4" fmla="*/ 522011 w 1585494"/>
              <a:gd name="connsiteY4" fmla="*/ 3044055 h 3179891"/>
              <a:gd name="connsiteX5" fmla="*/ 0 w 1585494"/>
              <a:gd name="connsiteY5" fmla="*/ 1589946 h 3179891"/>
              <a:gd name="connsiteX6" fmla="*/ 522011 w 1585494"/>
              <a:gd name="connsiteY6" fmla="*/ 135838 h 317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4" h="3179891">
                <a:moveTo>
                  <a:pt x="645469" y="0"/>
                </a:moveTo>
                <a:lnTo>
                  <a:pt x="1125932" y="480463"/>
                </a:lnTo>
                <a:cubicBezTo>
                  <a:pt x="1738682" y="1093213"/>
                  <a:pt x="1738682" y="2086677"/>
                  <a:pt x="1125932" y="2699427"/>
                </a:cubicBezTo>
                <a:lnTo>
                  <a:pt x="645468" y="3179891"/>
                </a:lnTo>
                <a:lnTo>
                  <a:pt x="522011" y="3044055"/>
                </a:lnTo>
                <a:cubicBezTo>
                  <a:pt x="195900" y="2648899"/>
                  <a:pt x="0" y="2142300"/>
                  <a:pt x="0" y="1589946"/>
                </a:cubicBezTo>
                <a:cubicBezTo>
                  <a:pt x="0" y="1037592"/>
                  <a:pt x="195900" y="530994"/>
                  <a:pt x="522011" y="135838"/>
                </a:cubicBezTo>
                <a:close/>
              </a:path>
            </a:pathLst>
          </a:custGeom>
          <a:ln/>
          <a:effectLst>
            <a:outerShdw blurRad="50800" dist="38100" algn="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5" name="Freeform: Shape 3">
            <a:extLst>
              <a:ext uri="{FF2B5EF4-FFF2-40B4-BE49-F238E27FC236}">
                <a16:creationId xmlns:a16="http://schemas.microsoft.com/office/drawing/2014/main" id="{E9D316E0-A974-4C90-A7C5-C63835798892}"/>
              </a:ext>
            </a:extLst>
          </p:cNvPr>
          <p:cNvSpPr/>
          <p:nvPr/>
        </p:nvSpPr>
        <p:spPr>
          <a:xfrm>
            <a:off x="4450624" y="4495397"/>
            <a:ext cx="3317267" cy="1653990"/>
          </a:xfrm>
          <a:custGeom>
            <a:avLst/>
            <a:gdLst>
              <a:gd name="connsiteX0" fmla="*/ 1587240 w 3179890"/>
              <a:gd name="connsiteY0" fmla="*/ 0 h 1585494"/>
              <a:gd name="connsiteX1" fmla="*/ 2696722 w 3179890"/>
              <a:gd name="connsiteY1" fmla="*/ 459563 h 1585494"/>
              <a:gd name="connsiteX2" fmla="*/ 3179890 w 3179890"/>
              <a:gd name="connsiteY2" fmla="*/ 942731 h 1585494"/>
              <a:gd name="connsiteX3" fmla="*/ 3047030 w 3179890"/>
              <a:gd name="connsiteY3" fmla="*/ 1063483 h 1585494"/>
              <a:gd name="connsiteX4" fmla="*/ 1592921 w 3179890"/>
              <a:gd name="connsiteY4" fmla="*/ 1585494 h 1585494"/>
              <a:gd name="connsiteX5" fmla="*/ 138813 w 3179890"/>
              <a:gd name="connsiteY5" fmla="*/ 1063483 h 1585494"/>
              <a:gd name="connsiteX6" fmla="*/ 0 w 3179890"/>
              <a:gd name="connsiteY6" fmla="*/ 937322 h 1585494"/>
              <a:gd name="connsiteX7" fmla="*/ 477758 w 3179890"/>
              <a:gd name="connsiteY7" fmla="*/ 459563 h 1585494"/>
              <a:gd name="connsiteX8" fmla="*/ 1587240 w 3179890"/>
              <a:gd name="connsiteY8" fmla="*/ 0 h 158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890" h="1585494">
                <a:moveTo>
                  <a:pt x="1587240" y="0"/>
                </a:moveTo>
                <a:cubicBezTo>
                  <a:pt x="1988795" y="0"/>
                  <a:pt x="2390348" y="153188"/>
                  <a:pt x="2696722" y="459563"/>
                </a:cubicBezTo>
                <a:lnTo>
                  <a:pt x="3179890" y="942731"/>
                </a:lnTo>
                <a:lnTo>
                  <a:pt x="3047030" y="1063483"/>
                </a:lnTo>
                <a:cubicBezTo>
                  <a:pt x="2651874" y="1389594"/>
                  <a:pt x="2145275" y="1585494"/>
                  <a:pt x="1592921" y="1585494"/>
                </a:cubicBezTo>
                <a:cubicBezTo>
                  <a:pt x="1040567" y="1585494"/>
                  <a:pt x="533969" y="1389594"/>
                  <a:pt x="138813" y="1063483"/>
                </a:cubicBezTo>
                <a:lnTo>
                  <a:pt x="0" y="937322"/>
                </a:lnTo>
                <a:lnTo>
                  <a:pt x="477758" y="459563"/>
                </a:lnTo>
                <a:cubicBezTo>
                  <a:pt x="784133" y="153188"/>
                  <a:pt x="1185687" y="0"/>
                  <a:pt x="1587240" y="0"/>
                </a:cubicBezTo>
                <a:close/>
              </a:path>
            </a:pathLst>
          </a:custGeom>
          <a:ln/>
          <a:effectLst>
            <a:outerShdw blurRad="50800" dist="38100" dir="16200000"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 name="Freeform: Shape 2">
            <a:extLst>
              <a:ext uri="{FF2B5EF4-FFF2-40B4-BE49-F238E27FC236}">
                <a16:creationId xmlns:a16="http://schemas.microsoft.com/office/drawing/2014/main" id="{9B3A9420-21BB-43E3-A219-F9562EAF6C78}"/>
              </a:ext>
            </a:extLst>
          </p:cNvPr>
          <p:cNvSpPr/>
          <p:nvPr/>
        </p:nvSpPr>
        <p:spPr>
          <a:xfrm>
            <a:off x="6843132" y="2105996"/>
            <a:ext cx="1653991" cy="3317266"/>
          </a:xfrm>
          <a:custGeom>
            <a:avLst/>
            <a:gdLst>
              <a:gd name="connsiteX0" fmla="*/ 940026 w 1585495"/>
              <a:gd name="connsiteY0" fmla="*/ 0 h 3179890"/>
              <a:gd name="connsiteX1" fmla="*/ 1063483 w 1585495"/>
              <a:gd name="connsiteY1" fmla="*/ 135837 h 3179890"/>
              <a:gd name="connsiteX2" fmla="*/ 1585495 w 1585495"/>
              <a:gd name="connsiteY2" fmla="*/ 1589945 h 3179890"/>
              <a:gd name="connsiteX3" fmla="*/ 1063483 w 1585495"/>
              <a:gd name="connsiteY3" fmla="*/ 3044054 h 3179890"/>
              <a:gd name="connsiteX4" fmla="*/ 940026 w 1585495"/>
              <a:gd name="connsiteY4" fmla="*/ 3179890 h 3179890"/>
              <a:gd name="connsiteX5" fmla="*/ 459563 w 1585495"/>
              <a:gd name="connsiteY5" fmla="*/ 2699427 h 3179890"/>
              <a:gd name="connsiteX6" fmla="*/ 459563 w 1585495"/>
              <a:gd name="connsiteY6" fmla="*/ 480463 h 317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5" h="3179890">
                <a:moveTo>
                  <a:pt x="940026" y="0"/>
                </a:moveTo>
                <a:lnTo>
                  <a:pt x="1063483" y="135837"/>
                </a:lnTo>
                <a:cubicBezTo>
                  <a:pt x="1389595" y="530993"/>
                  <a:pt x="1585495" y="1037591"/>
                  <a:pt x="1585495" y="1589945"/>
                </a:cubicBezTo>
                <a:cubicBezTo>
                  <a:pt x="1585495" y="2142299"/>
                  <a:pt x="1389595" y="2648898"/>
                  <a:pt x="1063483" y="3044054"/>
                </a:cubicBezTo>
                <a:lnTo>
                  <a:pt x="940026" y="3179890"/>
                </a:lnTo>
                <a:lnTo>
                  <a:pt x="459563" y="2699427"/>
                </a:lnTo>
                <a:cubicBezTo>
                  <a:pt x="-153188" y="2086677"/>
                  <a:pt x="-153188" y="1093213"/>
                  <a:pt x="459563" y="480463"/>
                </a:cubicBezTo>
                <a:close/>
              </a:path>
            </a:pathLst>
          </a:custGeom>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 name="Freeform: Shape 1">
            <a:extLst>
              <a:ext uri="{FF2B5EF4-FFF2-40B4-BE49-F238E27FC236}">
                <a16:creationId xmlns:a16="http://schemas.microsoft.com/office/drawing/2014/main" id="{49B46F87-B714-42B7-8177-DCACA5B130C2}"/>
              </a:ext>
            </a:extLst>
          </p:cNvPr>
          <p:cNvSpPr/>
          <p:nvPr/>
        </p:nvSpPr>
        <p:spPr>
          <a:xfrm>
            <a:off x="4469169" y="1379871"/>
            <a:ext cx="3280177" cy="1618589"/>
          </a:xfrm>
          <a:custGeom>
            <a:avLst/>
            <a:gdLst>
              <a:gd name="connsiteX0" fmla="*/ 1575144 w 3144336"/>
              <a:gd name="connsiteY0" fmla="*/ 0 h 1551559"/>
              <a:gd name="connsiteX1" fmla="*/ 3029253 w 3144336"/>
              <a:gd name="connsiteY1" fmla="*/ 522011 h 1551559"/>
              <a:gd name="connsiteX2" fmla="*/ 3144336 w 3144336"/>
              <a:gd name="connsiteY2" fmla="*/ 626606 h 1551559"/>
              <a:gd name="connsiteX3" fmla="*/ 2678945 w 3144336"/>
              <a:gd name="connsiteY3" fmla="*/ 1091997 h 1551559"/>
              <a:gd name="connsiteX4" fmla="*/ 459981 w 3144336"/>
              <a:gd name="connsiteY4" fmla="*/ 1091997 h 1551559"/>
              <a:gd name="connsiteX5" fmla="*/ 0 w 3144336"/>
              <a:gd name="connsiteY5" fmla="*/ 632016 h 1551559"/>
              <a:gd name="connsiteX6" fmla="*/ 121036 w 3144336"/>
              <a:gd name="connsiteY6" fmla="*/ 522011 h 1551559"/>
              <a:gd name="connsiteX7" fmla="*/ 1575144 w 3144336"/>
              <a:gd name="connsiteY7" fmla="*/ 0 h 155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336" h="1551559">
                <a:moveTo>
                  <a:pt x="1575144" y="0"/>
                </a:moveTo>
                <a:cubicBezTo>
                  <a:pt x="2127498" y="0"/>
                  <a:pt x="2634097" y="195900"/>
                  <a:pt x="3029253" y="522011"/>
                </a:cubicBezTo>
                <a:lnTo>
                  <a:pt x="3144336" y="626606"/>
                </a:lnTo>
                <a:lnTo>
                  <a:pt x="2678945" y="1091997"/>
                </a:lnTo>
                <a:cubicBezTo>
                  <a:pt x="2066195" y="1704747"/>
                  <a:pt x="1072731" y="1704747"/>
                  <a:pt x="459981" y="1091997"/>
                </a:cubicBezTo>
                <a:lnTo>
                  <a:pt x="0" y="632016"/>
                </a:lnTo>
                <a:lnTo>
                  <a:pt x="121036" y="522011"/>
                </a:lnTo>
                <a:cubicBezTo>
                  <a:pt x="516192" y="195900"/>
                  <a:pt x="1022790" y="0"/>
                  <a:pt x="1575144" y="0"/>
                </a:cubicBezTo>
                <a:close/>
              </a:path>
            </a:pathLst>
          </a:cu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0" name="04">
            <a:extLst>
              <a:ext uri="{FF2B5EF4-FFF2-40B4-BE49-F238E27FC236}">
                <a16:creationId xmlns:a16="http://schemas.microsoft.com/office/drawing/2014/main" id="{6E9D840C-EE53-4582-8416-811CF84CFD3E}"/>
              </a:ext>
            </a:extLst>
          </p:cNvPr>
          <p:cNvSpPr/>
          <p:nvPr/>
        </p:nvSpPr>
        <p:spPr>
          <a:xfrm>
            <a:off x="4581712" y="2714681"/>
            <a:ext cx="799882" cy="2099897"/>
          </a:xfrm>
          <a:custGeom>
            <a:avLst/>
            <a:gdLst>
              <a:gd name="connsiteX0" fmla="*/ 400306 w 766757"/>
              <a:gd name="connsiteY0" fmla="*/ 0 h 2012935"/>
              <a:gd name="connsiteX1" fmla="*/ 414905 w 766757"/>
              <a:gd name="connsiteY1" fmla="*/ 16151 h 2012935"/>
              <a:gd name="connsiteX2" fmla="*/ 414905 w 766757"/>
              <a:gd name="connsiteY2" fmla="*/ 1996783 h 2012935"/>
              <a:gd name="connsiteX3" fmla="*/ 400306 w 766757"/>
              <a:gd name="connsiteY3" fmla="*/ 2012935 h 2012935"/>
              <a:gd name="connsiteX4" fmla="*/ 335855 w 766757"/>
              <a:gd name="connsiteY4" fmla="*/ 1942021 h 2012935"/>
              <a:gd name="connsiteX5" fmla="*/ 0 w 766757"/>
              <a:gd name="connsiteY5" fmla="*/ 1006467 h 2012935"/>
              <a:gd name="connsiteX6" fmla="*/ 335855 w 766757"/>
              <a:gd name="connsiteY6" fmla="*/ 70914 h 20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757" h="2012935">
                <a:moveTo>
                  <a:pt x="400306" y="0"/>
                </a:moveTo>
                <a:lnTo>
                  <a:pt x="414905" y="16151"/>
                </a:lnTo>
                <a:cubicBezTo>
                  <a:pt x="884042" y="591346"/>
                  <a:pt x="884042" y="1421589"/>
                  <a:pt x="414905" y="1996783"/>
                </a:cubicBezTo>
                <a:lnTo>
                  <a:pt x="400306" y="2012935"/>
                </a:lnTo>
                <a:lnTo>
                  <a:pt x="335855" y="1942021"/>
                </a:lnTo>
                <a:cubicBezTo>
                  <a:pt x="126040" y="1687783"/>
                  <a:pt x="0" y="1361844"/>
                  <a:pt x="0" y="1006467"/>
                </a:cubicBezTo>
                <a:cubicBezTo>
                  <a:pt x="0" y="651090"/>
                  <a:pt x="126040" y="325151"/>
                  <a:pt x="335855" y="70914"/>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light"/>
                <a:ea typeface="+mn-ea"/>
                <a:cs typeface="+mn-cs"/>
              </a:rPr>
              <a:t>04</a:t>
            </a:r>
          </a:p>
        </p:txBody>
      </p:sp>
      <p:sp>
        <p:nvSpPr>
          <p:cNvPr id="9" name="03">
            <a:extLst>
              <a:ext uri="{FF2B5EF4-FFF2-40B4-BE49-F238E27FC236}">
                <a16:creationId xmlns:a16="http://schemas.microsoft.com/office/drawing/2014/main" id="{4CA79388-BECF-4DE4-A9F8-1CA26EFCD8E5}"/>
              </a:ext>
            </a:extLst>
          </p:cNvPr>
          <p:cNvSpPr/>
          <p:nvPr/>
        </p:nvSpPr>
        <p:spPr>
          <a:xfrm>
            <a:off x="5102722" y="4495398"/>
            <a:ext cx="2103945" cy="803552"/>
          </a:xfrm>
          <a:custGeom>
            <a:avLst/>
            <a:gdLst>
              <a:gd name="connsiteX0" fmla="*/ 1003795 w 2016815"/>
              <a:gd name="connsiteY0" fmla="*/ 0 h 770275"/>
              <a:gd name="connsiteX1" fmla="*/ 1994111 w 2016815"/>
              <a:gd name="connsiteY1" fmla="*/ 351853 h 770275"/>
              <a:gd name="connsiteX2" fmla="*/ 2016815 w 2016815"/>
              <a:gd name="connsiteY2" fmla="*/ 372375 h 770275"/>
              <a:gd name="connsiteX3" fmla="*/ 1948548 w 2016815"/>
              <a:gd name="connsiteY3" fmla="*/ 434420 h 770275"/>
              <a:gd name="connsiteX4" fmla="*/ 1012994 w 2016815"/>
              <a:gd name="connsiteY4" fmla="*/ 770275 h 770275"/>
              <a:gd name="connsiteX5" fmla="*/ 77441 w 2016815"/>
              <a:gd name="connsiteY5" fmla="*/ 434420 h 770275"/>
              <a:gd name="connsiteX6" fmla="*/ 0 w 2016815"/>
              <a:gd name="connsiteY6" fmla="*/ 364037 h 770275"/>
              <a:gd name="connsiteX7" fmla="*/ 13480 w 2016815"/>
              <a:gd name="connsiteY7" fmla="*/ 351853 h 770275"/>
              <a:gd name="connsiteX8" fmla="*/ 1003795 w 2016815"/>
              <a:gd name="connsiteY8" fmla="*/ 0 h 7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815" h="770275">
                <a:moveTo>
                  <a:pt x="1003795" y="0"/>
                </a:moveTo>
                <a:cubicBezTo>
                  <a:pt x="1355156" y="0"/>
                  <a:pt x="1706515" y="117285"/>
                  <a:pt x="1994111" y="351853"/>
                </a:cubicBezTo>
                <a:lnTo>
                  <a:pt x="2016815" y="372375"/>
                </a:lnTo>
                <a:lnTo>
                  <a:pt x="1948548" y="434420"/>
                </a:lnTo>
                <a:cubicBezTo>
                  <a:pt x="1694310" y="644236"/>
                  <a:pt x="1368371" y="770275"/>
                  <a:pt x="1012994" y="770275"/>
                </a:cubicBezTo>
                <a:cubicBezTo>
                  <a:pt x="657617" y="770275"/>
                  <a:pt x="331679" y="644236"/>
                  <a:pt x="77441" y="434420"/>
                </a:cubicBezTo>
                <a:lnTo>
                  <a:pt x="0" y="364037"/>
                </a:lnTo>
                <a:lnTo>
                  <a:pt x="13480" y="351853"/>
                </a:lnTo>
                <a:cubicBezTo>
                  <a:pt x="301077" y="117285"/>
                  <a:pt x="652436" y="0"/>
                  <a:pt x="1003795"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light"/>
                <a:ea typeface="+mn-ea"/>
                <a:cs typeface="+mn-cs"/>
              </a:rPr>
              <a:t>03</a:t>
            </a:r>
          </a:p>
        </p:txBody>
      </p:sp>
      <p:sp>
        <p:nvSpPr>
          <p:cNvPr id="8" name="02">
            <a:extLst>
              <a:ext uri="{FF2B5EF4-FFF2-40B4-BE49-F238E27FC236}">
                <a16:creationId xmlns:a16="http://schemas.microsoft.com/office/drawing/2014/main" id="{47CAF034-089D-42A8-90FD-598F2485EE55}"/>
              </a:ext>
            </a:extLst>
          </p:cNvPr>
          <p:cNvSpPr/>
          <p:nvPr/>
        </p:nvSpPr>
        <p:spPr>
          <a:xfrm>
            <a:off x="6843132" y="2710632"/>
            <a:ext cx="807221" cy="2107993"/>
          </a:xfrm>
          <a:custGeom>
            <a:avLst/>
            <a:gdLst>
              <a:gd name="connsiteX0" fmla="*/ 369959 w 773792"/>
              <a:gd name="connsiteY0" fmla="*/ 0 h 2020696"/>
              <a:gd name="connsiteX1" fmla="*/ 437937 w 773792"/>
              <a:gd name="connsiteY1" fmla="*/ 74795 h 2020696"/>
              <a:gd name="connsiteX2" fmla="*/ 773792 w 773792"/>
              <a:gd name="connsiteY2" fmla="*/ 1010348 h 2020696"/>
              <a:gd name="connsiteX3" fmla="*/ 437937 w 773792"/>
              <a:gd name="connsiteY3" fmla="*/ 1945902 h 2020696"/>
              <a:gd name="connsiteX4" fmla="*/ 369959 w 773792"/>
              <a:gd name="connsiteY4" fmla="*/ 2020696 h 2020696"/>
              <a:gd name="connsiteX5" fmla="*/ 351853 w 773792"/>
              <a:gd name="connsiteY5" fmla="*/ 2000664 h 2020696"/>
              <a:gd name="connsiteX6" fmla="*/ 351853 w 773792"/>
              <a:gd name="connsiteY6" fmla="*/ 20032 h 2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792" h="2020696">
                <a:moveTo>
                  <a:pt x="369959" y="0"/>
                </a:moveTo>
                <a:lnTo>
                  <a:pt x="437937" y="74795"/>
                </a:lnTo>
                <a:cubicBezTo>
                  <a:pt x="647753" y="329032"/>
                  <a:pt x="773792" y="654971"/>
                  <a:pt x="773792" y="1010348"/>
                </a:cubicBezTo>
                <a:cubicBezTo>
                  <a:pt x="773792" y="1365725"/>
                  <a:pt x="647753" y="1691664"/>
                  <a:pt x="437937" y="1945902"/>
                </a:cubicBezTo>
                <a:lnTo>
                  <a:pt x="369959" y="2020696"/>
                </a:lnTo>
                <a:lnTo>
                  <a:pt x="351853" y="2000664"/>
                </a:lnTo>
                <a:cubicBezTo>
                  <a:pt x="-117285" y="1425470"/>
                  <a:pt x="-117285" y="595227"/>
                  <a:pt x="351853" y="20032"/>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light"/>
                <a:ea typeface="+mn-ea"/>
                <a:cs typeface="+mn-cs"/>
              </a:rPr>
              <a:t>02</a:t>
            </a:r>
          </a:p>
        </p:txBody>
      </p:sp>
      <p:sp>
        <p:nvSpPr>
          <p:cNvPr id="7" name="01">
            <a:extLst>
              <a:ext uri="{FF2B5EF4-FFF2-40B4-BE49-F238E27FC236}">
                <a16:creationId xmlns:a16="http://schemas.microsoft.com/office/drawing/2014/main" id="{D69CEAC0-9736-4B86-BE5A-636B80110AC5}"/>
              </a:ext>
            </a:extLst>
          </p:cNvPr>
          <p:cNvSpPr/>
          <p:nvPr/>
        </p:nvSpPr>
        <p:spPr>
          <a:xfrm>
            <a:off x="5122530" y="2230308"/>
            <a:ext cx="2064328" cy="768152"/>
          </a:xfrm>
          <a:custGeom>
            <a:avLst/>
            <a:gdLst>
              <a:gd name="connsiteX0" fmla="*/ 993737 w 1978839"/>
              <a:gd name="connsiteY0" fmla="*/ 0 h 736341"/>
              <a:gd name="connsiteX1" fmla="*/ 1929291 w 1978839"/>
              <a:gd name="connsiteY1" fmla="*/ 335855 h 736341"/>
              <a:gd name="connsiteX2" fmla="*/ 1978839 w 1978839"/>
              <a:gd name="connsiteY2" fmla="*/ 380887 h 736341"/>
              <a:gd name="connsiteX3" fmla="*/ 1974854 w 1978839"/>
              <a:gd name="connsiteY3" fmla="*/ 384489 h 736341"/>
              <a:gd name="connsiteX4" fmla="*/ 121196 w 1978839"/>
              <a:gd name="connsiteY4" fmla="*/ 477838 h 736341"/>
              <a:gd name="connsiteX5" fmla="*/ 0 w 1978839"/>
              <a:gd name="connsiteY5" fmla="*/ 388736 h 736341"/>
              <a:gd name="connsiteX6" fmla="*/ 58184 w 1978839"/>
              <a:gd name="connsiteY6" fmla="*/ 335855 h 736341"/>
              <a:gd name="connsiteX7" fmla="*/ 993737 w 1978839"/>
              <a:gd name="connsiteY7" fmla="*/ 0 h 73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8839" h="736341">
                <a:moveTo>
                  <a:pt x="993737" y="0"/>
                </a:moveTo>
                <a:cubicBezTo>
                  <a:pt x="1349114" y="0"/>
                  <a:pt x="1675053" y="126039"/>
                  <a:pt x="1929291" y="335855"/>
                </a:cubicBezTo>
                <a:lnTo>
                  <a:pt x="1978839" y="380887"/>
                </a:lnTo>
                <a:lnTo>
                  <a:pt x="1974854" y="384489"/>
                </a:lnTo>
                <a:cubicBezTo>
                  <a:pt x="1440745" y="820116"/>
                  <a:pt x="686722" y="851232"/>
                  <a:pt x="121196" y="477838"/>
                </a:cubicBezTo>
                <a:lnTo>
                  <a:pt x="0" y="388736"/>
                </a:lnTo>
                <a:lnTo>
                  <a:pt x="58184" y="335855"/>
                </a:lnTo>
                <a:cubicBezTo>
                  <a:pt x="312422" y="126039"/>
                  <a:pt x="638360" y="0"/>
                  <a:pt x="993737"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light"/>
                <a:ea typeface="+mn-ea"/>
                <a:cs typeface="+mn-cs"/>
              </a:rPr>
              <a:t>01</a:t>
            </a:r>
          </a:p>
        </p:txBody>
      </p:sp>
      <p:sp>
        <p:nvSpPr>
          <p:cNvPr id="19" name="Heading 4">
            <a:extLst>
              <a:ext uri="{FF2B5EF4-FFF2-40B4-BE49-F238E27FC236}">
                <a16:creationId xmlns:a16="http://schemas.microsoft.com/office/drawing/2014/main" id="{81682EEE-20D0-481C-8D54-987C418422A2}"/>
              </a:ext>
            </a:extLst>
          </p:cNvPr>
          <p:cNvSpPr>
            <a:spLocks noGrp="1"/>
          </p:cNvSpPr>
          <p:nvPr>
            <p:ph type="body" sz="quarter" idx="12" hasCustomPrompt="1"/>
          </p:nvPr>
        </p:nvSpPr>
        <p:spPr>
          <a:xfrm rot="16200000">
            <a:off x="3446652" y="3380453"/>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a:t>Heading/ Content</a:t>
            </a:r>
          </a:p>
        </p:txBody>
      </p:sp>
      <p:sp>
        <p:nvSpPr>
          <p:cNvPr id="18" name="Heading 3">
            <a:extLst>
              <a:ext uri="{FF2B5EF4-FFF2-40B4-BE49-F238E27FC236}">
                <a16:creationId xmlns:a16="http://schemas.microsoft.com/office/drawing/2014/main" id="{5E6F5B62-97C4-421D-B0E0-8F5EFFE8B510}"/>
              </a:ext>
            </a:extLst>
          </p:cNvPr>
          <p:cNvSpPr>
            <a:spLocks noGrp="1"/>
          </p:cNvSpPr>
          <p:nvPr>
            <p:ph type="body" sz="quarter" idx="11" hasCustomPrompt="1"/>
          </p:nvPr>
        </p:nvSpPr>
        <p:spPr>
          <a:xfrm>
            <a:off x="5122819" y="4937137"/>
            <a:ext cx="2063750" cy="768350"/>
          </a:xfrm>
          <a:prstGeom prst="rect">
            <a:avLst/>
          </a:prstGeom>
        </p:spPr>
        <p:txBody>
          <a:bodyPr>
            <a:prstTxWarp prst="textArchDown">
              <a:avLst/>
            </a:prstTxWarp>
          </a:bodyPr>
          <a:lstStyle>
            <a:lvl1pPr marL="0" indent="0" algn="ctr">
              <a:buNone/>
              <a:defRPr>
                <a:solidFill>
                  <a:schemeClr val="bg1"/>
                </a:solidFill>
                <a:latin typeface="+mj-lt"/>
              </a:defRPr>
            </a:lvl1pPr>
          </a:lstStyle>
          <a:p>
            <a:pPr lvl="0"/>
            <a:r>
              <a:rPr lang="en-US"/>
              <a:t>Heading/ Content</a:t>
            </a:r>
          </a:p>
        </p:txBody>
      </p:sp>
      <p:sp>
        <p:nvSpPr>
          <p:cNvPr id="20" name="Heading 2">
            <a:extLst>
              <a:ext uri="{FF2B5EF4-FFF2-40B4-BE49-F238E27FC236}">
                <a16:creationId xmlns:a16="http://schemas.microsoft.com/office/drawing/2014/main" id="{0C669827-C60F-40EC-A311-6746E88C9A34}"/>
              </a:ext>
            </a:extLst>
          </p:cNvPr>
          <p:cNvSpPr>
            <a:spLocks noGrp="1"/>
          </p:cNvSpPr>
          <p:nvPr>
            <p:ph type="body" sz="quarter" idx="13" hasCustomPrompt="1"/>
          </p:nvPr>
        </p:nvSpPr>
        <p:spPr>
          <a:xfrm rot="5400000">
            <a:off x="6679890" y="3340410"/>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a:t>Heading/ Content</a:t>
            </a:r>
          </a:p>
        </p:txBody>
      </p:sp>
      <p:sp>
        <p:nvSpPr>
          <p:cNvPr id="16" name="Heading 1">
            <a:extLst>
              <a:ext uri="{FF2B5EF4-FFF2-40B4-BE49-F238E27FC236}">
                <a16:creationId xmlns:a16="http://schemas.microsoft.com/office/drawing/2014/main" id="{B3FCB490-7B64-4341-80D8-923F945A1C6A}"/>
              </a:ext>
            </a:extLst>
          </p:cNvPr>
          <p:cNvSpPr>
            <a:spLocks noGrp="1"/>
          </p:cNvSpPr>
          <p:nvPr>
            <p:ph type="body" sz="quarter" idx="10" hasCustomPrompt="1"/>
          </p:nvPr>
        </p:nvSpPr>
        <p:spPr>
          <a:xfrm>
            <a:off x="5122819" y="1745027"/>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a:t>Heading/ Content</a:t>
            </a:r>
          </a:p>
        </p:txBody>
      </p:sp>
      <p:sp>
        <p:nvSpPr>
          <p:cNvPr id="2" name="Title 1">
            <a:extLst>
              <a:ext uri="{FF2B5EF4-FFF2-40B4-BE49-F238E27FC236}">
                <a16:creationId xmlns:a16="http://schemas.microsoft.com/office/drawing/2014/main" id="{17534BDF-0A83-43C3-82A4-FE8BB3C740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0592125"/>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Six Section_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BC17-2EE0-48C7-9B2E-1697B39E405B}"/>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64A5F70B-CABB-4A58-8E29-4ABDF6EDC109}"/>
              </a:ext>
            </a:extLst>
          </p:cNvPr>
          <p:cNvCxnSpPr>
            <a:cxnSpLocks/>
            <a:stCxn id="26" idx="2"/>
          </p:cNvCxnSpPr>
          <p:nvPr/>
        </p:nvCxnSpPr>
        <p:spPr>
          <a:xfrm flipH="1" flipV="1">
            <a:off x="5009922" y="1764943"/>
            <a:ext cx="1053426"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635DFF1-6B79-4A3D-8B6D-28A28D579D20}"/>
              </a:ext>
            </a:extLst>
          </p:cNvPr>
          <p:cNvCxnSpPr>
            <a:cxnSpLocks/>
            <a:stCxn id="26" idx="2"/>
          </p:cNvCxnSpPr>
          <p:nvPr/>
        </p:nvCxnSpPr>
        <p:spPr>
          <a:xfrm flipV="1">
            <a:off x="6063348" y="1764943"/>
            <a:ext cx="1121439"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AB2D0F2-9E28-4076-92B6-ABA363692A46}"/>
              </a:ext>
            </a:extLst>
          </p:cNvPr>
          <p:cNvCxnSpPr>
            <a:cxnSpLocks/>
            <a:stCxn id="27" idx="2"/>
          </p:cNvCxnSpPr>
          <p:nvPr/>
        </p:nvCxnSpPr>
        <p:spPr>
          <a:xfrm flipH="1">
            <a:off x="5010657" y="3633413"/>
            <a:ext cx="1053145" cy="1906799"/>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FF84EF-F896-4606-ADD7-E3A4496ACB54}"/>
              </a:ext>
            </a:extLst>
          </p:cNvPr>
          <p:cNvCxnSpPr>
            <a:cxnSpLocks/>
            <a:stCxn id="24" idx="2"/>
          </p:cNvCxnSpPr>
          <p:nvPr/>
        </p:nvCxnSpPr>
        <p:spPr>
          <a:xfrm>
            <a:off x="6063348" y="3633413"/>
            <a:ext cx="1119542" cy="1905208"/>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B78F73-8ADC-4182-8E4E-24641628BEE3}"/>
              </a:ext>
            </a:extLst>
          </p:cNvPr>
          <p:cNvCxnSpPr>
            <a:cxnSpLocks/>
            <a:stCxn id="26" idx="2"/>
          </p:cNvCxnSpPr>
          <p:nvPr/>
        </p:nvCxnSpPr>
        <p:spPr>
          <a:xfrm flipH="1">
            <a:off x="4214964" y="3633414"/>
            <a:ext cx="1848384" cy="19163"/>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78A056-F33C-4269-ACC0-6B39670540F7}"/>
              </a:ext>
            </a:extLst>
          </p:cNvPr>
          <p:cNvCxnSpPr>
            <a:cxnSpLocks/>
            <a:stCxn id="24" idx="2"/>
          </p:cNvCxnSpPr>
          <p:nvPr/>
        </p:nvCxnSpPr>
        <p:spPr>
          <a:xfrm>
            <a:off x="6063348" y="3633413"/>
            <a:ext cx="1915586" cy="19164"/>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5F8FB86-45DF-477C-BADD-900EBFC68508}"/>
              </a:ext>
            </a:extLst>
          </p:cNvPr>
          <p:cNvSpPr/>
          <p:nvPr/>
        </p:nvSpPr>
        <p:spPr>
          <a:xfrm>
            <a:off x="2194001" y="1320325"/>
            <a:ext cx="2880408" cy="888696"/>
          </a:xfrm>
          <a:prstGeom prst="roundRect">
            <a:avLst>
              <a:gd name="adj" fmla="val 50000"/>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0" name="Rectangle: Rounded Corners 9">
            <a:extLst>
              <a:ext uri="{FF2B5EF4-FFF2-40B4-BE49-F238E27FC236}">
                <a16:creationId xmlns:a16="http://schemas.microsoft.com/office/drawing/2014/main" id="{B9FF0E2E-31F2-4441-A4B9-06ADE79A6A77}"/>
              </a:ext>
            </a:extLst>
          </p:cNvPr>
          <p:cNvSpPr/>
          <p:nvPr/>
        </p:nvSpPr>
        <p:spPr>
          <a:xfrm>
            <a:off x="7117592" y="1320325"/>
            <a:ext cx="2880408" cy="888696"/>
          </a:xfrm>
          <a:prstGeom prst="roundRect">
            <a:avLst>
              <a:gd name="adj" fmla="val 50000"/>
            </a:avLst>
          </a:prstGeom>
          <a:solidFill>
            <a:schemeClr val="tx2"/>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1" name="Rectangle: Rounded Corners 10">
            <a:extLst>
              <a:ext uri="{FF2B5EF4-FFF2-40B4-BE49-F238E27FC236}">
                <a16:creationId xmlns:a16="http://schemas.microsoft.com/office/drawing/2014/main" id="{03F3EAE0-1375-45CE-9507-D78AB0851630}"/>
              </a:ext>
            </a:extLst>
          </p:cNvPr>
          <p:cNvSpPr/>
          <p:nvPr/>
        </p:nvSpPr>
        <p:spPr>
          <a:xfrm>
            <a:off x="1350992" y="3208228"/>
            <a:ext cx="2880408" cy="888696"/>
          </a:xfrm>
          <a:prstGeom prst="roundRect">
            <a:avLst>
              <a:gd name="adj" fmla="val 50000"/>
            </a:avLst>
          </a:prstGeom>
          <a:solidFill>
            <a:schemeClr val="accent5"/>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2" name="Rectangle: Rounded Corners 11">
            <a:extLst>
              <a:ext uri="{FF2B5EF4-FFF2-40B4-BE49-F238E27FC236}">
                <a16:creationId xmlns:a16="http://schemas.microsoft.com/office/drawing/2014/main" id="{8323E34E-2C74-4C98-A01F-9EC39B9D82E9}"/>
              </a:ext>
            </a:extLst>
          </p:cNvPr>
          <p:cNvSpPr/>
          <p:nvPr/>
        </p:nvSpPr>
        <p:spPr>
          <a:xfrm>
            <a:off x="7960600" y="3208228"/>
            <a:ext cx="2880408" cy="888696"/>
          </a:xfrm>
          <a:prstGeom prst="roundRect">
            <a:avLst>
              <a:gd name="adj" fmla="val 50000"/>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3" name="Rectangle: Rounded Corners 12">
            <a:extLst>
              <a:ext uri="{FF2B5EF4-FFF2-40B4-BE49-F238E27FC236}">
                <a16:creationId xmlns:a16="http://schemas.microsoft.com/office/drawing/2014/main" id="{56C51243-46FD-48C1-A1D9-5A017EE498BA}"/>
              </a:ext>
            </a:extLst>
          </p:cNvPr>
          <p:cNvSpPr/>
          <p:nvPr/>
        </p:nvSpPr>
        <p:spPr>
          <a:xfrm>
            <a:off x="2204189" y="5095069"/>
            <a:ext cx="2880408" cy="888696"/>
          </a:xfrm>
          <a:prstGeom prst="roundRect">
            <a:avLst>
              <a:gd name="adj" fmla="val 50000"/>
            </a:avLst>
          </a:prstGeom>
          <a:solidFill>
            <a:schemeClr val="accent4"/>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4" name="Rectangle: Rounded Corners 13">
            <a:extLst>
              <a:ext uri="{FF2B5EF4-FFF2-40B4-BE49-F238E27FC236}">
                <a16:creationId xmlns:a16="http://schemas.microsoft.com/office/drawing/2014/main" id="{530858DB-241B-4B9E-95CF-4E2F9260FDD5}"/>
              </a:ext>
            </a:extLst>
          </p:cNvPr>
          <p:cNvSpPr/>
          <p:nvPr/>
        </p:nvSpPr>
        <p:spPr>
          <a:xfrm>
            <a:off x="7107404" y="5095069"/>
            <a:ext cx="2880408" cy="888696"/>
          </a:xfrm>
          <a:prstGeom prst="roundRect">
            <a:avLst>
              <a:gd name="adj" fmla="val 50000"/>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5" name="Oval 14">
            <a:extLst>
              <a:ext uri="{FF2B5EF4-FFF2-40B4-BE49-F238E27FC236}">
                <a16:creationId xmlns:a16="http://schemas.microsoft.com/office/drawing/2014/main" id="{D798092F-7B5F-4806-8F75-BB9B501EA198}"/>
              </a:ext>
            </a:extLst>
          </p:cNvPr>
          <p:cNvSpPr/>
          <p:nvPr/>
        </p:nvSpPr>
        <p:spPr>
          <a:xfrm>
            <a:off x="1447021" y="3292713"/>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6" name="Oval 15">
            <a:extLst>
              <a:ext uri="{FF2B5EF4-FFF2-40B4-BE49-F238E27FC236}">
                <a16:creationId xmlns:a16="http://schemas.microsoft.com/office/drawing/2014/main" id="{88DB0E15-2E36-4482-A5CD-243D48EAD180}"/>
              </a:ext>
            </a:extLst>
          </p:cNvPr>
          <p:cNvSpPr/>
          <p:nvPr/>
        </p:nvSpPr>
        <p:spPr>
          <a:xfrm>
            <a:off x="2300361" y="1404809"/>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7" name="Oval 16">
            <a:extLst>
              <a:ext uri="{FF2B5EF4-FFF2-40B4-BE49-F238E27FC236}">
                <a16:creationId xmlns:a16="http://schemas.microsoft.com/office/drawing/2014/main" id="{86668F20-711C-41FF-AFF3-A78BEBBF9AB7}"/>
              </a:ext>
            </a:extLst>
          </p:cNvPr>
          <p:cNvSpPr/>
          <p:nvPr/>
        </p:nvSpPr>
        <p:spPr>
          <a:xfrm>
            <a:off x="2300361" y="5179553"/>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8" name="Oval 17">
            <a:extLst>
              <a:ext uri="{FF2B5EF4-FFF2-40B4-BE49-F238E27FC236}">
                <a16:creationId xmlns:a16="http://schemas.microsoft.com/office/drawing/2014/main" id="{0E04E44B-70AE-4331-A69A-830AE1BB87C7}"/>
              </a:ext>
            </a:extLst>
          </p:cNvPr>
          <p:cNvSpPr/>
          <p:nvPr/>
        </p:nvSpPr>
        <p:spPr>
          <a:xfrm>
            <a:off x="9171913" y="1404809"/>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9" name="Oval 18">
            <a:extLst>
              <a:ext uri="{FF2B5EF4-FFF2-40B4-BE49-F238E27FC236}">
                <a16:creationId xmlns:a16="http://schemas.microsoft.com/office/drawing/2014/main" id="{46F01A18-B938-4238-8782-2E9AF2C960FC}"/>
              </a:ext>
            </a:extLst>
          </p:cNvPr>
          <p:cNvSpPr/>
          <p:nvPr/>
        </p:nvSpPr>
        <p:spPr>
          <a:xfrm>
            <a:off x="9171913" y="5179553"/>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0" name="Oval 19">
            <a:extLst>
              <a:ext uri="{FF2B5EF4-FFF2-40B4-BE49-F238E27FC236}">
                <a16:creationId xmlns:a16="http://schemas.microsoft.com/office/drawing/2014/main" id="{48BFF1C6-598B-4485-B80A-C376E9529086}"/>
              </a:ext>
            </a:extLst>
          </p:cNvPr>
          <p:cNvSpPr/>
          <p:nvPr/>
        </p:nvSpPr>
        <p:spPr>
          <a:xfrm>
            <a:off x="10025254" y="3292713"/>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1" name="TextBox 20">
            <a:extLst>
              <a:ext uri="{FF2B5EF4-FFF2-40B4-BE49-F238E27FC236}">
                <a16:creationId xmlns:a16="http://schemas.microsoft.com/office/drawing/2014/main" id="{E7328F4D-383D-412D-941B-554BC2D99F90}"/>
              </a:ext>
            </a:extLst>
          </p:cNvPr>
          <p:cNvSpPr txBox="1"/>
          <p:nvPr/>
        </p:nvSpPr>
        <p:spPr>
          <a:xfrm>
            <a:off x="4739740" y="2249996"/>
            <a:ext cx="559324" cy="520974"/>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41313">
                    <a:lumMod val="50000"/>
                    <a:lumOff val="50000"/>
                  </a:srgbClr>
                </a:solidFill>
                <a:effectLst/>
                <a:uLnTx/>
                <a:uFillTx/>
                <a:latin typeface="Segoe UI Semilight"/>
                <a:ea typeface="+mn-ea"/>
                <a:cs typeface="+mn-cs"/>
              </a:rPr>
              <a:t>06</a:t>
            </a:r>
          </a:p>
        </p:txBody>
      </p:sp>
      <p:sp>
        <p:nvSpPr>
          <p:cNvPr id="22" name="TextBox 21">
            <a:extLst>
              <a:ext uri="{FF2B5EF4-FFF2-40B4-BE49-F238E27FC236}">
                <a16:creationId xmlns:a16="http://schemas.microsoft.com/office/drawing/2014/main" id="{659D0B37-B013-4173-8340-5EE4F5F76F46}"/>
              </a:ext>
            </a:extLst>
          </p:cNvPr>
          <p:cNvSpPr txBox="1"/>
          <p:nvPr/>
        </p:nvSpPr>
        <p:spPr>
          <a:xfrm>
            <a:off x="6212278" y="1902119"/>
            <a:ext cx="559324" cy="520974"/>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41313">
                    <a:lumMod val="50000"/>
                    <a:lumOff val="50000"/>
                  </a:srgbClr>
                </a:solidFill>
                <a:effectLst/>
                <a:uLnTx/>
                <a:uFillTx/>
                <a:latin typeface="Segoe UI Semilight"/>
                <a:ea typeface="+mn-ea"/>
                <a:cs typeface="+mn-cs"/>
              </a:rPr>
              <a:t>01</a:t>
            </a:r>
          </a:p>
        </p:txBody>
      </p:sp>
      <p:grpSp>
        <p:nvGrpSpPr>
          <p:cNvPr id="23" name="Group 22">
            <a:extLst>
              <a:ext uri="{FF2B5EF4-FFF2-40B4-BE49-F238E27FC236}">
                <a16:creationId xmlns:a16="http://schemas.microsoft.com/office/drawing/2014/main" id="{465EE718-775A-4751-B9B6-33AF97D1C20C}"/>
              </a:ext>
            </a:extLst>
          </p:cNvPr>
          <p:cNvGrpSpPr/>
          <p:nvPr/>
        </p:nvGrpSpPr>
        <p:grpSpPr>
          <a:xfrm>
            <a:off x="4350474" y="1838332"/>
            <a:ext cx="3427245" cy="3591659"/>
            <a:chOff x="4853987" y="2234166"/>
            <a:chExt cx="2485924" cy="2605179"/>
          </a:xfrm>
        </p:grpSpPr>
        <p:sp>
          <p:nvSpPr>
            <p:cNvPr id="24" name="Freeform 6">
              <a:extLst>
                <a:ext uri="{FF2B5EF4-FFF2-40B4-BE49-F238E27FC236}">
                  <a16:creationId xmlns:a16="http://schemas.microsoft.com/office/drawing/2014/main" id="{8166F379-5E94-423F-B251-6B1C43585490}"/>
                </a:ext>
              </a:extLst>
            </p:cNvPr>
            <p:cNvSpPr>
              <a:spLocks/>
            </p:cNvSpPr>
            <p:nvPr/>
          </p:nvSpPr>
          <p:spPr bwMode="auto">
            <a:xfrm>
              <a:off x="6096406" y="3536213"/>
              <a:ext cx="1243505" cy="1079799"/>
            </a:xfrm>
            <a:custGeom>
              <a:avLst/>
              <a:gdLst>
                <a:gd name="T0" fmla="*/ 2921 w 2921"/>
                <a:gd name="T1" fmla="*/ 0 h 2530"/>
                <a:gd name="T2" fmla="*/ 1461 w 2921"/>
                <a:gd name="T3" fmla="*/ 2530 h 2530"/>
                <a:gd name="T4" fmla="*/ 0 w 2921"/>
                <a:gd name="T5" fmla="*/ 0 h 2530"/>
                <a:gd name="T6" fmla="*/ 2921 w 2921"/>
                <a:gd name="T7" fmla="*/ 0 h 2530"/>
              </a:gdLst>
              <a:ahLst/>
              <a:cxnLst>
                <a:cxn ang="0">
                  <a:pos x="T0" y="T1"/>
                </a:cxn>
                <a:cxn ang="0">
                  <a:pos x="T2" y="T3"/>
                </a:cxn>
                <a:cxn ang="0">
                  <a:pos x="T4" y="T5"/>
                </a:cxn>
                <a:cxn ang="0">
                  <a:pos x="T6" y="T7"/>
                </a:cxn>
              </a:cxnLst>
              <a:rect l="0" t="0" r="r" b="b"/>
              <a:pathLst>
                <a:path w="2921" h="2530">
                  <a:moveTo>
                    <a:pt x="2921" y="0"/>
                  </a:moveTo>
                  <a:cubicBezTo>
                    <a:pt x="2921" y="1044"/>
                    <a:pt x="2364" y="2008"/>
                    <a:pt x="1461" y="2530"/>
                  </a:cubicBezTo>
                  <a:lnTo>
                    <a:pt x="0" y="0"/>
                  </a:lnTo>
                  <a:lnTo>
                    <a:pt x="292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grpSp>
          <p:nvGrpSpPr>
            <p:cNvPr id="25" name="Group 24">
              <a:extLst>
                <a:ext uri="{FF2B5EF4-FFF2-40B4-BE49-F238E27FC236}">
                  <a16:creationId xmlns:a16="http://schemas.microsoft.com/office/drawing/2014/main" id="{9AD1E411-6623-4E4C-90A3-943A273AB4FB}"/>
                </a:ext>
              </a:extLst>
            </p:cNvPr>
            <p:cNvGrpSpPr/>
            <p:nvPr/>
          </p:nvGrpSpPr>
          <p:grpSpPr>
            <a:xfrm>
              <a:off x="4853987" y="2234166"/>
              <a:ext cx="2485924" cy="2605179"/>
              <a:chOff x="4853987" y="2234166"/>
              <a:chExt cx="2485924" cy="2605179"/>
            </a:xfrm>
          </p:grpSpPr>
          <p:sp>
            <p:nvSpPr>
              <p:cNvPr id="26" name="Freeform 5">
                <a:extLst>
                  <a:ext uri="{FF2B5EF4-FFF2-40B4-BE49-F238E27FC236}">
                    <a16:creationId xmlns:a16="http://schemas.microsoft.com/office/drawing/2014/main" id="{96E11D64-6F94-4FB0-B709-9996835C052D}"/>
                  </a:ext>
                </a:extLst>
              </p:cNvPr>
              <p:cNvSpPr>
                <a:spLocks/>
              </p:cNvSpPr>
              <p:nvPr/>
            </p:nvSpPr>
            <p:spPr bwMode="auto">
              <a:xfrm>
                <a:off x="6096406" y="2456414"/>
                <a:ext cx="1243505" cy="1079799"/>
              </a:xfrm>
              <a:custGeom>
                <a:avLst/>
                <a:gdLst>
                  <a:gd name="T0" fmla="*/ 1461 w 2921"/>
                  <a:gd name="T1" fmla="*/ 0 h 2529"/>
                  <a:gd name="T2" fmla="*/ 2921 w 2921"/>
                  <a:gd name="T3" fmla="*/ 2529 h 2529"/>
                  <a:gd name="T4" fmla="*/ 0 w 2921"/>
                  <a:gd name="T5" fmla="*/ 2529 h 2529"/>
                  <a:gd name="T6" fmla="*/ 1461 w 2921"/>
                  <a:gd name="T7" fmla="*/ 0 h 2529"/>
                </a:gdLst>
                <a:ahLst/>
                <a:cxnLst>
                  <a:cxn ang="0">
                    <a:pos x="T0" y="T1"/>
                  </a:cxn>
                  <a:cxn ang="0">
                    <a:pos x="T2" y="T3"/>
                  </a:cxn>
                  <a:cxn ang="0">
                    <a:pos x="T4" y="T5"/>
                  </a:cxn>
                  <a:cxn ang="0">
                    <a:pos x="T6" y="T7"/>
                  </a:cxn>
                </a:cxnLst>
                <a:rect l="0" t="0" r="r" b="b"/>
                <a:pathLst>
                  <a:path w="2921" h="2529">
                    <a:moveTo>
                      <a:pt x="1461" y="0"/>
                    </a:moveTo>
                    <a:cubicBezTo>
                      <a:pt x="2364" y="522"/>
                      <a:pt x="2921" y="1486"/>
                      <a:pt x="2921" y="2529"/>
                    </a:cubicBezTo>
                    <a:lnTo>
                      <a:pt x="0" y="2529"/>
                    </a:lnTo>
                    <a:lnTo>
                      <a:pt x="146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7" name="Freeform 7">
                <a:extLst>
                  <a:ext uri="{FF2B5EF4-FFF2-40B4-BE49-F238E27FC236}">
                    <a16:creationId xmlns:a16="http://schemas.microsoft.com/office/drawing/2014/main" id="{BCE530F5-293A-4314-A0F6-B91CD35F9EDF}"/>
                  </a:ext>
                </a:extLst>
              </p:cNvPr>
              <p:cNvSpPr>
                <a:spLocks/>
              </p:cNvSpPr>
              <p:nvPr/>
            </p:nvSpPr>
            <p:spPr bwMode="auto">
              <a:xfrm>
                <a:off x="5475196" y="3536213"/>
                <a:ext cx="1243505" cy="1303132"/>
              </a:xfrm>
              <a:custGeom>
                <a:avLst/>
                <a:gdLst>
                  <a:gd name="T0" fmla="*/ 2921 w 2921"/>
                  <a:gd name="T1" fmla="*/ 2530 h 3052"/>
                  <a:gd name="T2" fmla="*/ 0 w 2921"/>
                  <a:gd name="T3" fmla="*/ 2530 h 3052"/>
                  <a:gd name="T4" fmla="*/ 1460 w 2921"/>
                  <a:gd name="T5" fmla="*/ 0 h 3052"/>
                  <a:gd name="T6" fmla="*/ 2921 w 2921"/>
                  <a:gd name="T7" fmla="*/ 2530 h 3052"/>
                </a:gdLst>
                <a:ahLst/>
                <a:cxnLst>
                  <a:cxn ang="0">
                    <a:pos x="T0" y="T1"/>
                  </a:cxn>
                  <a:cxn ang="0">
                    <a:pos x="T2" y="T3"/>
                  </a:cxn>
                  <a:cxn ang="0">
                    <a:pos x="T4" y="T5"/>
                  </a:cxn>
                  <a:cxn ang="0">
                    <a:pos x="T6" y="T7"/>
                  </a:cxn>
                </a:cxnLst>
                <a:rect l="0" t="0" r="r" b="b"/>
                <a:pathLst>
                  <a:path w="2921" h="3052">
                    <a:moveTo>
                      <a:pt x="2921" y="2530"/>
                    </a:moveTo>
                    <a:cubicBezTo>
                      <a:pt x="2017" y="3052"/>
                      <a:pt x="904" y="3052"/>
                      <a:pt x="0" y="2530"/>
                    </a:cubicBezTo>
                    <a:lnTo>
                      <a:pt x="1460" y="0"/>
                    </a:lnTo>
                    <a:lnTo>
                      <a:pt x="2921"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8" name="Freeform 8">
                <a:extLst>
                  <a:ext uri="{FF2B5EF4-FFF2-40B4-BE49-F238E27FC236}">
                    <a16:creationId xmlns:a16="http://schemas.microsoft.com/office/drawing/2014/main" id="{A13F4972-05A0-48A0-BB5E-4932D2185272}"/>
                  </a:ext>
                </a:extLst>
              </p:cNvPr>
              <p:cNvSpPr>
                <a:spLocks/>
              </p:cNvSpPr>
              <p:nvPr/>
            </p:nvSpPr>
            <p:spPr bwMode="auto">
              <a:xfrm>
                <a:off x="4853987" y="3536213"/>
                <a:ext cx="1242420" cy="1079799"/>
              </a:xfrm>
              <a:custGeom>
                <a:avLst/>
                <a:gdLst>
                  <a:gd name="T0" fmla="*/ 1460 w 2920"/>
                  <a:gd name="T1" fmla="*/ 2530 h 2530"/>
                  <a:gd name="T2" fmla="*/ 0 w 2920"/>
                  <a:gd name="T3" fmla="*/ 0 h 2530"/>
                  <a:gd name="T4" fmla="*/ 2920 w 2920"/>
                  <a:gd name="T5" fmla="*/ 0 h 2530"/>
                  <a:gd name="T6" fmla="*/ 1460 w 2920"/>
                  <a:gd name="T7" fmla="*/ 2530 h 2530"/>
                </a:gdLst>
                <a:ahLst/>
                <a:cxnLst>
                  <a:cxn ang="0">
                    <a:pos x="T0" y="T1"/>
                  </a:cxn>
                  <a:cxn ang="0">
                    <a:pos x="T2" y="T3"/>
                  </a:cxn>
                  <a:cxn ang="0">
                    <a:pos x="T4" y="T5"/>
                  </a:cxn>
                  <a:cxn ang="0">
                    <a:pos x="T6" y="T7"/>
                  </a:cxn>
                </a:cxnLst>
                <a:rect l="0" t="0" r="r" b="b"/>
                <a:pathLst>
                  <a:path w="2920" h="2530">
                    <a:moveTo>
                      <a:pt x="1460" y="2530"/>
                    </a:moveTo>
                    <a:cubicBezTo>
                      <a:pt x="557" y="2008"/>
                      <a:pt x="0" y="1044"/>
                      <a:pt x="0" y="0"/>
                    </a:cubicBezTo>
                    <a:lnTo>
                      <a:pt x="2920" y="0"/>
                    </a:lnTo>
                    <a:lnTo>
                      <a:pt x="1460"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9" name="Freeform 9">
                <a:extLst>
                  <a:ext uri="{FF2B5EF4-FFF2-40B4-BE49-F238E27FC236}">
                    <a16:creationId xmlns:a16="http://schemas.microsoft.com/office/drawing/2014/main" id="{966910E8-3C4E-4E63-BDEA-4343B6A86CC6}"/>
                  </a:ext>
                </a:extLst>
              </p:cNvPr>
              <p:cNvSpPr>
                <a:spLocks/>
              </p:cNvSpPr>
              <p:nvPr/>
            </p:nvSpPr>
            <p:spPr bwMode="auto">
              <a:xfrm>
                <a:off x="4853987" y="2456414"/>
                <a:ext cx="1242420" cy="1079799"/>
              </a:xfrm>
              <a:custGeom>
                <a:avLst/>
                <a:gdLst>
                  <a:gd name="T0" fmla="*/ 0 w 2920"/>
                  <a:gd name="T1" fmla="*/ 2529 h 2529"/>
                  <a:gd name="T2" fmla="*/ 1460 w 2920"/>
                  <a:gd name="T3" fmla="*/ 0 h 2529"/>
                  <a:gd name="T4" fmla="*/ 2920 w 2920"/>
                  <a:gd name="T5" fmla="*/ 2529 h 2529"/>
                  <a:gd name="T6" fmla="*/ 0 w 2920"/>
                  <a:gd name="T7" fmla="*/ 2529 h 2529"/>
                </a:gdLst>
                <a:ahLst/>
                <a:cxnLst>
                  <a:cxn ang="0">
                    <a:pos x="T0" y="T1"/>
                  </a:cxn>
                  <a:cxn ang="0">
                    <a:pos x="T2" y="T3"/>
                  </a:cxn>
                  <a:cxn ang="0">
                    <a:pos x="T4" y="T5"/>
                  </a:cxn>
                  <a:cxn ang="0">
                    <a:pos x="T6" y="T7"/>
                  </a:cxn>
                </a:cxnLst>
                <a:rect l="0" t="0" r="r" b="b"/>
                <a:pathLst>
                  <a:path w="2920" h="2529">
                    <a:moveTo>
                      <a:pt x="0" y="2529"/>
                    </a:moveTo>
                    <a:cubicBezTo>
                      <a:pt x="0" y="1486"/>
                      <a:pt x="557" y="522"/>
                      <a:pt x="1460" y="0"/>
                    </a:cubicBezTo>
                    <a:lnTo>
                      <a:pt x="2920" y="2529"/>
                    </a:lnTo>
                    <a:lnTo>
                      <a:pt x="0" y="2529"/>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30" name="Freeform 10">
                <a:extLst>
                  <a:ext uri="{FF2B5EF4-FFF2-40B4-BE49-F238E27FC236}">
                    <a16:creationId xmlns:a16="http://schemas.microsoft.com/office/drawing/2014/main" id="{AC0322CE-2E30-4CDC-A994-E26FDE86B19A}"/>
                  </a:ext>
                </a:extLst>
              </p:cNvPr>
              <p:cNvSpPr>
                <a:spLocks/>
              </p:cNvSpPr>
              <p:nvPr/>
            </p:nvSpPr>
            <p:spPr bwMode="auto">
              <a:xfrm>
                <a:off x="5475196" y="2234166"/>
                <a:ext cx="1243505" cy="1302047"/>
              </a:xfrm>
              <a:custGeom>
                <a:avLst/>
                <a:gdLst>
                  <a:gd name="T0" fmla="*/ 0 w 2921"/>
                  <a:gd name="T1" fmla="*/ 522 h 3051"/>
                  <a:gd name="T2" fmla="*/ 2921 w 2921"/>
                  <a:gd name="T3" fmla="*/ 522 h 3051"/>
                  <a:gd name="T4" fmla="*/ 1460 w 2921"/>
                  <a:gd name="T5" fmla="*/ 3051 h 3051"/>
                  <a:gd name="T6" fmla="*/ 0 w 2921"/>
                  <a:gd name="T7" fmla="*/ 522 h 3051"/>
                </a:gdLst>
                <a:ahLst/>
                <a:cxnLst>
                  <a:cxn ang="0">
                    <a:pos x="T0" y="T1"/>
                  </a:cxn>
                  <a:cxn ang="0">
                    <a:pos x="T2" y="T3"/>
                  </a:cxn>
                  <a:cxn ang="0">
                    <a:pos x="T4" y="T5"/>
                  </a:cxn>
                  <a:cxn ang="0">
                    <a:pos x="T6" y="T7"/>
                  </a:cxn>
                </a:cxnLst>
                <a:rect l="0" t="0" r="r" b="b"/>
                <a:pathLst>
                  <a:path w="2921" h="3051">
                    <a:moveTo>
                      <a:pt x="0" y="522"/>
                    </a:moveTo>
                    <a:cubicBezTo>
                      <a:pt x="904" y="0"/>
                      <a:pt x="2017" y="0"/>
                      <a:pt x="2921" y="522"/>
                    </a:cubicBezTo>
                    <a:lnTo>
                      <a:pt x="1460" y="3051"/>
                    </a:lnTo>
                    <a:lnTo>
                      <a:pt x="0" y="522"/>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31" name="Oval 30">
                <a:extLst>
                  <a:ext uri="{FF2B5EF4-FFF2-40B4-BE49-F238E27FC236}">
                    <a16:creationId xmlns:a16="http://schemas.microsoft.com/office/drawing/2014/main" id="{84330684-C251-4432-AFF9-595EC8121CA7}"/>
                  </a:ext>
                </a:extLst>
              </p:cNvPr>
              <p:cNvSpPr/>
              <p:nvPr/>
            </p:nvSpPr>
            <p:spPr>
              <a:xfrm>
                <a:off x="5093804" y="2530784"/>
                <a:ext cx="2007673" cy="2007673"/>
              </a:xfrm>
              <a:prstGeom prst="ellipse">
                <a:avLst/>
              </a:prstGeom>
              <a:gradFill>
                <a:gsLst>
                  <a:gs pos="0">
                    <a:schemeClr val="bg1">
                      <a:lumMod val="85000"/>
                    </a:schemeClr>
                  </a:gs>
                  <a:gs pos="50000">
                    <a:schemeClr val="bg1">
                      <a:lumMod val="85000"/>
                    </a:schemeClr>
                  </a:gs>
                  <a:gs pos="100000">
                    <a:schemeClr val="bg1">
                      <a:lumMod val="7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41313"/>
                  </a:solidFill>
                  <a:effectLst/>
                  <a:uLnTx/>
                  <a:uFillTx/>
                  <a:latin typeface="Segoe UI Semilight"/>
                  <a:ea typeface="+mn-ea"/>
                  <a:cs typeface="+mn-cs"/>
                </a:endParaRPr>
              </a:p>
            </p:txBody>
          </p:sp>
        </p:grpSp>
      </p:grpSp>
      <p:sp>
        <p:nvSpPr>
          <p:cNvPr id="32" name="Heading 6">
            <a:extLst>
              <a:ext uri="{FF2B5EF4-FFF2-40B4-BE49-F238E27FC236}">
                <a16:creationId xmlns:a16="http://schemas.microsoft.com/office/drawing/2014/main" id="{F01A4475-4071-41AE-BF1E-878DC66BBE1D}"/>
              </a:ext>
            </a:extLst>
          </p:cNvPr>
          <p:cNvSpPr>
            <a:spLocks noGrp="1"/>
          </p:cNvSpPr>
          <p:nvPr>
            <p:ph type="body" sz="quarter" idx="12" hasCustomPrompt="1"/>
          </p:nvPr>
        </p:nvSpPr>
        <p:spPr>
          <a:xfrm>
            <a:off x="3189835" y="1358366"/>
            <a:ext cx="1793745" cy="812610"/>
          </a:xfrm>
          <a:prstGeom prst="rect">
            <a:avLst/>
          </a:prstGeom>
        </p:spPr>
        <p:txBody>
          <a:bodyPr anchor="ctr" anchorCtr="0"/>
          <a:lstStyle>
            <a:lvl1pPr marL="0" indent="0">
              <a:buNone/>
              <a:defRPr sz="1400" b="0">
                <a:solidFill>
                  <a:schemeClr val="bg1"/>
                </a:solidFill>
                <a:latin typeface="+mj-lt"/>
              </a:defRPr>
            </a:lvl1pPr>
          </a:lstStyle>
          <a:p>
            <a:r>
              <a:rPr lang="en-US"/>
              <a:t>Heading 6</a:t>
            </a:r>
          </a:p>
        </p:txBody>
      </p:sp>
      <p:sp>
        <p:nvSpPr>
          <p:cNvPr id="33" name="Heading 5">
            <a:extLst>
              <a:ext uri="{FF2B5EF4-FFF2-40B4-BE49-F238E27FC236}">
                <a16:creationId xmlns:a16="http://schemas.microsoft.com/office/drawing/2014/main" id="{2A6B088A-FBBA-44A9-BBBE-ADFD5416AC81}"/>
              </a:ext>
            </a:extLst>
          </p:cNvPr>
          <p:cNvSpPr>
            <a:spLocks noGrp="1"/>
          </p:cNvSpPr>
          <p:nvPr>
            <p:ph type="body" sz="quarter" idx="21" hasCustomPrompt="1"/>
          </p:nvPr>
        </p:nvSpPr>
        <p:spPr>
          <a:xfrm>
            <a:off x="2281187" y="3272462"/>
            <a:ext cx="1749864" cy="812610"/>
          </a:xfrm>
          <a:prstGeom prst="rect">
            <a:avLst/>
          </a:prstGeom>
        </p:spPr>
        <p:txBody>
          <a:bodyPr anchor="ctr" anchorCtr="0"/>
          <a:lstStyle>
            <a:lvl1pPr marL="0" indent="0">
              <a:buNone/>
              <a:defRPr sz="1400" b="0">
                <a:solidFill>
                  <a:schemeClr val="bg1"/>
                </a:solidFill>
                <a:latin typeface="+mj-lt"/>
              </a:defRPr>
            </a:lvl1pPr>
          </a:lstStyle>
          <a:p>
            <a:r>
              <a:rPr lang="en-US"/>
              <a:t>Heading 5</a:t>
            </a:r>
          </a:p>
        </p:txBody>
      </p:sp>
      <p:sp>
        <p:nvSpPr>
          <p:cNvPr id="34" name="Heading 4">
            <a:extLst>
              <a:ext uri="{FF2B5EF4-FFF2-40B4-BE49-F238E27FC236}">
                <a16:creationId xmlns:a16="http://schemas.microsoft.com/office/drawing/2014/main" id="{4A4B4E8F-2999-407D-8491-94BFC5594D48}"/>
              </a:ext>
            </a:extLst>
          </p:cNvPr>
          <p:cNvSpPr>
            <a:spLocks noGrp="1"/>
          </p:cNvSpPr>
          <p:nvPr>
            <p:ph type="body" sz="quarter" idx="22" hasCustomPrompt="1"/>
          </p:nvPr>
        </p:nvSpPr>
        <p:spPr>
          <a:xfrm>
            <a:off x="3128211" y="5132316"/>
            <a:ext cx="1759633" cy="812610"/>
          </a:xfrm>
          <a:prstGeom prst="rect">
            <a:avLst/>
          </a:prstGeom>
        </p:spPr>
        <p:txBody>
          <a:bodyPr anchor="ctr" anchorCtr="0"/>
          <a:lstStyle>
            <a:lvl1pPr marL="0" indent="0">
              <a:buNone/>
              <a:defRPr sz="1400" b="0">
                <a:solidFill>
                  <a:schemeClr val="bg1"/>
                </a:solidFill>
                <a:latin typeface="+mj-lt"/>
              </a:defRPr>
            </a:lvl1pPr>
          </a:lstStyle>
          <a:p>
            <a:r>
              <a:rPr lang="en-US"/>
              <a:t>Heading 4</a:t>
            </a:r>
          </a:p>
        </p:txBody>
      </p:sp>
      <p:sp>
        <p:nvSpPr>
          <p:cNvPr id="35" name="Heading 3">
            <a:extLst>
              <a:ext uri="{FF2B5EF4-FFF2-40B4-BE49-F238E27FC236}">
                <a16:creationId xmlns:a16="http://schemas.microsoft.com/office/drawing/2014/main" id="{EF12A83D-3631-4897-B51C-B56051610522}"/>
              </a:ext>
            </a:extLst>
          </p:cNvPr>
          <p:cNvSpPr>
            <a:spLocks noGrp="1"/>
          </p:cNvSpPr>
          <p:nvPr>
            <p:ph type="body" sz="quarter" idx="23" hasCustomPrompt="1"/>
          </p:nvPr>
        </p:nvSpPr>
        <p:spPr>
          <a:xfrm>
            <a:off x="7369013" y="5132316"/>
            <a:ext cx="1680087" cy="827772"/>
          </a:xfrm>
          <a:prstGeom prst="rect">
            <a:avLst/>
          </a:prstGeom>
        </p:spPr>
        <p:txBody>
          <a:bodyPr anchor="ctr" anchorCtr="0"/>
          <a:lstStyle>
            <a:lvl1pPr marL="0" indent="0" algn="r">
              <a:buNone/>
              <a:defRPr sz="1400" b="0">
                <a:solidFill>
                  <a:schemeClr val="bg1"/>
                </a:solidFill>
                <a:latin typeface="+mj-lt"/>
              </a:defRPr>
            </a:lvl1pPr>
          </a:lstStyle>
          <a:p>
            <a:r>
              <a:rPr lang="en-US"/>
              <a:t>Heading 3</a:t>
            </a:r>
          </a:p>
        </p:txBody>
      </p:sp>
      <p:sp>
        <p:nvSpPr>
          <p:cNvPr id="36" name="Heading 2">
            <a:extLst>
              <a:ext uri="{FF2B5EF4-FFF2-40B4-BE49-F238E27FC236}">
                <a16:creationId xmlns:a16="http://schemas.microsoft.com/office/drawing/2014/main" id="{62784008-40B2-4816-8ECD-B9B90C72B4DB}"/>
              </a:ext>
            </a:extLst>
          </p:cNvPr>
          <p:cNvSpPr>
            <a:spLocks noGrp="1"/>
          </p:cNvSpPr>
          <p:nvPr>
            <p:ph type="body" sz="quarter" idx="24" hasCustomPrompt="1"/>
          </p:nvPr>
        </p:nvSpPr>
        <p:spPr>
          <a:xfrm>
            <a:off x="8258985" y="3252508"/>
            <a:ext cx="1632653" cy="812610"/>
          </a:xfrm>
          <a:prstGeom prst="rect">
            <a:avLst/>
          </a:prstGeom>
        </p:spPr>
        <p:txBody>
          <a:bodyPr anchor="ctr" anchorCtr="0"/>
          <a:lstStyle>
            <a:lvl1pPr marL="0" indent="0" algn="r">
              <a:buNone/>
              <a:defRPr sz="1400" b="0">
                <a:solidFill>
                  <a:schemeClr val="bg1"/>
                </a:solidFill>
                <a:latin typeface="+mj-lt"/>
              </a:defRPr>
            </a:lvl1pPr>
          </a:lstStyle>
          <a:p>
            <a:r>
              <a:rPr lang="en-US"/>
              <a:t>Heading 2</a:t>
            </a:r>
          </a:p>
        </p:txBody>
      </p:sp>
      <p:sp>
        <p:nvSpPr>
          <p:cNvPr id="37" name="Heading 1">
            <a:extLst>
              <a:ext uri="{FF2B5EF4-FFF2-40B4-BE49-F238E27FC236}">
                <a16:creationId xmlns:a16="http://schemas.microsoft.com/office/drawing/2014/main" id="{318FDEB6-3FC9-4171-B226-217F9AFA0659}"/>
              </a:ext>
            </a:extLst>
          </p:cNvPr>
          <p:cNvSpPr>
            <a:spLocks noGrp="1"/>
          </p:cNvSpPr>
          <p:nvPr>
            <p:ph type="body" sz="quarter" idx="25" hasCustomPrompt="1"/>
          </p:nvPr>
        </p:nvSpPr>
        <p:spPr>
          <a:xfrm>
            <a:off x="7443086" y="1342794"/>
            <a:ext cx="1622465" cy="812610"/>
          </a:xfrm>
          <a:prstGeom prst="rect">
            <a:avLst/>
          </a:prstGeom>
        </p:spPr>
        <p:txBody>
          <a:bodyPr anchor="ctr" anchorCtr="0"/>
          <a:lstStyle>
            <a:lvl1pPr marL="0" indent="0" algn="r">
              <a:buNone/>
              <a:defRPr sz="1400" b="0">
                <a:solidFill>
                  <a:schemeClr val="bg1"/>
                </a:solidFill>
                <a:latin typeface="+mj-lt"/>
              </a:defRPr>
            </a:lvl1pPr>
          </a:lstStyle>
          <a:p>
            <a:r>
              <a:rPr lang="en-US"/>
              <a:t>Heading 1</a:t>
            </a:r>
          </a:p>
        </p:txBody>
      </p:sp>
      <p:sp>
        <p:nvSpPr>
          <p:cNvPr id="40" name="Text Placeholder 39">
            <a:extLst>
              <a:ext uri="{FF2B5EF4-FFF2-40B4-BE49-F238E27FC236}">
                <a16:creationId xmlns:a16="http://schemas.microsoft.com/office/drawing/2014/main" id="{0D3F429B-B10A-4D7D-BBFB-05A18622B431}"/>
              </a:ext>
            </a:extLst>
          </p:cNvPr>
          <p:cNvSpPr>
            <a:spLocks noGrp="1"/>
          </p:cNvSpPr>
          <p:nvPr>
            <p:ph type="body" sz="quarter" idx="26"/>
          </p:nvPr>
        </p:nvSpPr>
        <p:spPr>
          <a:xfrm>
            <a:off x="5156200" y="2904067"/>
            <a:ext cx="1820863" cy="1549400"/>
          </a:xfrm>
        </p:spPr>
        <p:txBody>
          <a:bodyPr/>
          <a:lstStyle>
            <a:lvl1pPr algn="ctr">
              <a:defRPr>
                <a:latin typeface="+mj-lt"/>
              </a:defRPr>
            </a:lvl1pPr>
          </a:lstStyle>
          <a:p>
            <a:pPr lvl="0"/>
            <a:r>
              <a:rPr lang="en-US"/>
              <a:t>Click to edit Master text styles</a:t>
            </a:r>
          </a:p>
        </p:txBody>
      </p:sp>
    </p:spTree>
    <p:extLst>
      <p:ext uri="{BB962C8B-B14F-4D97-AF65-F5344CB8AC3E}">
        <p14:creationId xmlns:p14="http://schemas.microsoft.com/office/powerpoint/2010/main" val="3382493569"/>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martArt Graphic - Right">
    <p:spTree>
      <p:nvGrpSpPr>
        <p:cNvPr id="1" name=""/>
        <p:cNvGrpSpPr/>
        <p:nvPr/>
      </p:nvGrpSpPr>
      <p:grpSpPr>
        <a:xfrm>
          <a:off x="0" y="0"/>
          <a:ext cx="0" cy="0"/>
          <a:chOff x="0" y="0"/>
          <a:chExt cx="0" cy="0"/>
        </a:xfrm>
      </p:grpSpPr>
      <p:cxnSp>
        <p:nvCxnSpPr>
          <p:cNvPr id="12" name="Line - Horiz 2">
            <a:extLst>
              <a:ext uri="{FF2B5EF4-FFF2-40B4-BE49-F238E27FC236}">
                <a16:creationId xmlns:a16="http://schemas.microsoft.com/office/drawing/2014/main" id="{7C53CC71-6A46-4528-B33C-5611482A08B1}"/>
              </a:ext>
            </a:extLst>
          </p:cNvPr>
          <p:cNvCxnSpPr>
            <a:cxnSpLocks/>
          </p:cNvCxnSpPr>
          <p:nvPr/>
        </p:nvCxnSpPr>
        <p:spPr>
          <a:xfrm>
            <a:off x="5595938" y="2186638"/>
            <a:ext cx="5727382"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 name="Line - Horiz 1">
            <a:extLst>
              <a:ext uri="{FF2B5EF4-FFF2-40B4-BE49-F238E27FC236}">
                <a16:creationId xmlns:a16="http://schemas.microsoft.com/office/drawing/2014/main" id="{B19320D0-741C-46F5-ADB6-5DF83093D6DE}"/>
              </a:ext>
            </a:extLst>
          </p:cNvPr>
          <p:cNvCxnSpPr>
            <a:cxnSpLocks/>
          </p:cNvCxnSpPr>
          <p:nvPr/>
        </p:nvCxnSpPr>
        <p:spPr>
          <a:xfrm>
            <a:off x="915194" y="2186638"/>
            <a:ext cx="448168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Heading 2">
            <a:extLst>
              <a:ext uri="{FF2B5EF4-FFF2-40B4-BE49-F238E27FC236}">
                <a16:creationId xmlns:a16="http://schemas.microsoft.com/office/drawing/2014/main" id="{BC9CE555-844F-46C3-AABB-F8A9B038A1AA}"/>
              </a:ext>
            </a:extLst>
          </p:cNvPr>
          <p:cNvSpPr>
            <a:spLocks noGrp="1"/>
          </p:cNvSpPr>
          <p:nvPr>
            <p:ph type="body" sz="quarter" idx="21" hasCustomPrompt="1"/>
          </p:nvPr>
        </p:nvSpPr>
        <p:spPr>
          <a:xfrm>
            <a:off x="5595938" y="1711961"/>
            <a:ext cx="5681662" cy="375262"/>
          </a:xfrm>
          <a:prstGeom prst="rect">
            <a:avLst/>
          </a:prstGeom>
        </p:spPr>
        <p:txBody>
          <a:bodyPr/>
          <a:lstStyle>
            <a:lvl1pPr marL="0" indent="0" algn="ctr">
              <a:buNone/>
              <a:defRPr sz="1400" b="0">
                <a:solidFill>
                  <a:schemeClr val="tx2"/>
                </a:solidFill>
                <a:latin typeface="+mj-lt"/>
              </a:defRPr>
            </a:lvl1pPr>
          </a:lstStyle>
          <a:p>
            <a:pPr lvl="0">
              <a:buNone/>
            </a:pPr>
            <a:r>
              <a:rPr lang="en-US"/>
              <a:t>Heading 2</a:t>
            </a:r>
          </a:p>
        </p:txBody>
      </p:sp>
      <p:sp>
        <p:nvSpPr>
          <p:cNvPr id="8" name="SmartArt Placeholder 1">
            <a:extLst>
              <a:ext uri="{FF2B5EF4-FFF2-40B4-BE49-F238E27FC236}">
                <a16:creationId xmlns:a16="http://schemas.microsoft.com/office/drawing/2014/main" id="{79EA67C7-C1F9-4F4C-9252-2FDEADD80E12}"/>
              </a:ext>
            </a:extLst>
          </p:cNvPr>
          <p:cNvSpPr>
            <a:spLocks noGrp="1"/>
          </p:cNvSpPr>
          <p:nvPr>
            <p:ph type="dgm" sz="quarter" idx="22"/>
          </p:nvPr>
        </p:nvSpPr>
        <p:spPr>
          <a:xfrm>
            <a:off x="5595938" y="2286055"/>
            <a:ext cx="5680075" cy="3555944"/>
          </a:xfrm>
        </p:spPr>
        <p:txBody>
          <a:bodyPr/>
          <a:lstStyle/>
          <a:p>
            <a:r>
              <a:rPr lang="en-US"/>
              <a:t>Click icon to add SmartArt graphic</a:t>
            </a:r>
          </a:p>
        </p:txBody>
      </p:sp>
      <p:sp>
        <p:nvSpPr>
          <p:cNvPr id="11" name="Content 1">
            <a:extLst>
              <a:ext uri="{FF2B5EF4-FFF2-40B4-BE49-F238E27FC236}">
                <a16:creationId xmlns:a16="http://schemas.microsoft.com/office/drawing/2014/main" id="{3C3C81FE-B594-4D57-AB22-8771221F4317}"/>
              </a:ext>
            </a:extLst>
          </p:cNvPr>
          <p:cNvSpPr>
            <a:spLocks noGrp="1"/>
          </p:cNvSpPr>
          <p:nvPr>
            <p:ph sz="quarter" idx="23"/>
          </p:nvPr>
        </p:nvSpPr>
        <p:spPr>
          <a:xfrm>
            <a:off x="914400" y="2286055"/>
            <a:ext cx="4481513" cy="3489906"/>
          </a:xfrm>
        </p:spPr>
        <p:txBody>
          <a:bodyPr/>
          <a:lstStyle/>
          <a:p>
            <a:pPr lvl="0"/>
            <a:r>
              <a:rPr lang="en-US"/>
              <a:t>Click to edit Master text styles</a:t>
            </a:r>
          </a:p>
          <a:p>
            <a:pPr lvl="1"/>
            <a:r>
              <a:rPr lang="en-US"/>
              <a:t>Second level</a:t>
            </a:r>
          </a:p>
          <a:p>
            <a:pPr lvl="2"/>
            <a:r>
              <a:rPr lang="en-US"/>
              <a:t>Third level</a:t>
            </a:r>
          </a:p>
        </p:txBody>
      </p:sp>
      <p:sp>
        <p:nvSpPr>
          <p:cNvPr id="4" name="Heading 1">
            <a:extLst>
              <a:ext uri="{FF2B5EF4-FFF2-40B4-BE49-F238E27FC236}">
                <a16:creationId xmlns:a16="http://schemas.microsoft.com/office/drawing/2014/main" id="{0FED8DF8-E224-4FF4-B3B4-B7E8DD657BD6}"/>
              </a:ext>
            </a:extLst>
          </p:cNvPr>
          <p:cNvSpPr>
            <a:spLocks noGrp="1"/>
          </p:cNvSpPr>
          <p:nvPr>
            <p:ph type="body" sz="quarter" idx="20" hasCustomPrompt="1"/>
          </p:nvPr>
        </p:nvSpPr>
        <p:spPr>
          <a:xfrm>
            <a:off x="915193" y="1711961"/>
            <a:ext cx="4481687" cy="375262"/>
          </a:xfrm>
          <a:prstGeom prst="rect">
            <a:avLst/>
          </a:prstGeom>
        </p:spPr>
        <p:txBody>
          <a:bodyPr vert="horz" lIns="0" tIns="45720" rIns="0" bIns="45720" rtlCol="0" anchor="ctr" anchorCtr="1">
            <a:normAutofit/>
          </a:bodyPr>
          <a:lstStyle>
            <a:lvl1pPr algn="ctr">
              <a:defRPr lang="en-US" sz="1400" b="0" dirty="0">
                <a:solidFill>
                  <a:schemeClr val="tx2"/>
                </a:solidFill>
                <a:latin typeface="+mj-lt"/>
              </a:defRPr>
            </a:lvl1pPr>
          </a:lstStyle>
          <a:p>
            <a:pPr lvl="0">
              <a:buNone/>
            </a:pPr>
            <a:r>
              <a:rPr lang="en-US"/>
              <a:t>Heading 1</a:t>
            </a:r>
          </a:p>
        </p:txBody>
      </p:sp>
      <p:sp>
        <p:nvSpPr>
          <p:cNvPr id="2" name="Title 1">
            <a:extLst>
              <a:ext uri="{FF2B5EF4-FFF2-40B4-BE49-F238E27FC236}">
                <a16:creationId xmlns:a16="http://schemas.microsoft.com/office/drawing/2014/main" id="{D975C41C-0843-4BE2-8460-ACACF5D110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296192"/>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ive Points Diamond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rot="2700000">
            <a:off x="5308976" y="4418781"/>
            <a:ext cx="931325" cy="936123"/>
          </a:xfrm>
          <a:prstGeom prst="rect">
            <a:avLst/>
          </a:prstGeom>
          <a:solidFill>
            <a:schemeClr val="accent6"/>
          </a:solidFill>
          <a:ln>
            <a:noFill/>
          </a:ln>
        </p:spPr>
        <p:txBody>
          <a:bodyPr vert="horz" wrap="square" lIns="121460" tIns="60731" rIns="121460" bIns="6073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3187" b="0" i="0" u="none" strike="noStrike" kern="1200" cap="none" spc="0" normalizeH="0" baseline="0" noProof="0">
              <a:ln>
                <a:noFill/>
              </a:ln>
              <a:solidFill>
                <a:srgbClr val="141313"/>
              </a:solidFill>
              <a:effectLst/>
              <a:uLnTx/>
              <a:uFillTx/>
              <a:latin typeface="Calibri" panose="020F0502020204030204" pitchFamily="34" charset="0"/>
              <a:ea typeface="+mn-ea"/>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rot="2700000">
            <a:off x="6117144" y="3750182"/>
            <a:ext cx="931324" cy="936123"/>
          </a:xfrm>
          <a:prstGeom prst="rect">
            <a:avLst/>
          </a:prstGeom>
          <a:solidFill>
            <a:schemeClr val="accent5"/>
          </a:solidFill>
          <a:ln>
            <a:noFill/>
          </a:ln>
        </p:spPr>
        <p:txBody>
          <a:bodyPr vert="horz" wrap="square" lIns="121460" tIns="60731" rIns="121460" bIns="6073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3187" b="0" i="0" u="none" strike="noStrike" kern="1200" cap="none" spc="0" normalizeH="0" baseline="0" noProof="0">
              <a:ln>
                <a:noFill/>
              </a:ln>
              <a:solidFill>
                <a:srgbClr val="141313"/>
              </a:solidFill>
              <a:effectLst/>
              <a:uLnTx/>
              <a:uFillTx/>
              <a:latin typeface="Calibri" panose="020F0502020204030204" pitchFamily="34" charset="0"/>
              <a:ea typeface="+mn-ea"/>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rot="2700000">
            <a:off x="5308975" y="3084882"/>
            <a:ext cx="931324" cy="936123"/>
          </a:xfrm>
          <a:prstGeom prst="rect">
            <a:avLst/>
          </a:prstGeom>
          <a:solidFill>
            <a:schemeClr val="accent4"/>
          </a:solidFill>
          <a:ln>
            <a:noFill/>
          </a:ln>
        </p:spPr>
        <p:txBody>
          <a:bodyPr vert="horz" wrap="square" lIns="121460" tIns="60731" rIns="121460" bIns="6073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3187" b="0" i="0" u="none" strike="noStrike" kern="1200" cap="none" spc="0" normalizeH="0" baseline="0" noProof="0">
              <a:ln>
                <a:noFill/>
              </a:ln>
              <a:solidFill>
                <a:srgbClr val="141313"/>
              </a:solidFill>
              <a:effectLst/>
              <a:uLnTx/>
              <a:uFillTx/>
              <a:latin typeface="Calibri" panose="020F0502020204030204" pitchFamily="34" charset="0"/>
              <a:ea typeface="+mn-ea"/>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rot="2700000">
            <a:off x="6117144" y="2419580"/>
            <a:ext cx="931324" cy="936123"/>
          </a:xfrm>
          <a:prstGeom prst="rect">
            <a:avLst/>
          </a:prstGeom>
          <a:solidFill>
            <a:schemeClr val="accent2"/>
          </a:solidFill>
          <a:ln>
            <a:noFill/>
          </a:ln>
        </p:spPr>
        <p:txBody>
          <a:bodyPr vert="horz" wrap="square" lIns="121460" tIns="60731" rIns="121460" bIns="6073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3187" b="0" i="0" u="none" strike="noStrike" kern="1200" cap="none" spc="0" normalizeH="0" baseline="0" noProof="0">
              <a:ln>
                <a:noFill/>
              </a:ln>
              <a:solidFill>
                <a:srgbClr val="141313"/>
              </a:solidFill>
              <a:effectLst/>
              <a:uLnTx/>
              <a:uFillTx/>
              <a:latin typeface="Calibri" panose="020F0502020204030204" pitchFamily="34" charset="0"/>
              <a:ea typeface="+mn-ea"/>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rot="2700000">
            <a:off x="5308975" y="1759338"/>
            <a:ext cx="931324" cy="936123"/>
          </a:xfrm>
          <a:prstGeom prst="rect">
            <a:avLst/>
          </a:prstGeom>
          <a:solidFill>
            <a:schemeClr val="tx2"/>
          </a:solidFill>
          <a:ln>
            <a:noFill/>
          </a:ln>
        </p:spPr>
        <p:txBody>
          <a:bodyPr vert="horz" wrap="square" lIns="121460" tIns="60731" rIns="121460" bIns="6073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3187" b="0" i="0" u="none" strike="noStrike" kern="1200" cap="none" spc="0" normalizeH="0" baseline="0" noProof="0">
              <a:ln>
                <a:noFill/>
              </a:ln>
              <a:solidFill>
                <a:srgbClr val="141313"/>
              </a:solidFill>
              <a:effectLst/>
              <a:uLnTx/>
              <a:uFillTx/>
              <a:latin typeface="Calibri" panose="020F0502020204030204" pitchFamily="34" charset="0"/>
              <a:ea typeface="+mn-ea"/>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10434"/>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3081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5295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 Point Topics - a">
    <p:spTree>
      <p:nvGrpSpPr>
        <p:cNvPr id="1" name=""/>
        <p:cNvGrpSpPr/>
        <p:nvPr/>
      </p:nvGrpSpPr>
      <p:grpSpPr>
        <a:xfrm>
          <a:off x="0" y="0"/>
          <a:ext cx="0" cy="0"/>
          <a:chOff x="0" y="0"/>
          <a:chExt cx="0" cy="0"/>
        </a:xfrm>
      </p:grpSpPr>
      <p:sp>
        <p:nvSpPr>
          <p:cNvPr id="52" name="Oval 2">
            <a:extLst>
              <a:ext uri="{FF2B5EF4-FFF2-40B4-BE49-F238E27FC236}">
                <a16:creationId xmlns:a16="http://schemas.microsoft.com/office/drawing/2014/main" id="{A5BDD1C8-F462-411A-8AD2-CA3E27ED247D}"/>
              </a:ext>
            </a:extLst>
          </p:cNvPr>
          <p:cNvSpPr>
            <a:spLocks noChangeAspect="1"/>
          </p:cNvSpPr>
          <p:nvPr/>
        </p:nvSpPr>
        <p:spPr>
          <a:xfrm>
            <a:off x="6500358" y="1828800"/>
            <a:ext cx="1497077" cy="1497077"/>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48" name="Oval 1">
            <a:extLst>
              <a:ext uri="{FF2B5EF4-FFF2-40B4-BE49-F238E27FC236}">
                <a16:creationId xmlns:a16="http://schemas.microsoft.com/office/drawing/2014/main" id="{9BA957DA-1785-46E0-BECA-15C03E8A25A9}"/>
              </a:ext>
            </a:extLst>
          </p:cNvPr>
          <p:cNvSpPr>
            <a:spLocks noChangeAspect="1"/>
          </p:cNvSpPr>
          <p:nvPr/>
        </p:nvSpPr>
        <p:spPr>
          <a:xfrm>
            <a:off x="3936426" y="1828800"/>
            <a:ext cx="1497077" cy="1497077"/>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a:t>Description 2</a:t>
            </a:r>
          </a:p>
        </p:txBody>
      </p:sp>
      <p:sp>
        <p:nvSpPr>
          <p:cNvPr id="12" name="Heading 2">
            <a:extLst>
              <a:ext uri="{FF2B5EF4-FFF2-40B4-BE49-F238E27FC236}">
                <a16:creationId xmlns:a16="http://schemas.microsoft.com/office/drawing/2014/main" id="{5BA8EBE5-0096-49F6-9A36-E85910932702}"/>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marL="0" indent="0" algn="ctr">
              <a:buNone/>
              <a:defRPr sz="1600" b="0">
                <a:solidFill>
                  <a:schemeClr val="accent2"/>
                </a:solidFill>
                <a:latin typeface="+mj-lt"/>
              </a:defRPr>
            </a:lvl1pPr>
            <a:lvl2pPr marL="0" indent="0">
              <a:buNone/>
              <a:defRPr/>
            </a:lvl2pPr>
          </a:lstStyle>
          <a:p>
            <a:pPr lvl="0"/>
            <a:r>
              <a:rPr lang="en-US"/>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a:t>Description 1</a:t>
            </a:r>
          </a:p>
        </p:txBody>
      </p:sp>
      <p:sp>
        <p:nvSpPr>
          <p:cNvPr id="11" name="Heading 1">
            <a:extLst>
              <a:ext uri="{FF2B5EF4-FFF2-40B4-BE49-F238E27FC236}">
                <a16:creationId xmlns:a16="http://schemas.microsoft.com/office/drawing/2014/main" id="{7BC18037-BDAA-42FA-A2E9-B886AB8A2E2E}"/>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marL="0" indent="0" algn="ctr">
              <a:buNone/>
              <a:defRPr sz="1600" b="0">
                <a:solidFill>
                  <a:schemeClr val="tx2"/>
                </a:solidFill>
                <a:latin typeface="+mj-lt"/>
              </a:defRPr>
            </a:lvl1pPr>
            <a:lvl2pPr marL="0" indent="0">
              <a:buNone/>
              <a:defRPr/>
            </a:lvl2pPr>
          </a:lstStyle>
          <a:p>
            <a:pPr lvl="0"/>
            <a:r>
              <a:rPr lang="en-US"/>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77086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 calcmode="lin" valueType="num">
                                      <p:cBhvr>
                                        <p:cTn id="7" dur="800" fill="hold"/>
                                        <p:tgtEl>
                                          <p:spTgt spid="48"/>
                                        </p:tgtEl>
                                        <p:attrNameLst>
                                          <p:attrName>ppt_w</p:attrName>
                                        </p:attrNameLst>
                                      </p:cBhvr>
                                      <p:tavLst>
                                        <p:tav tm="0">
                                          <p:val>
                                            <p:fltVal val="0"/>
                                          </p:val>
                                        </p:tav>
                                        <p:tav tm="100000">
                                          <p:val>
                                            <p:strVal val="#ppt_w"/>
                                          </p:val>
                                        </p:tav>
                                      </p:tavLst>
                                    </p:anim>
                                    <p:anim calcmode="lin" valueType="num">
                                      <p:cBhvr>
                                        <p:cTn id="8" dur="800" fill="hold"/>
                                        <p:tgtEl>
                                          <p:spTgt spid="48"/>
                                        </p:tgtEl>
                                        <p:attrNameLst>
                                          <p:attrName>ppt_h</p:attrName>
                                        </p:attrNameLst>
                                      </p:cBhvr>
                                      <p:tavLst>
                                        <p:tav tm="0">
                                          <p:val>
                                            <p:fltVal val="0"/>
                                          </p:val>
                                        </p:tav>
                                        <p:tav tm="100000">
                                          <p:val>
                                            <p:strVal val="#ppt_h"/>
                                          </p:val>
                                        </p:tav>
                                      </p:tavLst>
                                    </p:anim>
                                    <p:animEffect transition="in" filter="fade">
                                      <p:cBhvr>
                                        <p:cTn id="9" dur="800"/>
                                        <p:tgtEl>
                                          <p:spTgt spid="4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52"/>
                                        </p:tgtEl>
                                        <p:attrNameLst>
                                          <p:attrName>style.visibility</p:attrName>
                                        </p:attrNameLst>
                                      </p:cBhvr>
                                      <p:to>
                                        <p:strVal val="visible"/>
                                      </p:to>
                                    </p:set>
                                    <p:anim calcmode="lin" valueType="num">
                                      <p:cBhvr>
                                        <p:cTn id="12" dur="800" fill="hold"/>
                                        <p:tgtEl>
                                          <p:spTgt spid="52"/>
                                        </p:tgtEl>
                                        <p:attrNameLst>
                                          <p:attrName>ppt_w</p:attrName>
                                        </p:attrNameLst>
                                      </p:cBhvr>
                                      <p:tavLst>
                                        <p:tav tm="0">
                                          <p:val>
                                            <p:fltVal val="0"/>
                                          </p:val>
                                        </p:tav>
                                        <p:tav tm="100000">
                                          <p:val>
                                            <p:strVal val="#ppt_w"/>
                                          </p:val>
                                        </p:tav>
                                      </p:tavLst>
                                    </p:anim>
                                    <p:anim calcmode="lin" valueType="num">
                                      <p:cBhvr>
                                        <p:cTn id="13" dur="800" fill="hold"/>
                                        <p:tgtEl>
                                          <p:spTgt spid="52"/>
                                        </p:tgtEl>
                                        <p:attrNameLst>
                                          <p:attrName>ppt_h</p:attrName>
                                        </p:attrNameLst>
                                      </p:cBhvr>
                                      <p:tavLst>
                                        <p:tav tm="0">
                                          <p:val>
                                            <p:fltVal val="0"/>
                                          </p:val>
                                        </p:tav>
                                        <p:tav tm="100000">
                                          <p:val>
                                            <p:strVal val="#ppt_h"/>
                                          </p:val>
                                        </p:tav>
                                      </p:tavLst>
                                    </p:anim>
                                    <p:animEffect transition="in" filter="fade">
                                      <p:cBhvr>
                                        <p:cTn id="14" dur="8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 Point Topics - b">
    <p:spTree>
      <p:nvGrpSpPr>
        <p:cNvPr id="1" name=""/>
        <p:cNvGrpSpPr/>
        <p:nvPr/>
      </p:nvGrpSpPr>
      <p:grpSpPr>
        <a:xfrm>
          <a:off x="0" y="0"/>
          <a:ext cx="0" cy="0"/>
          <a:chOff x="0" y="0"/>
          <a:chExt cx="0" cy="0"/>
        </a:xfrm>
      </p:grpSpPr>
      <p:sp>
        <p:nvSpPr>
          <p:cNvPr id="52" name="Oval 2">
            <a:extLst>
              <a:ext uri="{FF2B5EF4-FFF2-40B4-BE49-F238E27FC236}">
                <a16:creationId xmlns:a16="http://schemas.microsoft.com/office/drawing/2014/main" id="{A5BDD1C8-F462-411A-8AD2-CA3E27ED247D}"/>
              </a:ext>
            </a:extLst>
          </p:cNvPr>
          <p:cNvSpPr>
            <a:spLocks noChangeAspect="1"/>
          </p:cNvSpPr>
          <p:nvPr/>
        </p:nvSpPr>
        <p:spPr>
          <a:xfrm>
            <a:off x="6500358" y="1828800"/>
            <a:ext cx="1497077" cy="1497077"/>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48" name="Oval 1">
            <a:extLst>
              <a:ext uri="{FF2B5EF4-FFF2-40B4-BE49-F238E27FC236}">
                <a16:creationId xmlns:a16="http://schemas.microsoft.com/office/drawing/2014/main" id="{9BA957DA-1785-46E0-BECA-15C03E8A25A9}"/>
              </a:ext>
            </a:extLst>
          </p:cNvPr>
          <p:cNvSpPr>
            <a:spLocks noChangeAspect="1"/>
          </p:cNvSpPr>
          <p:nvPr/>
        </p:nvSpPr>
        <p:spPr>
          <a:xfrm>
            <a:off x="3936748" y="1828800"/>
            <a:ext cx="1497077" cy="1497077"/>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a:t>Description 2</a:t>
            </a:r>
          </a:p>
        </p:txBody>
      </p:sp>
      <p:sp>
        <p:nvSpPr>
          <p:cNvPr id="12" name="Heading 2">
            <a:extLst>
              <a:ext uri="{FF2B5EF4-FFF2-40B4-BE49-F238E27FC236}">
                <a16:creationId xmlns:a16="http://schemas.microsoft.com/office/drawing/2014/main" id="{46B8F58C-D243-4D4A-A38D-351984397489}"/>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marL="0" indent="0" algn="ctr">
              <a:buFont typeface="Arial" panose="020B0604020202020204" pitchFamily="34" charset="0"/>
              <a:buNone/>
              <a:defRPr sz="1600" b="0">
                <a:solidFill>
                  <a:schemeClr val="accent6"/>
                </a:solidFill>
                <a:latin typeface="+mj-lt"/>
              </a:defRPr>
            </a:lvl1pPr>
            <a:lvl2pPr marL="0" indent="0">
              <a:buNone/>
              <a:defRPr/>
            </a:lvl2pPr>
          </a:lstStyle>
          <a:p>
            <a:pPr lvl="0"/>
            <a:r>
              <a:rPr lang="en-US"/>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a:t>Description 1</a:t>
            </a:r>
          </a:p>
        </p:txBody>
      </p:sp>
      <p:sp>
        <p:nvSpPr>
          <p:cNvPr id="11" name="Heading 1">
            <a:extLst>
              <a:ext uri="{FF2B5EF4-FFF2-40B4-BE49-F238E27FC236}">
                <a16:creationId xmlns:a16="http://schemas.microsoft.com/office/drawing/2014/main" id="{CEC30C1B-DB87-4D5B-B719-D2491482D9C6}"/>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marL="0" indent="0" algn="ctr">
              <a:buNone/>
              <a:defRPr sz="1600" b="0">
                <a:solidFill>
                  <a:schemeClr val="accent4"/>
                </a:solidFill>
                <a:latin typeface="+mj-lt"/>
              </a:defRPr>
            </a:lvl1pPr>
            <a:lvl2pPr marL="0" indent="0">
              <a:buNone/>
              <a:defRPr/>
            </a:lvl2pPr>
          </a:lstStyle>
          <a:p>
            <a:pPr lvl="0"/>
            <a:r>
              <a:rPr lang="en-US"/>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3065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 calcmode="lin" valueType="num">
                                      <p:cBhvr>
                                        <p:cTn id="7" dur="800" fill="hold"/>
                                        <p:tgtEl>
                                          <p:spTgt spid="48"/>
                                        </p:tgtEl>
                                        <p:attrNameLst>
                                          <p:attrName>ppt_w</p:attrName>
                                        </p:attrNameLst>
                                      </p:cBhvr>
                                      <p:tavLst>
                                        <p:tav tm="0">
                                          <p:val>
                                            <p:fltVal val="0"/>
                                          </p:val>
                                        </p:tav>
                                        <p:tav tm="100000">
                                          <p:val>
                                            <p:strVal val="#ppt_w"/>
                                          </p:val>
                                        </p:tav>
                                      </p:tavLst>
                                    </p:anim>
                                    <p:anim calcmode="lin" valueType="num">
                                      <p:cBhvr>
                                        <p:cTn id="8" dur="800" fill="hold"/>
                                        <p:tgtEl>
                                          <p:spTgt spid="48"/>
                                        </p:tgtEl>
                                        <p:attrNameLst>
                                          <p:attrName>ppt_h</p:attrName>
                                        </p:attrNameLst>
                                      </p:cBhvr>
                                      <p:tavLst>
                                        <p:tav tm="0">
                                          <p:val>
                                            <p:fltVal val="0"/>
                                          </p:val>
                                        </p:tav>
                                        <p:tav tm="100000">
                                          <p:val>
                                            <p:strVal val="#ppt_h"/>
                                          </p:val>
                                        </p:tav>
                                      </p:tavLst>
                                    </p:anim>
                                    <p:animEffect transition="in" filter="fade">
                                      <p:cBhvr>
                                        <p:cTn id="9" dur="800"/>
                                        <p:tgtEl>
                                          <p:spTgt spid="4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52"/>
                                        </p:tgtEl>
                                        <p:attrNameLst>
                                          <p:attrName>style.visibility</p:attrName>
                                        </p:attrNameLst>
                                      </p:cBhvr>
                                      <p:to>
                                        <p:strVal val="visible"/>
                                      </p:to>
                                    </p:set>
                                    <p:anim calcmode="lin" valueType="num">
                                      <p:cBhvr>
                                        <p:cTn id="12" dur="800" fill="hold"/>
                                        <p:tgtEl>
                                          <p:spTgt spid="52"/>
                                        </p:tgtEl>
                                        <p:attrNameLst>
                                          <p:attrName>ppt_w</p:attrName>
                                        </p:attrNameLst>
                                      </p:cBhvr>
                                      <p:tavLst>
                                        <p:tav tm="0">
                                          <p:val>
                                            <p:fltVal val="0"/>
                                          </p:val>
                                        </p:tav>
                                        <p:tav tm="100000">
                                          <p:val>
                                            <p:strVal val="#ppt_w"/>
                                          </p:val>
                                        </p:tav>
                                      </p:tavLst>
                                    </p:anim>
                                    <p:anim calcmode="lin" valueType="num">
                                      <p:cBhvr>
                                        <p:cTn id="13" dur="800" fill="hold"/>
                                        <p:tgtEl>
                                          <p:spTgt spid="52"/>
                                        </p:tgtEl>
                                        <p:attrNameLst>
                                          <p:attrName>ppt_h</p:attrName>
                                        </p:attrNameLst>
                                      </p:cBhvr>
                                      <p:tavLst>
                                        <p:tav tm="0">
                                          <p:val>
                                            <p:fltVal val="0"/>
                                          </p:val>
                                        </p:tav>
                                        <p:tav tm="100000">
                                          <p:val>
                                            <p:strVal val="#ppt_h"/>
                                          </p:val>
                                        </p:tav>
                                      </p:tavLst>
                                    </p:anim>
                                    <p:animEffect transition="in" filter="fade">
                                      <p:cBhvr>
                                        <p:cTn id="14" dur="8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 Point Topics ">
    <p:spTree>
      <p:nvGrpSpPr>
        <p:cNvPr id="1" name=""/>
        <p:cNvGrpSpPr/>
        <p:nvPr/>
      </p:nvGrpSpPr>
      <p:grpSpPr>
        <a:xfrm>
          <a:off x="0" y="0"/>
          <a:ext cx="0" cy="0"/>
          <a:chOff x="0" y="0"/>
          <a:chExt cx="0" cy="0"/>
        </a:xfrm>
      </p:grpSpPr>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8921942" y="3909530"/>
            <a:ext cx="2128838" cy="2137693"/>
          </a:xfrm>
          <a:prstGeom prst="rect">
            <a:avLst/>
          </a:prstGeom>
        </p:spPr>
        <p:txBody>
          <a:bodyPr vert="horz" lIns="91440" tIns="45720" rIns="91440" bIns="45720" rtlCol="0">
            <a:normAutofit/>
          </a:bodyPr>
          <a:lstStyle>
            <a:lvl1pPr>
              <a:defRPr lang="en-US" sz="1200"/>
            </a:lvl1pPr>
          </a:lstStyle>
          <a:p>
            <a:pPr lvl="0"/>
            <a:r>
              <a:rPr lang="en-US"/>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8941166" y="3428933"/>
            <a:ext cx="2109614" cy="415925"/>
          </a:xfrm>
          <a:prstGeom prst="rect">
            <a:avLst/>
          </a:prstGeom>
        </p:spPr>
        <p:txBody>
          <a:bodyPr>
            <a:normAutofit/>
          </a:bodyPr>
          <a:lstStyle>
            <a:lvl1pPr marL="0" indent="0" algn="ctr">
              <a:buNone/>
              <a:defRPr sz="1600">
                <a:solidFill>
                  <a:schemeClr val="accent6"/>
                </a:solidFill>
                <a:latin typeface="+mj-lt"/>
              </a:defRPr>
            </a:lvl1pPr>
            <a:lvl2pPr marL="0" indent="0">
              <a:buNone/>
              <a:defRPr/>
            </a:lvl2pPr>
          </a:lstStyle>
          <a:p>
            <a:pPr lvl="0"/>
            <a:r>
              <a:rPr lang="en-US"/>
              <a:t>Heading 4</a:t>
            </a:r>
          </a:p>
        </p:txBody>
      </p:sp>
      <p:sp>
        <p:nvSpPr>
          <p:cNvPr id="28" name="Oval 4">
            <a:extLst>
              <a:ext uri="{FF2B5EF4-FFF2-40B4-BE49-F238E27FC236}">
                <a16:creationId xmlns:a16="http://schemas.microsoft.com/office/drawing/2014/main" id="{64D31F64-F174-427A-BB78-5A195426241F}"/>
              </a:ext>
            </a:extLst>
          </p:cNvPr>
          <p:cNvSpPr>
            <a:spLocks noChangeAspect="1"/>
          </p:cNvSpPr>
          <p:nvPr/>
        </p:nvSpPr>
        <p:spPr>
          <a:xfrm>
            <a:off x="9228916" y="1828800"/>
            <a:ext cx="1497077" cy="149707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0" name="Picture Placeholder 4">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513740"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18369" y="3909530"/>
            <a:ext cx="2128838" cy="2137693"/>
          </a:xfrm>
          <a:prstGeom prst="rect">
            <a:avLst/>
          </a:prstGeom>
        </p:spPr>
        <p:txBody>
          <a:bodyPr vert="horz" lIns="91440" tIns="45720" rIns="91440" bIns="45720" rtlCol="0">
            <a:normAutofit/>
          </a:bodyPr>
          <a:lstStyle>
            <a:lvl1pPr>
              <a:defRPr lang="en-US" sz="1200"/>
            </a:lvl1pPr>
          </a:lstStyle>
          <a:p>
            <a:pPr lvl="0"/>
            <a:r>
              <a:rPr lang="en-US"/>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6357027" y="3428933"/>
            <a:ext cx="2090179" cy="415925"/>
          </a:xfrm>
          <a:prstGeom prst="rect">
            <a:avLst/>
          </a:prstGeom>
        </p:spPr>
        <p:txBody>
          <a:bodyPr>
            <a:normAutofit/>
          </a:bodyPr>
          <a:lstStyle>
            <a:lvl1pPr marL="0" indent="0" algn="ctr">
              <a:buNone/>
              <a:defRPr sz="1600">
                <a:solidFill>
                  <a:schemeClr val="accent4"/>
                </a:solidFill>
                <a:latin typeface="+mj-lt"/>
              </a:defRPr>
            </a:lvl1pPr>
            <a:lvl2pPr marL="0" indent="0">
              <a:buNone/>
              <a:defRPr/>
            </a:lvl2pPr>
          </a:lstStyle>
          <a:p>
            <a:pPr lvl="0"/>
            <a:r>
              <a:rPr lang="en-US"/>
              <a:t>Heading 3</a:t>
            </a:r>
          </a:p>
        </p:txBody>
      </p:sp>
      <p:sp>
        <p:nvSpPr>
          <p:cNvPr id="4" name="Oval 3">
            <a:extLst>
              <a:ext uri="{FF2B5EF4-FFF2-40B4-BE49-F238E27FC236}">
                <a16:creationId xmlns:a16="http://schemas.microsoft.com/office/drawing/2014/main" id="{80294380-CC89-4902-87D9-4B2187201840}"/>
              </a:ext>
            </a:extLst>
          </p:cNvPr>
          <p:cNvSpPr>
            <a:spLocks noChangeAspect="1"/>
          </p:cNvSpPr>
          <p:nvPr/>
        </p:nvSpPr>
        <p:spPr>
          <a:xfrm>
            <a:off x="6634677" y="1828800"/>
            <a:ext cx="1497077" cy="149707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1950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3744795" y="3909530"/>
            <a:ext cx="2128838" cy="2137693"/>
          </a:xfrm>
          <a:prstGeom prst="rect">
            <a:avLst/>
          </a:prstGeom>
        </p:spPr>
        <p:txBody>
          <a:bodyPr vert="horz" lIns="91440" tIns="45720" rIns="91440" bIns="45720" rtlCol="0">
            <a:normAutofit/>
          </a:bodyPr>
          <a:lstStyle>
            <a:lvl1pPr>
              <a:defRPr lang="en-US" sz="1200"/>
            </a:lvl1pPr>
          </a:lstStyle>
          <a:p>
            <a:pPr lvl="0"/>
            <a:r>
              <a:rPr lang="en-US"/>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3744795" y="3428933"/>
            <a:ext cx="2128838" cy="415925"/>
          </a:xfrm>
          <a:prstGeom prst="rect">
            <a:avLst/>
          </a:prstGeom>
        </p:spPr>
        <p:txBody>
          <a:bodyPr>
            <a:normAutofit/>
          </a:bodyPr>
          <a:lstStyle>
            <a:lvl1pPr marL="0" indent="0" algn="ctr">
              <a:buNone/>
              <a:defRPr sz="1600">
                <a:solidFill>
                  <a:schemeClr val="accent2"/>
                </a:solidFill>
                <a:latin typeface="+mj-lt"/>
              </a:defRPr>
            </a:lvl1pPr>
            <a:lvl2pPr marL="0" indent="0">
              <a:buNone/>
              <a:defRPr/>
            </a:lvl2pPr>
          </a:lstStyle>
          <a:p>
            <a:pPr lvl="0"/>
            <a:r>
              <a:rPr lang="en-US"/>
              <a:t>Heading 2</a:t>
            </a:r>
          </a:p>
        </p:txBody>
      </p:sp>
      <p:sp>
        <p:nvSpPr>
          <p:cNvPr id="22" name="Oval 2">
            <a:extLst>
              <a:ext uri="{FF2B5EF4-FFF2-40B4-BE49-F238E27FC236}">
                <a16:creationId xmlns:a16="http://schemas.microsoft.com/office/drawing/2014/main" id="{AA82309A-974D-4637-A9D5-99143115ABBF}"/>
              </a:ext>
            </a:extLst>
          </p:cNvPr>
          <p:cNvSpPr>
            <a:spLocks noChangeAspect="1"/>
          </p:cNvSpPr>
          <p:nvPr/>
        </p:nvSpPr>
        <p:spPr>
          <a:xfrm>
            <a:off x="4070437" y="1828800"/>
            <a:ext cx="1497077" cy="1497077"/>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35526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3909530"/>
            <a:ext cx="2128838" cy="2137693"/>
          </a:xfrm>
          <a:prstGeom prst="rect">
            <a:avLst/>
          </a:prstGeom>
        </p:spPr>
        <p:txBody>
          <a:bodyPr>
            <a:normAutofit/>
          </a:bodyPr>
          <a:lstStyle>
            <a:lvl1pPr>
              <a:defRPr sz="1200">
                <a:solidFill>
                  <a:schemeClr val="tx1"/>
                </a:solidFill>
              </a:defRPr>
            </a:lvl1pPr>
          </a:lstStyle>
          <a:p>
            <a:r>
              <a:rPr lang="en-US"/>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1190625" y="3428933"/>
            <a:ext cx="2128838" cy="415925"/>
          </a:xfrm>
          <a:prstGeom prst="rect">
            <a:avLst/>
          </a:prstGeom>
        </p:spPr>
        <p:txBody>
          <a:bodyPr>
            <a:normAutofit/>
          </a:bodyPr>
          <a:lstStyle>
            <a:lvl1pPr marL="0" indent="0" algn="ctr">
              <a:buNone/>
              <a:defRPr sz="1600">
                <a:solidFill>
                  <a:schemeClr val="tx2"/>
                </a:solidFill>
                <a:latin typeface="+mj-lt"/>
              </a:defRPr>
            </a:lvl1pPr>
            <a:lvl2pPr marL="0" indent="0">
              <a:buNone/>
              <a:defRPr/>
            </a:lvl2pPr>
          </a:lstStyle>
          <a:p>
            <a:pPr lvl="0"/>
            <a:r>
              <a:rPr lang="en-US"/>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1506827" y="1828800"/>
            <a:ext cx="1497077" cy="1497077"/>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4076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P spid="22" grpId="0" animBg="1"/>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F4D8-167F-034F-8045-A00D3CC9210D}"/>
              </a:ext>
            </a:extLst>
          </p:cNvPr>
          <p:cNvSpPr>
            <a:spLocks noGrp="1"/>
          </p:cNvSpPr>
          <p:nvPr>
            <p:ph type="title" hasCustomPrompt="1"/>
          </p:nvPr>
        </p:nvSpPr>
        <p:spPr>
          <a:xfrm>
            <a:off x="548640" y="502920"/>
            <a:ext cx="10972800" cy="73152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32CF1E-14FA-D84E-BCFD-0E18077673E9}"/>
              </a:ext>
            </a:extLst>
          </p:cNvPr>
          <p:cNvSpPr>
            <a:spLocks noGrp="1"/>
          </p:cNvSpPr>
          <p:nvPr>
            <p:ph idx="1"/>
          </p:nvPr>
        </p:nvSpPr>
        <p:spPr>
          <a:xfrm>
            <a:off x="626172" y="1582665"/>
            <a:ext cx="10922700" cy="40747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B2AB0B-B642-0E48-A359-DEA0B1CD491D}"/>
              </a:ext>
            </a:extLst>
          </p:cNvPr>
          <p:cNvSpPr>
            <a:spLocks noGrp="1"/>
          </p:cNvSpPr>
          <p:nvPr>
            <p:ph type="sldNum" sz="quarter" idx="12"/>
          </p:nvPr>
        </p:nvSpPr>
        <p:spPr>
          <a:xfrm>
            <a:off x="8805672" y="6281928"/>
            <a:ext cx="2743200" cy="365125"/>
          </a:xfrm>
          <a:prstGeom prst="rect">
            <a:avLst/>
          </a:prstGeom>
        </p:spPr>
        <p:txBody>
          <a:bodyPr/>
          <a:lstStyle/>
          <a:p>
            <a:fld id="{F899D0E5-8250-4B4E-AD50-4AE7C928E3A0}" type="slidenum">
              <a:rPr lang="en-US" smtClean="0"/>
              <a:t>‹#›</a:t>
            </a:fld>
            <a:endParaRPr lang="en-US"/>
          </a:p>
        </p:txBody>
      </p:sp>
    </p:spTree>
    <p:extLst>
      <p:ext uri="{BB962C8B-B14F-4D97-AF65-F5344CB8AC3E}">
        <p14:creationId xmlns:p14="http://schemas.microsoft.com/office/powerpoint/2010/main" val="835010369"/>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Awards/Services_Layout">
    <p:spTree>
      <p:nvGrpSpPr>
        <p:cNvPr id="1" name=""/>
        <p:cNvGrpSpPr/>
        <p:nvPr/>
      </p:nvGrpSpPr>
      <p:grpSpPr>
        <a:xfrm>
          <a:off x="0" y="0"/>
          <a:ext cx="0" cy="0"/>
          <a:chOff x="0" y="0"/>
          <a:chExt cx="0" cy="0"/>
        </a:xfrm>
      </p:grpSpPr>
      <p:sp>
        <p:nvSpPr>
          <p:cNvPr id="26" name="Text 4">
            <a:extLst>
              <a:ext uri="{FF2B5EF4-FFF2-40B4-BE49-F238E27FC236}">
                <a16:creationId xmlns:a16="http://schemas.microsoft.com/office/drawing/2014/main" id="{817B0C50-5885-46C1-90C9-0FF5771210E7}"/>
              </a:ext>
            </a:extLst>
          </p:cNvPr>
          <p:cNvSpPr>
            <a:spLocks noGrp="1"/>
          </p:cNvSpPr>
          <p:nvPr>
            <p:ph type="body" sz="quarter" idx="56" hasCustomPrompt="1"/>
          </p:nvPr>
        </p:nvSpPr>
        <p:spPr>
          <a:xfrm>
            <a:off x="8947553" y="4381409"/>
            <a:ext cx="2128838" cy="1052512"/>
          </a:xfrm>
          <a:prstGeom prst="rect">
            <a:avLst/>
          </a:prstGeom>
        </p:spPr>
        <p:txBody>
          <a:bodyPr>
            <a:normAutofit/>
          </a:bodyPr>
          <a:lstStyle>
            <a:lvl1pPr>
              <a:defRPr sz="1400"/>
            </a:lvl1pPr>
          </a:lstStyle>
          <a:p>
            <a:r>
              <a:rPr lang="en-US"/>
              <a:t>Description</a:t>
            </a:r>
          </a:p>
        </p:txBody>
      </p:sp>
      <p:sp>
        <p:nvSpPr>
          <p:cNvPr id="17" name="Year 4">
            <a:extLst>
              <a:ext uri="{FF2B5EF4-FFF2-40B4-BE49-F238E27FC236}">
                <a16:creationId xmlns:a16="http://schemas.microsoft.com/office/drawing/2014/main" id="{4E27FF65-70AE-406E-BCF8-A7D846CB58BE}"/>
              </a:ext>
            </a:extLst>
          </p:cNvPr>
          <p:cNvSpPr>
            <a:spLocks noGrp="1"/>
          </p:cNvSpPr>
          <p:nvPr>
            <p:ph sz="quarter" idx="47" hasCustomPrompt="1"/>
          </p:nvPr>
        </p:nvSpPr>
        <p:spPr>
          <a:xfrm>
            <a:off x="89390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30" name="Heading 4">
            <a:extLst>
              <a:ext uri="{FF2B5EF4-FFF2-40B4-BE49-F238E27FC236}">
                <a16:creationId xmlns:a16="http://schemas.microsoft.com/office/drawing/2014/main" id="{A3C518E1-0E02-4E6D-8D7D-73D2669361E8}"/>
              </a:ext>
            </a:extLst>
          </p:cNvPr>
          <p:cNvSpPr>
            <a:spLocks noGrp="1"/>
          </p:cNvSpPr>
          <p:nvPr>
            <p:ph type="body" sz="quarter" idx="60" hasCustomPrompt="1"/>
          </p:nvPr>
        </p:nvSpPr>
        <p:spPr>
          <a:xfrm>
            <a:off x="8967028" y="3597184"/>
            <a:ext cx="2127983" cy="328612"/>
          </a:xfrm>
          <a:prstGeom prst="rect">
            <a:avLst/>
          </a:prstGeom>
        </p:spPr>
        <p:txBody>
          <a:bodyPr>
            <a:noAutofit/>
          </a:bodyPr>
          <a:lstStyle>
            <a:lvl1pPr marL="0" indent="0" algn="ctr">
              <a:buNone/>
              <a:defRPr sz="1600" b="0">
                <a:solidFill>
                  <a:schemeClr val="accent6"/>
                </a:solidFill>
                <a:latin typeface="+mj-lt"/>
              </a:defRPr>
            </a:lvl1pPr>
          </a:lstStyle>
          <a:p>
            <a:pPr lvl="0"/>
            <a:r>
              <a:rPr lang="en-US"/>
              <a:t>Award Title 4</a:t>
            </a:r>
          </a:p>
        </p:txBody>
      </p:sp>
      <p:sp>
        <p:nvSpPr>
          <p:cNvPr id="5" name="Oval 4">
            <a:extLst>
              <a:ext uri="{FF2B5EF4-FFF2-40B4-BE49-F238E27FC236}">
                <a16:creationId xmlns:a16="http://schemas.microsoft.com/office/drawing/2014/main" id="{BA522D3D-CAD4-424E-8C21-ED4827CA5B24}"/>
              </a:ext>
            </a:extLst>
          </p:cNvPr>
          <p:cNvSpPr>
            <a:spLocks noChangeAspect="1"/>
          </p:cNvSpPr>
          <p:nvPr/>
        </p:nvSpPr>
        <p:spPr>
          <a:xfrm>
            <a:off x="9254527" y="1828800"/>
            <a:ext cx="1497077" cy="1497077"/>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2" name="Picture Placeholder 4">
            <a:extLst>
              <a:ext uri="{FF2B5EF4-FFF2-40B4-BE49-F238E27FC236}">
                <a16:creationId xmlns:a16="http://schemas.microsoft.com/office/drawing/2014/main" id="{25D3F627-BB03-491D-A064-045234C326D0}"/>
              </a:ext>
            </a:extLst>
          </p:cNvPr>
          <p:cNvSpPr>
            <a:spLocks noGrp="1"/>
          </p:cNvSpPr>
          <p:nvPr>
            <p:ph type="pic" sz="quarter" idx="52" hasCustomPrompt="1"/>
          </p:nvPr>
        </p:nvSpPr>
        <p:spPr>
          <a:xfrm>
            <a:off x="95393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68117" y="4381409"/>
            <a:ext cx="2128838" cy="1052512"/>
          </a:xfrm>
          <a:prstGeom prst="rect">
            <a:avLst/>
          </a:prstGeom>
        </p:spPr>
        <p:txBody>
          <a:bodyPr>
            <a:normAutofit/>
          </a:bodyPr>
          <a:lstStyle>
            <a:lvl1pPr>
              <a:defRPr sz="1400"/>
            </a:lvl1pPr>
          </a:lstStyle>
          <a:p>
            <a:r>
              <a:rPr lang="en-US"/>
              <a:t>Description</a:t>
            </a:r>
          </a:p>
        </p:txBody>
      </p:sp>
      <p:sp>
        <p:nvSpPr>
          <p:cNvPr id="14" name="Year 3">
            <a:extLst>
              <a:ext uri="{FF2B5EF4-FFF2-40B4-BE49-F238E27FC236}">
                <a16:creationId xmlns:a16="http://schemas.microsoft.com/office/drawing/2014/main" id="{B9E29D57-0F50-41ED-9783-56EFC1B8880D}"/>
              </a:ext>
            </a:extLst>
          </p:cNvPr>
          <p:cNvSpPr>
            <a:spLocks noGrp="1"/>
          </p:cNvSpPr>
          <p:nvPr>
            <p:ph sz="quarter" idx="44" hasCustomPrompt="1"/>
          </p:nvPr>
        </p:nvSpPr>
        <p:spPr>
          <a:xfrm>
            <a:off x="6368972"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9" name="Heading 3">
            <a:extLst>
              <a:ext uri="{FF2B5EF4-FFF2-40B4-BE49-F238E27FC236}">
                <a16:creationId xmlns:a16="http://schemas.microsoft.com/office/drawing/2014/main" id="{26D17FCD-A2D6-4762-AAFB-D180A0905B94}"/>
              </a:ext>
            </a:extLst>
          </p:cNvPr>
          <p:cNvSpPr>
            <a:spLocks noGrp="1"/>
          </p:cNvSpPr>
          <p:nvPr>
            <p:ph type="body" sz="quarter" idx="59" hasCustomPrompt="1"/>
          </p:nvPr>
        </p:nvSpPr>
        <p:spPr>
          <a:xfrm>
            <a:off x="6368117" y="3597184"/>
            <a:ext cx="2127983" cy="328612"/>
          </a:xfrm>
          <a:prstGeom prst="rect">
            <a:avLst/>
          </a:prstGeom>
        </p:spPr>
        <p:txBody>
          <a:bodyPr>
            <a:noAutofit/>
          </a:bodyPr>
          <a:lstStyle>
            <a:lvl1pPr marL="0" indent="0" algn="ctr">
              <a:buNone/>
              <a:defRPr sz="1600" b="0">
                <a:solidFill>
                  <a:schemeClr val="accent4"/>
                </a:solidFill>
                <a:latin typeface="+mj-lt"/>
              </a:defRPr>
            </a:lvl1pPr>
          </a:lstStyle>
          <a:p>
            <a:pPr lvl="0"/>
            <a:r>
              <a:rPr lang="en-US"/>
              <a:t>Award Title 3</a:t>
            </a:r>
          </a:p>
        </p:txBody>
      </p:sp>
      <p:sp>
        <p:nvSpPr>
          <p:cNvPr id="4" name="Oval 3">
            <a:extLst>
              <a:ext uri="{FF2B5EF4-FFF2-40B4-BE49-F238E27FC236}">
                <a16:creationId xmlns:a16="http://schemas.microsoft.com/office/drawing/2014/main" id="{80294380-CC89-4902-87D9-4B2187201840}"/>
              </a:ext>
            </a:extLst>
          </p:cNvPr>
          <p:cNvSpPr>
            <a:spLocks noChangeAspect="1"/>
          </p:cNvSpPr>
          <p:nvPr/>
        </p:nvSpPr>
        <p:spPr>
          <a:xfrm>
            <a:off x="6684425" y="1828800"/>
            <a:ext cx="1497077" cy="149707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69249"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4" name="Text 2">
            <a:extLst>
              <a:ext uri="{FF2B5EF4-FFF2-40B4-BE49-F238E27FC236}">
                <a16:creationId xmlns:a16="http://schemas.microsoft.com/office/drawing/2014/main" id="{00831702-1B99-4667-9DBF-6CFB0FAE99B0}"/>
              </a:ext>
            </a:extLst>
          </p:cNvPr>
          <p:cNvSpPr>
            <a:spLocks noGrp="1"/>
          </p:cNvSpPr>
          <p:nvPr>
            <p:ph type="body" sz="quarter" idx="54" hasCustomPrompt="1"/>
          </p:nvPr>
        </p:nvSpPr>
        <p:spPr>
          <a:xfrm>
            <a:off x="3788681" y="4381409"/>
            <a:ext cx="2128838" cy="1052512"/>
          </a:xfrm>
          <a:prstGeom prst="rect">
            <a:avLst/>
          </a:prstGeom>
        </p:spPr>
        <p:txBody>
          <a:bodyPr>
            <a:normAutofit/>
          </a:bodyPr>
          <a:lstStyle>
            <a:lvl1pPr>
              <a:defRPr sz="1400"/>
            </a:lvl1pPr>
          </a:lstStyle>
          <a:p>
            <a:r>
              <a:rPr lang="en-US"/>
              <a:t>Description</a:t>
            </a:r>
          </a:p>
        </p:txBody>
      </p:sp>
      <p:sp>
        <p:nvSpPr>
          <p:cNvPr id="11" name="Year 2">
            <a:extLst>
              <a:ext uri="{FF2B5EF4-FFF2-40B4-BE49-F238E27FC236}">
                <a16:creationId xmlns:a16="http://schemas.microsoft.com/office/drawing/2014/main" id="{7D03D300-9D85-4336-88D9-C9F4EA2537E2}"/>
              </a:ext>
            </a:extLst>
          </p:cNvPr>
          <p:cNvSpPr>
            <a:spLocks noGrp="1"/>
          </p:cNvSpPr>
          <p:nvPr>
            <p:ph sz="quarter" idx="41" hasCustomPrompt="1"/>
          </p:nvPr>
        </p:nvSpPr>
        <p:spPr>
          <a:xfrm>
            <a:off x="3798870"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8" name="Heading 2">
            <a:extLst>
              <a:ext uri="{FF2B5EF4-FFF2-40B4-BE49-F238E27FC236}">
                <a16:creationId xmlns:a16="http://schemas.microsoft.com/office/drawing/2014/main" id="{620B21C9-DF88-4501-9144-BDD1CFA01B7D}"/>
              </a:ext>
            </a:extLst>
          </p:cNvPr>
          <p:cNvSpPr>
            <a:spLocks noGrp="1"/>
          </p:cNvSpPr>
          <p:nvPr>
            <p:ph type="body" sz="quarter" idx="58" hasCustomPrompt="1"/>
          </p:nvPr>
        </p:nvSpPr>
        <p:spPr>
          <a:xfrm>
            <a:off x="3789536" y="3597184"/>
            <a:ext cx="2127983" cy="328612"/>
          </a:xfrm>
          <a:prstGeom prst="rect">
            <a:avLst/>
          </a:prstGeom>
        </p:spPr>
        <p:txBody>
          <a:bodyPr>
            <a:noAutofit/>
          </a:bodyPr>
          <a:lstStyle>
            <a:lvl1pPr marL="0" indent="0" algn="ctr">
              <a:buNone/>
              <a:defRPr sz="1600" b="0">
                <a:solidFill>
                  <a:schemeClr val="accent2"/>
                </a:solidFill>
                <a:latin typeface="+mj-lt"/>
              </a:defRPr>
            </a:lvl1pPr>
          </a:lstStyle>
          <a:p>
            <a:pPr lvl="0"/>
            <a:r>
              <a:rPr lang="en-US"/>
              <a:t>Award Title 2</a:t>
            </a:r>
          </a:p>
        </p:txBody>
      </p:sp>
      <p:sp>
        <p:nvSpPr>
          <p:cNvPr id="3" name="Oval 2">
            <a:extLst>
              <a:ext uri="{FF2B5EF4-FFF2-40B4-BE49-F238E27FC236}">
                <a16:creationId xmlns:a16="http://schemas.microsoft.com/office/drawing/2014/main" id="{A82C8CB9-83BC-4802-BC87-05E6B1AB9651}"/>
              </a:ext>
            </a:extLst>
          </p:cNvPr>
          <p:cNvSpPr>
            <a:spLocks noChangeAspect="1"/>
          </p:cNvSpPr>
          <p:nvPr/>
        </p:nvSpPr>
        <p:spPr>
          <a:xfrm>
            <a:off x="4114323" y="1828800"/>
            <a:ext cx="1497077" cy="149707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0" name="Picture Placeholder 2">
            <a:extLst>
              <a:ext uri="{FF2B5EF4-FFF2-40B4-BE49-F238E27FC236}">
                <a16:creationId xmlns:a16="http://schemas.microsoft.com/office/drawing/2014/main" id="{49F9BEEC-EFC4-44DC-9D55-CB100F7B3BF7}"/>
              </a:ext>
            </a:extLst>
          </p:cNvPr>
          <p:cNvSpPr>
            <a:spLocks noGrp="1"/>
          </p:cNvSpPr>
          <p:nvPr>
            <p:ph type="pic" sz="quarter" idx="50" hasCustomPrompt="1"/>
          </p:nvPr>
        </p:nvSpPr>
        <p:spPr>
          <a:xfrm>
            <a:off x="4399147"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4381409"/>
            <a:ext cx="2128838" cy="1052512"/>
          </a:xfrm>
          <a:prstGeom prst="rect">
            <a:avLst/>
          </a:prstGeom>
        </p:spPr>
        <p:txBody>
          <a:bodyPr>
            <a:normAutofit/>
          </a:bodyPr>
          <a:lstStyle>
            <a:lvl1pPr>
              <a:defRPr sz="1400"/>
            </a:lvl1pPr>
          </a:lstStyle>
          <a:p>
            <a:r>
              <a:rPr lang="en-US"/>
              <a:t>Description</a:t>
            </a:r>
          </a:p>
        </p:txBody>
      </p:sp>
      <p:sp>
        <p:nvSpPr>
          <p:cNvPr id="8" name="Year 1">
            <a:extLst>
              <a:ext uri="{FF2B5EF4-FFF2-40B4-BE49-F238E27FC236}">
                <a16:creationId xmlns:a16="http://schemas.microsoft.com/office/drawing/2014/main" id="{B2D2D14E-70D7-4293-BA7C-C29A3972627B}"/>
              </a:ext>
            </a:extLst>
          </p:cNvPr>
          <p:cNvSpPr>
            <a:spLocks noGrp="1"/>
          </p:cNvSpPr>
          <p:nvPr>
            <p:ph sz="quarter" idx="38" hasCustomPrompt="1"/>
          </p:nvPr>
        </p:nvSpPr>
        <p:spPr>
          <a:xfrm>
            <a:off x="11913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12" name="Heading 1">
            <a:extLst>
              <a:ext uri="{FF2B5EF4-FFF2-40B4-BE49-F238E27FC236}">
                <a16:creationId xmlns:a16="http://schemas.microsoft.com/office/drawing/2014/main" id="{232F1545-C69F-45A6-8741-E54DB551A424}"/>
              </a:ext>
            </a:extLst>
          </p:cNvPr>
          <p:cNvSpPr>
            <a:spLocks noGrp="1"/>
          </p:cNvSpPr>
          <p:nvPr>
            <p:ph type="body" sz="quarter" idx="57" hasCustomPrompt="1"/>
          </p:nvPr>
        </p:nvSpPr>
        <p:spPr>
          <a:xfrm>
            <a:off x="1190625" y="3597184"/>
            <a:ext cx="2127983" cy="328612"/>
          </a:xfrm>
          <a:prstGeom prst="rect">
            <a:avLst/>
          </a:prstGeom>
        </p:spPr>
        <p:txBody>
          <a:bodyPr>
            <a:noAutofit/>
          </a:bodyPr>
          <a:lstStyle>
            <a:lvl1pPr marL="0" indent="0" algn="ctr">
              <a:buNone/>
              <a:defRPr sz="1600" b="0">
                <a:solidFill>
                  <a:schemeClr val="tx2"/>
                </a:solidFill>
                <a:latin typeface="+mj-lt"/>
              </a:defRPr>
            </a:lvl1pPr>
          </a:lstStyle>
          <a:p>
            <a:pPr lvl="0"/>
            <a:r>
              <a:rPr lang="en-US"/>
              <a:t>Award Title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1506827" y="1828800"/>
            <a:ext cx="1497077" cy="14970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3760"/>
              </a:solidFill>
              <a:effectLst/>
              <a:uLnTx/>
              <a:uFillTx/>
              <a:latin typeface="Segoe UI Semilight"/>
              <a:ea typeface="+mn-ea"/>
              <a:cs typeface="+mn-cs"/>
            </a:endParaRP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001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3"/>
                                        </p:tgtEl>
                                        <p:attrNameLst>
                                          <p:attrName>style.visibility</p:attrName>
                                        </p:attrNameLst>
                                      </p:cBhvr>
                                      <p:to>
                                        <p:strVal val="visible"/>
                                      </p:to>
                                    </p:set>
                                    <p:anim calcmode="lin" valueType="num">
                                      <p:cBhvr>
                                        <p:cTn id="12" dur="800" fill="hold"/>
                                        <p:tgtEl>
                                          <p:spTgt spid="3"/>
                                        </p:tgtEl>
                                        <p:attrNameLst>
                                          <p:attrName>ppt_w</p:attrName>
                                        </p:attrNameLst>
                                      </p:cBhvr>
                                      <p:tavLst>
                                        <p:tav tm="0">
                                          <p:val>
                                            <p:fltVal val="0"/>
                                          </p:val>
                                        </p:tav>
                                        <p:tav tm="100000">
                                          <p:val>
                                            <p:strVal val="#ppt_w"/>
                                          </p:val>
                                        </p:tav>
                                      </p:tavLst>
                                    </p:anim>
                                    <p:anim calcmode="lin" valueType="num">
                                      <p:cBhvr>
                                        <p:cTn id="13" dur="800" fill="hold"/>
                                        <p:tgtEl>
                                          <p:spTgt spid="3"/>
                                        </p:tgtEl>
                                        <p:attrNameLst>
                                          <p:attrName>ppt_h</p:attrName>
                                        </p:attrNameLst>
                                      </p:cBhvr>
                                      <p:tavLst>
                                        <p:tav tm="0">
                                          <p:val>
                                            <p:fltVal val="0"/>
                                          </p:val>
                                        </p:tav>
                                        <p:tav tm="100000">
                                          <p:val>
                                            <p:strVal val="#ppt_h"/>
                                          </p:val>
                                        </p:tav>
                                      </p:tavLst>
                                    </p:anim>
                                    <p:animEffect transition="in" filter="fade">
                                      <p:cBhvr>
                                        <p:cTn id="14" dur="800"/>
                                        <p:tgtEl>
                                          <p:spTgt spid="3"/>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 calcmode="lin" valueType="num">
                                      <p:cBhvr>
                                        <p:cTn id="17" dur="800" fill="hold"/>
                                        <p:tgtEl>
                                          <p:spTgt spid="4"/>
                                        </p:tgtEl>
                                        <p:attrNameLst>
                                          <p:attrName>ppt_w</p:attrName>
                                        </p:attrNameLst>
                                      </p:cBhvr>
                                      <p:tavLst>
                                        <p:tav tm="0">
                                          <p:val>
                                            <p:fltVal val="0"/>
                                          </p:val>
                                        </p:tav>
                                        <p:tav tm="100000">
                                          <p:val>
                                            <p:strVal val="#ppt_w"/>
                                          </p:val>
                                        </p:tav>
                                      </p:tavLst>
                                    </p:anim>
                                    <p:anim calcmode="lin" valueType="num">
                                      <p:cBhvr>
                                        <p:cTn id="18" dur="800" fill="hold"/>
                                        <p:tgtEl>
                                          <p:spTgt spid="4"/>
                                        </p:tgtEl>
                                        <p:attrNameLst>
                                          <p:attrName>ppt_h</p:attrName>
                                        </p:attrNameLst>
                                      </p:cBhvr>
                                      <p:tavLst>
                                        <p:tav tm="0">
                                          <p:val>
                                            <p:fltVal val="0"/>
                                          </p:val>
                                        </p:tav>
                                        <p:tav tm="100000">
                                          <p:val>
                                            <p:strVal val="#ppt_h"/>
                                          </p:val>
                                        </p:tav>
                                      </p:tavLst>
                                    </p:anim>
                                    <p:animEffect transition="in" filter="fade">
                                      <p:cBhvr>
                                        <p:cTn id="19" dur="800"/>
                                        <p:tgtEl>
                                          <p:spTgt spid="4"/>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 calcmode="lin" valueType="num">
                                      <p:cBhvr>
                                        <p:cTn id="22" dur="800" fill="hold"/>
                                        <p:tgtEl>
                                          <p:spTgt spid="5"/>
                                        </p:tgtEl>
                                        <p:attrNameLst>
                                          <p:attrName>ppt_w</p:attrName>
                                        </p:attrNameLst>
                                      </p:cBhvr>
                                      <p:tavLst>
                                        <p:tav tm="0">
                                          <p:val>
                                            <p:fltVal val="0"/>
                                          </p:val>
                                        </p:tav>
                                        <p:tav tm="100000">
                                          <p:val>
                                            <p:strVal val="#ppt_w"/>
                                          </p:val>
                                        </p:tav>
                                      </p:tavLst>
                                    </p:anim>
                                    <p:anim calcmode="lin" valueType="num">
                                      <p:cBhvr>
                                        <p:cTn id="23" dur="800" fill="hold"/>
                                        <p:tgtEl>
                                          <p:spTgt spid="5"/>
                                        </p:tgtEl>
                                        <p:attrNameLst>
                                          <p:attrName>ppt_h</p:attrName>
                                        </p:attrNameLst>
                                      </p:cBhvr>
                                      <p:tavLst>
                                        <p:tav tm="0">
                                          <p:val>
                                            <p:fltVal val="0"/>
                                          </p:val>
                                        </p:tav>
                                        <p:tav tm="100000">
                                          <p:val>
                                            <p:strVal val="#ppt_h"/>
                                          </p:val>
                                        </p:tav>
                                      </p:tavLst>
                                    </p:anim>
                                    <p:animEffect transition="in" filter="fade">
                                      <p:cBhvr>
                                        <p:cTn id="24"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P spid="6"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5 Point Topics ">
    <p:spTree>
      <p:nvGrpSpPr>
        <p:cNvPr id="1" name=""/>
        <p:cNvGrpSpPr/>
        <p:nvPr/>
      </p:nvGrpSpPr>
      <p:grpSpPr>
        <a:xfrm>
          <a:off x="0" y="0"/>
          <a:ext cx="0" cy="0"/>
          <a:chOff x="0" y="0"/>
          <a:chExt cx="0" cy="0"/>
        </a:xfrm>
      </p:grpSpPr>
      <p:sp>
        <p:nvSpPr>
          <p:cNvPr id="43" name="Text 5">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441760" y="3629211"/>
            <a:ext cx="2025404" cy="2137693"/>
          </a:xfrm>
          <a:prstGeom prst="rect">
            <a:avLst/>
          </a:prstGeom>
        </p:spPr>
        <p:txBody>
          <a:bodyPr vert="horz" lIns="91440" tIns="45720" rIns="91440" bIns="45720" rtlCol="0">
            <a:normAutofit/>
          </a:bodyPr>
          <a:lstStyle>
            <a:lvl1pPr>
              <a:defRPr lang="en-US" sz="1200"/>
            </a:lvl1pPr>
          </a:lstStyle>
          <a:p>
            <a:pPr lvl="0"/>
            <a:r>
              <a:rPr lang="en-US"/>
              <a:t>Description 5</a:t>
            </a:r>
          </a:p>
        </p:txBody>
      </p:sp>
      <p:sp>
        <p:nvSpPr>
          <p:cNvPr id="44" name="Heading 5">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443362" y="3148613"/>
            <a:ext cx="2007116" cy="415925"/>
          </a:xfrm>
          <a:prstGeom prst="rect">
            <a:avLst/>
          </a:prstGeom>
        </p:spPr>
        <p:txBody>
          <a:bodyPr>
            <a:normAutofit/>
          </a:bodyPr>
          <a:lstStyle>
            <a:lvl1pPr marL="0" indent="0" algn="ctr">
              <a:buNone/>
              <a:defRPr sz="1600">
                <a:solidFill>
                  <a:schemeClr val="accent6"/>
                </a:solidFill>
                <a:latin typeface="+mj-lt"/>
              </a:defRPr>
            </a:lvl1pPr>
            <a:lvl2pPr marL="0" indent="0">
              <a:buNone/>
              <a:defRPr/>
            </a:lvl2pPr>
          </a:lstStyle>
          <a:p>
            <a:pPr lvl="0"/>
            <a:r>
              <a:rPr lang="en-US"/>
              <a:t>Heading 5</a:t>
            </a:r>
          </a:p>
        </p:txBody>
      </p:sp>
      <p:sp>
        <p:nvSpPr>
          <p:cNvPr id="28" name="Oval 5">
            <a:extLst>
              <a:ext uri="{FF2B5EF4-FFF2-40B4-BE49-F238E27FC236}">
                <a16:creationId xmlns:a16="http://schemas.microsoft.com/office/drawing/2014/main" id="{64D31F64-F174-427A-BB78-5A195426241F}"/>
              </a:ext>
            </a:extLst>
          </p:cNvPr>
          <p:cNvSpPr>
            <a:spLocks noChangeAspect="1"/>
          </p:cNvSpPr>
          <p:nvPr/>
        </p:nvSpPr>
        <p:spPr>
          <a:xfrm>
            <a:off x="9819881" y="1827894"/>
            <a:ext cx="1288386" cy="128838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0" name="Picture Placeholder 5">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992847"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4">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262529" y="3629211"/>
            <a:ext cx="2025404" cy="2137693"/>
          </a:xfrm>
          <a:prstGeom prst="rect">
            <a:avLst/>
          </a:prstGeom>
        </p:spPr>
        <p:txBody>
          <a:bodyPr vert="horz" lIns="91440" tIns="45720" rIns="91440" bIns="45720" rtlCol="0">
            <a:normAutofit/>
          </a:bodyPr>
          <a:lstStyle>
            <a:lvl1pPr>
              <a:defRPr lang="en-US" sz="1200"/>
            </a:lvl1pPr>
          </a:lstStyle>
          <a:p>
            <a:pPr lvl="0"/>
            <a:r>
              <a:rPr lang="en-US"/>
              <a:t>Description 4</a:t>
            </a:r>
          </a:p>
        </p:txBody>
      </p:sp>
      <p:sp>
        <p:nvSpPr>
          <p:cNvPr id="42" name="Heading 4">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263172" y="3154778"/>
            <a:ext cx="2007116" cy="415925"/>
          </a:xfrm>
          <a:prstGeom prst="rect">
            <a:avLst/>
          </a:prstGeom>
        </p:spPr>
        <p:txBody>
          <a:bodyPr>
            <a:normAutofit/>
          </a:bodyPr>
          <a:lstStyle>
            <a:lvl1pPr marL="0" indent="0" algn="ctr">
              <a:buNone/>
              <a:defRPr sz="1600">
                <a:solidFill>
                  <a:schemeClr val="accent5"/>
                </a:solidFill>
                <a:latin typeface="+mj-lt"/>
              </a:defRPr>
            </a:lvl1pPr>
            <a:lvl2pPr marL="0" indent="0">
              <a:buNone/>
              <a:defRPr/>
            </a:lvl2pPr>
          </a:lstStyle>
          <a:p>
            <a:pPr lvl="0"/>
            <a:r>
              <a:rPr lang="en-US"/>
              <a:t>Heading 4</a:t>
            </a:r>
          </a:p>
        </p:txBody>
      </p:sp>
      <p:sp>
        <p:nvSpPr>
          <p:cNvPr id="47" name="Oval 4">
            <a:extLst>
              <a:ext uri="{FF2B5EF4-FFF2-40B4-BE49-F238E27FC236}">
                <a16:creationId xmlns:a16="http://schemas.microsoft.com/office/drawing/2014/main" id="{8500B226-FFE9-43D6-B5F6-F627D924A284}"/>
              </a:ext>
            </a:extLst>
          </p:cNvPr>
          <p:cNvSpPr>
            <a:spLocks noChangeAspect="1"/>
          </p:cNvSpPr>
          <p:nvPr/>
        </p:nvSpPr>
        <p:spPr>
          <a:xfrm>
            <a:off x="7638247" y="1827894"/>
            <a:ext cx="1288386" cy="1288384"/>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8" name="Picture Placeholder 4">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7821330" y="2000858"/>
            <a:ext cx="942454" cy="942454"/>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1" name="Text 3">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5083298" y="3629211"/>
            <a:ext cx="2025404" cy="2137693"/>
          </a:xfrm>
          <a:prstGeom prst="rect">
            <a:avLst/>
          </a:prstGeom>
        </p:spPr>
        <p:txBody>
          <a:bodyPr vert="horz" lIns="91440" tIns="45720" rIns="91440" bIns="45720" rtlCol="0">
            <a:normAutofit/>
          </a:bodyPr>
          <a:lstStyle>
            <a:lvl1pPr>
              <a:defRPr lang="en-US" sz="1200"/>
            </a:lvl1pPr>
          </a:lstStyle>
          <a:p>
            <a:pPr lvl="0"/>
            <a:r>
              <a:rPr lang="en-US"/>
              <a:t>Description 3</a:t>
            </a:r>
          </a:p>
        </p:txBody>
      </p:sp>
      <p:sp>
        <p:nvSpPr>
          <p:cNvPr id="34" name="Heading 3">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5092442" y="3154778"/>
            <a:ext cx="2007116" cy="415925"/>
          </a:xfrm>
          <a:prstGeom prst="rect">
            <a:avLst/>
          </a:prstGeom>
        </p:spPr>
        <p:txBody>
          <a:bodyPr>
            <a:normAutofit/>
          </a:bodyPr>
          <a:lstStyle>
            <a:lvl1pPr marL="0" indent="0" algn="ctr">
              <a:buNone/>
              <a:defRPr sz="1600">
                <a:solidFill>
                  <a:schemeClr val="accent4"/>
                </a:solidFill>
                <a:latin typeface="+mj-lt"/>
              </a:defRPr>
            </a:lvl1pPr>
            <a:lvl2pPr marL="0" indent="0">
              <a:buNone/>
              <a:defRPr/>
            </a:lvl2pPr>
          </a:lstStyle>
          <a:p>
            <a:pPr lvl="0"/>
            <a:r>
              <a:rPr lang="en-US"/>
              <a:t>Heading 3</a:t>
            </a:r>
          </a:p>
        </p:txBody>
      </p:sp>
      <p:sp>
        <p:nvSpPr>
          <p:cNvPr id="4" name="Oval 3">
            <a:extLst>
              <a:ext uri="{FF2B5EF4-FFF2-40B4-BE49-F238E27FC236}">
                <a16:creationId xmlns:a16="http://schemas.microsoft.com/office/drawing/2014/main" id="{80294380-CC89-4902-87D9-4B2187201840}"/>
              </a:ext>
            </a:extLst>
          </p:cNvPr>
          <p:cNvSpPr>
            <a:spLocks noChangeAspect="1"/>
          </p:cNvSpPr>
          <p:nvPr/>
        </p:nvSpPr>
        <p:spPr>
          <a:xfrm>
            <a:off x="5456613" y="1827894"/>
            <a:ext cx="1288386" cy="128838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5624773" y="2000858"/>
            <a:ext cx="942454" cy="942454"/>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2">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2904067" y="3629211"/>
            <a:ext cx="2025404" cy="2137693"/>
          </a:xfrm>
          <a:prstGeom prst="rect">
            <a:avLst/>
          </a:prstGeom>
        </p:spPr>
        <p:txBody>
          <a:bodyPr vert="horz" lIns="91440" tIns="45720" rIns="91440" bIns="45720" rtlCol="0">
            <a:normAutofit/>
          </a:bodyPr>
          <a:lstStyle>
            <a:lvl1pPr>
              <a:defRPr lang="en-US" sz="1200"/>
            </a:lvl1pPr>
          </a:lstStyle>
          <a:p>
            <a:pPr lvl="0"/>
            <a:r>
              <a:rPr lang="en-US"/>
              <a:t>Description 2</a:t>
            </a:r>
          </a:p>
        </p:txBody>
      </p:sp>
      <p:sp>
        <p:nvSpPr>
          <p:cNvPr id="24" name="Heading 2">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2907289" y="3148614"/>
            <a:ext cx="1988624" cy="415925"/>
          </a:xfrm>
          <a:prstGeom prst="rect">
            <a:avLst/>
          </a:prstGeom>
        </p:spPr>
        <p:txBody>
          <a:bodyPr>
            <a:normAutofit/>
          </a:bodyPr>
          <a:lstStyle>
            <a:lvl1pPr marL="0" indent="0" algn="ctr">
              <a:buNone/>
              <a:defRPr sz="1600">
                <a:solidFill>
                  <a:schemeClr val="accent2"/>
                </a:solidFill>
                <a:latin typeface="+mj-lt"/>
              </a:defRPr>
            </a:lvl1pPr>
            <a:lvl2pPr marL="0" indent="0">
              <a:buNone/>
              <a:defRPr/>
            </a:lvl2pPr>
          </a:lstStyle>
          <a:p>
            <a:pPr lvl="0"/>
            <a:r>
              <a:rPr lang="en-US"/>
              <a:t>Heading 2</a:t>
            </a:r>
          </a:p>
        </p:txBody>
      </p:sp>
      <p:sp>
        <p:nvSpPr>
          <p:cNvPr id="22" name="Oval 2">
            <a:extLst>
              <a:ext uri="{FF2B5EF4-FFF2-40B4-BE49-F238E27FC236}">
                <a16:creationId xmlns:a16="http://schemas.microsoft.com/office/drawing/2014/main" id="{AA82309A-974D-4637-A9D5-99143115ABBF}"/>
              </a:ext>
            </a:extLst>
          </p:cNvPr>
          <p:cNvSpPr>
            <a:spLocks noChangeAspect="1"/>
          </p:cNvSpPr>
          <p:nvPr/>
        </p:nvSpPr>
        <p:spPr>
          <a:xfrm>
            <a:off x="3274979" y="1827894"/>
            <a:ext cx="1288386" cy="1288384"/>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3445542" y="2000858"/>
            <a:ext cx="942454" cy="942454"/>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724836" y="3629211"/>
            <a:ext cx="2025404" cy="2137693"/>
          </a:xfrm>
          <a:prstGeom prst="rect">
            <a:avLst/>
          </a:prstGeom>
        </p:spPr>
        <p:txBody>
          <a:bodyPr>
            <a:normAutofit/>
          </a:bodyPr>
          <a:lstStyle>
            <a:lvl1pPr>
              <a:defRPr sz="1200">
                <a:solidFill>
                  <a:schemeClr val="tx1"/>
                </a:solidFill>
              </a:defRPr>
            </a:lvl1pPr>
          </a:lstStyle>
          <a:p>
            <a:r>
              <a:rPr lang="en-US"/>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724836" y="3148613"/>
            <a:ext cx="2025404" cy="415925"/>
          </a:xfrm>
          <a:prstGeom prst="rect">
            <a:avLst/>
          </a:prstGeom>
        </p:spPr>
        <p:txBody>
          <a:bodyPr>
            <a:normAutofit/>
          </a:bodyPr>
          <a:lstStyle>
            <a:lvl1pPr marL="0" indent="0" algn="ctr">
              <a:buNone/>
              <a:defRPr sz="1600">
                <a:solidFill>
                  <a:schemeClr val="tx2"/>
                </a:solidFill>
                <a:latin typeface="+mj-lt"/>
              </a:defRPr>
            </a:lvl1pPr>
            <a:lvl2pPr marL="0" indent="0">
              <a:buNone/>
              <a:defRPr/>
            </a:lvl2pPr>
          </a:lstStyle>
          <a:p>
            <a:pPr lvl="0"/>
            <a:r>
              <a:rPr lang="en-US"/>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1093345" y="1827894"/>
            <a:ext cx="1288386" cy="1288384"/>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266311"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8707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7"/>
                                        </p:tgtEl>
                                        <p:attrNameLst>
                                          <p:attrName>style.visibility</p:attrName>
                                        </p:attrNameLst>
                                      </p:cBhvr>
                                      <p:to>
                                        <p:strVal val="visible"/>
                                      </p:to>
                                    </p:set>
                                    <p:anim calcmode="lin" valueType="num">
                                      <p:cBhvr>
                                        <p:cTn id="27" dur="800" fill="hold"/>
                                        <p:tgtEl>
                                          <p:spTgt spid="47"/>
                                        </p:tgtEl>
                                        <p:attrNameLst>
                                          <p:attrName>ppt_w</p:attrName>
                                        </p:attrNameLst>
                                      </p:cBhvr>
                                      <p:tavLst>
                                        <p:tav tm="0">
                                          <p:val>
                                            <p:fltVal val="0"/>
                                          </p:val>
                                        </p:tav>
                                        <p:tav tm="100000">
                                          <p:val>
                                            <p:strVal val="#ppt_w"/>
                                          </p:val>
                                        </p:tav>
                                      </p:tavLst>
                                    </p:anim>
                                    <p:anim calcmode="lin" valueType="num">
                                      <p:cBhvr>
                                        <p:cTn id="28" dur="800" fill="hold"/>
                                        <p:tgtEl>
                                          <p:spTgt spid="47"/>
                                        </p:tgtEl>
                                        <p:attrNameLst>
                                          <p:attrName>ppt_h</p:attrName>
                                        </p:attrNameLst>
                                      </p:cBhvr>
                                      <p:tavLst>
                                        <p:tav tm="0">
                                          <p:val>
                                            <p:fltVal val="0"/>
                                          </p:val>
                                        </p:tav>
                                        <p:tav tm="100000">
                                          <p:val>
                                            <p:strVal val="#ppt_h"/>
                                          </p:val>
                                        </p:tav>
                                      </p:tavLst>
                                    </p:anim>
                                    <p:animEffect transition="in" filter="fade">
                                      <p:cBhvr>
                                        <p:cTn id="29"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6"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6 Point Topics ">
    <p:spTree>
      <p:nvGrpSpPr>
        <p:cNvPr id="1" name=""/>
        <p:cNvGrpSpPr/>
        <p:nvPr/>
      </p:nvGrpSpPr>
      <p:grpSpPr>
        <a:xfrm>
          <a:off x="0" y="0"/>
          <a:ext cx="0" cy="0"/>
          <a:chOff x="0" y="0"/>
          <a:chExt cx="0" cy="0"/>
        </a:xfrm>
      </p:grpSpPr>
      <p:sp>
        <p:nvSpPr>
          <p:cNvPr id="43" name="Text 6">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797129" y="3629211"/>
            <a:ext cx="1670578" cy="2137693"/>
          </a:xfrm>
          <a:prstGeom prst="rect">
            <a:avLst/>
          </a:prstGeom>
        </p:spPr>
        <p:txBody>
          <a:bodyPr vert="horz" lIns="91440" tIns="45720" rIns="91440" bIns="45720" rtlCol="0">
            <a:normAutofit/>
          </a:bodyPr>
          <a:lstStyle>
            <a:lvl1pPr>
              <a:defRPr lang="en-US" sz="1200"/>
            </a:lvl1pPr>
          </a:lstStyle>
          <a:p>
            <a:pPr lvl="0"/>
            <a:r>
              <a:rPr lang="en-US"/>
              <a:t>Description 6</a:t>
            </a:r>
          </a:p>
        </p:txBody>
      </p:sp>
      <p:sp>
        <p:nvSpPr>
          <p:cNvPr id="44" name="Heading 6">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797129" y="3154778"/>
            <a:ext cx="1655494" cy="415925"/>
          </a:xfrm>
          <a:prstGeom prst="rect">
            <a:avLst/>
          </a:prstGeom>
        </p:spPr>
        <p:txBody>
          <a:bodyPr>
            <a:normAutofit/>
          </a:bodyPr>
          <a:lstStyle>
            <a:lvl1pPr marL="0" indent="0" algn="ctr">
              <a:buNone/>
              <a:defRPr sz="1600">
                <a:solidFill>
                  <a:schemeClr val="accent6"/>
                </a:solidFill>
                <a:latin typeface="+mj-lt"/>
              </a:defRPr>
            </a:lvl1pPr>
            <a:lvl2pPr marL="0" indent="0">
              <a:buNone/>
              <a:defRPr/>
            </a:lvl2pPr>
          </a:lstStyle>
          <a:p>
            <a:pPr lvl="0"/>
            <a:r>
              <a:rPr lang="en-US"/>
              <a:t>Heading 6</a:t>
            </a:r>
          </a:p>
        </p:txBody>
      </p:sp>
      <p:sp>
        <p:nvSpPr>
          <p:cNvPr id="28" name="Oval 6">
            <a:extLst>
              <a:ext uri="{FF2B5EF4-FFF2-40B4-BE49-F238E27FC236}">
                <a16:creationId xmlns:a16="http://schemas.microsoft.com/office/drawing/2014/main" id="{64D31F64-F174-427A-BB78-5A195426241F}"/>
              </a:ext>
            </a:extLst>
          </p:cNvPr>
          <p:cNvSpPr>
            <a:spLocks noChangeAspect="1"/>
          </p:cNvSpPr>
          <p:nvPr/>
        </p:nvSpPr>
        <p:spPr>
          <a:xfrm>
            <a:off x="10094929" y="1828800"/>
            <a:ext cx="1094202" cy="10942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0" name="Picture Placeholder 6">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10241826" y="1975695"/>
            <a:ext cx="800408" cy="80040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5">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938775" y="3629211"/>
            <a:ext cx="1670578" cy="2137693"/>
          </a:xfrm>
          <a:prstGeom prst="rect">
            <a:avLst/>
          </a:prstGeom>
        </p:spPr>
        <p:txBody>
          <a:bodyPr vert="horz" lIns="91440" tIns="45720" rIns="91440" bIns="45720" rtlCol="0">
            <a:normAutofit/>
          </a:bodyPr>
          <a:lstStyle>
            <a:lvl1pPr>
              <a:defRPr lang="en-US" sz="1200"/>
            </a:lvl1pPr>
          </a:lstStyle>
          <a:p>
            <a:pPr lvl="0"/>
            <a:r>
              <a:rPr lang="en-US"/>
              <a:t>Description 5</a:t>
            </a:r>
          </a:p>
        </p:txBody>
      </p:sp>
      <p:sp>
        <p:nvSpPr>
          <p:cNvPr id="42" name="Heading 5">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938775" y="3154778"/>
            <a:ext cx="1655494" cy="415925"/>
          </a:xfrm>
          <a:prstGeom prst="rect">
            <a:avLst/>
          </a:prstGeom>
        </p:spPr>
        <p:txBody>
          <a:bodyPr>
            <a:normAutofit/>
          </a:bodyPr>
          <a:lstStyle>
            <a:lvl1pPr marL="0" indent="0" algn="ctr">
              <a:buNone/>
              <a:defRPr sz="1600">
                <a:solidFill>
                  <a:schemeClr val="accent5"/>
                </a:solidFill>
                <a:latin typeface="+mj-lt"/>
              </a:defRPr>
            </a:lvl1pPr>
            <a:lvl2pPr marL="0" indent="0">
              <a:buNone/>
              <a:defRPr/>
            </a:lvl2pPr>
          </a:lstStyle>
          <a:p>
            <a:pPr lvl="0"/>
            <a:r>
              <a:rPr lang="en-US"/>
              <a:t>Heading 5</a:t>
            </a:r>
          </a:p>
        </p:txBody>
      </p:sp>
      <p:sp>
        <p:nvSpPr>
          <p:cNvPr id="47" name="Oval 5">
            <a:extLst>
              <a:ext uri="{FF2B5EF4-FFF2-40B4-BE49-F238E27FC236}">
                <a16:creationId xmlns:a16="http://schemas.microsoft.com/office/drawing/2014/main" id="{8500B226-FFE9-43D6-B5F6-F627D924A284}"/>
              </a:ext>
            </a:extLst>
          </p:cNvPr>
          <p:cNvSpPr>
            <a:spLocks noChangeAspect="1"/>
          </p:cNvSpPr>
          <p:nvPr/>
        </p:nvSpPr>
        <p:spPr>
          <a:xfrm>
            <a:off x="8297789" y="1828800"/>
            <a:ext cx="1094202" cy="109420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8" name="Picture Placeholder 5">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8444686" y="197569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6080420" y="3629211"/>
            <a:ext cx="1670578" cy="2137693"/>
          </a:xfrm>
          <a:prstGeom prst="rect">
            <a:avLst/>
          </a:prstGeom>
        </p:spPr>
        <p:txBody>
          <a:bodyPr vert="horz" lIns="91440" tIns="45720" rIns="91440" bIns="45720" rtlCol="0">
            <a:normAutofit/>
          </a:bodyPr>
          <a:lstStyle>
            <a:lvl1pPr>
              <a:defRPr lang="en-US" sz="1200"/>
            </a:lvl1pPr>
          </a:lstStyle>
          <a:p>
            <a:pPr lvl="0"/>
            <a:r>
              <a:rPr lang="en-US"/>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6080420" y="3154778"/>
            <a:ext cx="1655494" cy="415925"/>
          </a:xfrm>
          <a:prstGeom prst="rect">
            <a:avLst/>
          </a:prstGeom>
        </p:spPr>
        <p:txBody>
          <a:bodyPr>
            <a:normAutofit/>
          </a:bodyPr>
          <a:lstStyle>
            <a:lvl1pPr marL="0" indent="0" algn="ctr">
              <a:buNone/>
              <a:defRPr sz="1600">
                <a:solidFill>
                  <a:schemeClr val="accent4"/>
                </a:solidFill>
                <a:latin typeface="+mj-lt"/>
              </a:defRPr>
            </a:lvl1pPr>
            <a:lvl2pPr marL="0" indent="0">
              <a:buNone/>
              <a:defRPr/>
            </a:lvl2pPr>
          </a:lstStyle>
          <a:p>
            <a:pPr lvl="0"/>
            <a:r>
              <a:rPr lang="en-US"/>
              <a:t>Heading 4</a:t>
            </a:r>
          </a:p>
        </p:txBody>
      </p:sp>
      <p:sp>
        <p:nvSpPr>
          <p:cNvPr id="4" name="Oval 4">
            <a:extLst>
              <a:ext uri="{FF2B5EF4-FFF2-40B4-BE49-F238E27FC236}">
                <a16:creationId xmlns:a16="http://schemas.microsoft.com/office/drawing/2014/main" id="{80294380-CC89-4902-87D9-4B2187201840}"/>
              </a:ext>
            </a:extLst>
          </p:cNvPr>
          <p:cNvSpPr>
            <a:spLocks noChangeAspect="1"/>
          </p:cNvSpPr>
          <p:nvPr/>
        </p:nvSpPr>
        <p:spPr>
          <a:xfrm>
            <a:off x="6412180" y="1828800"/>
            <a:ext cx="1094202" cy="10942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1" name="Picture Placeholder 4">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560230" y="198077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4222065" y="3629211"/>
            <a:ext cx="1670578" cy="2137693"/>
          </a:xfrm>
          <a:prstGeom prst="rect">
            <a:avLst/>
          </a:prstGeom>
        </p:spPr>
        <p:txBody>
          <a:bodyPr vert="horz" lIns="91440" tIns="45720" rIns="91440" bIns="45720" rtlCol="0">
            <a:normAutofit/>
          </a:bodyPr>
          <a:lstStyle>
            <a:lvl1pPr>
              <a:defRPr lang="en-US" sz="1200"/>
            </a:lvl1pPr>
          </a:lstStyle>
          <a:p>
            <a:pPr lvl="0"/>
            <a:r>
              <a:rPr lang="en-US"/>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4222065" y="3148614"/>
            <a:ext cx="1640242" cy="415925"/>
          </a:xfrm>
          <a:prstGeom prst="rect">
            <a:avLst/>
          </a:prstGeom>
        </p:spPr>
        <p:txBody>
          <a:bodyPr>
            <a:normAutofit/>
          </a:bodyPr>
          <a:lstStyle>
            <a:lvl1pPr marL="0" indent="0" algn="ctr">
              <a:buNone/>
              <a:defRPr sz="1600">
                <a:solidFill>
                  <a:schemeClr val="accent2"/>
                </a:solidFill>
                <a:latin typeface="+mj-lt"/>
              </a:defRPr>
            </a:lvl1pPr>
            <a:lvl2pPr marL="0" indent="0">
              <a:buNone/>
              <a:defRPr/>
            </a:lvl2pPr>
          </a:lstStyle>
          <a:p>
            <a:pPr lvl="0"/>
            <a:r>
              <a:rPr lang="en-US"/>
              <a:t>Heading 3</a:t>
            </a:r>
          </a:p>
        </p:txBody>
      </p:sp>
      <p:sp>
        <p:nvSpPr>
          <p:cNvPr id="22" name="Oval 3">
            <a:extLst>
              <a:ext uri="{FF2B5EF4-FFF2-40B4-BE49-F238E27FC236}">
                <a16:creationId xmlns:a16="http://schemas.microsoft.com/office/drawing/2014/main" id="{AA82309A-974D-4637-A9D5-99143115ABBF}"/>
              </a:ext>
            </a:extLst>
          </p:cNvPr>
          <p:cNvSpPr>
            <a:spLocks noChangeAspect="1"/>
          </p:cNvSpPr>
          <p:nvPr/>
        </p:nvSpPr>
        <p:spPr>
          <a:xfrm>
            <a:off x="4526571" y="1828800"/>
            <a:ext cx="1094202" cy="10942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2" name="Picture Placeholder 3">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673468" y="197569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2363710" y="3629211"/>
            <a:ext cx="1670578" cy="2137693"/>
          </a:xfrm>
          <a:prstGeom prst="rect">
            <a:avLst/>
          </a:prstGeom>
        </p:spPr>
        <p:txBody>
          <a:bodyPr vert="horz" lIns="91440" tIns="45720" rIns="91440" bIns="45720" rtlCol="0">
            <a:normAutofit/>
          </a:bodyPr>
          <a:lstStyle>
            <a:lvl1pPr>
              <a:defRPr lang="en-US" sz="1200"/>
            </a:lvl1pPr>
          </a:lstStyle>
          <a:p>
            <a:pPr lvl="0"/>
            <a:r>
              <a:rPr lang="en-US"/>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2348626" y="3148614"/>
            <a:ext cx="1670578" cy="415925"/>
          </a:xfrm>
          <a:prstGeom prst="rect">
            <a:avLst/>
          </a:prstGeom>
        </p:spPr>
        <p:txBody>
          <a:bodyPr>
            <a:normAutofit/>
          </a:bodyPr>
          <a:lstStyle>
            <a:lvl1pPr marL="0" indent="0" algn="ctr">
              <a:buNone/>
              <a:defRPr sz="1600">
                <a:solidFill>
                  <a:schemeClr val="accent1"/>
                </a:solidFill>
                <a:latin typeface="+mj-lt"/>
              </a:defRPr>
            </a:lvl1pPr>
            <a:lvl2pPr marL="0" indent="0">
              <a:buNone/>
              <a:defRPr/>
            </a:lvl2pPr>
          </a:lstStyle>
          <a:p>
            <a:pPr lvl="0"/>
            <a:r>
              <a:rPr lang="en-US"/>
              <a:t>Heading 2</a:t>
            </a:r>
          </a:p>
        </p:txBody>
      </p:sp>
      <p:sp>
        <p:nvSpPr>
          <p:cNvPr id="45" name="Oval 2">
            <a:extLst>
              <a:ext uri="{FF2B5EF4-FFF2-40B4-BE49-F238E27FC236}">
                <a16:creationId xmlns:a16="http://schemas.microsoft.com/office/drawing/2014/main" id="{D6917457-E87C-4CA8-8D5A-D15A1216143E}"/>
              </a:ext>
            </a:extLst>
          </p:cNvPr>
          <p:cNvSpPr>
            <a:spLocks noChangeAspect="1"/>
          </p:cNvSpPr>
          <p:nvPr/>
        </p:nvSpPr>
        <p:spPr>
          <a:xfrm>
            <a:off x="2640962" y="1828800"/>
            <a:ext cx="1094202" cy="10942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6" name="Picture Placeholder 2">
            <a:extLst>
              <a:ext uri="{FF2B5EF4-FFF2-40B4-BE49-F238E27FC236}">
                <a16:creationId xmlns:a16="http://schemas.microsoft.com/office/drawing/2014/main" id="{18C4711B-B0CF-4178-BF5D-346C2174AA2F}"/>
              </a:ext>
            </a:extLst>
          </p:cNvPr>
          <p:cNvSpPr>
            <a:spLocks noGrp="1"/>
          </p:cNvSpPr>
          <p:nvPr>
            <p:ph type="pic" sz="quarter" idx="61" hasCustomPrompt="1"/>
          </p:nvPr>
        </p:nvSpPr>
        <p:spPr>
          <a:xfrm>
            <a:off x="2783711" y="197569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505355" y="3629211"/>
            <a:ext cx="1670578" cy="2137693"/>
          </a:xfrm>
          <a:prstGeom prst="rect">
            <a:avLst/>
          </a:prstGeom>
        </p:spPr>
        <p:txBody>
          <a:bodyPr>
            <a:normAutofit/>
          </a:bodyPr>
          <a:lstStyle>
            <a:lvl1pPr>
              <a:defRPr sz="1200">
                <a:solidFill>
                  <a:schemeClr val="tx1"/>
                </a:solidFill>
              </a:defRPr>
            </a:lvl1pPr>
          </a:lstStyle>
          <a:p>
            <a:r>
              <a:rPr lang="en-US"/>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505355" y="3148613"/>
            <a:ext cx="1670578" cy="415925"/>
          </a:xfrm>
          <a:prstGeom prst="rect">
            <a:avLst/>
          </a:prstGeom>
        </p:spPr>
        <p:txBody>
          <a:bodyPr>
            <a:normAutofit/>
          </a:bodyPr>
          <a:lstStyle>
            <a:lvl1pPr marL="0" indent="0" algn="ctr">
              <a:buNone/>
              <a:defRPr sz="1600">
                <a:solidFill>
                  <a:schemeClr val="tx2"/>
                </a:solidFill>
                <a:latin typeface="+mj-lt"/>
              </a:defRPr>
            </a:lvl1pPr>
            <a:lvl2pPr marL="0" indent="0">
              <a:buNone/>
              <a:defRPr/>
            </a:lvl2pPr>
          </a:lstStyle>
          <a:p>
            <a:pPr lvl="0"/>
            <a:r>
              <a:rPr lang="en-US"/>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793543" y="1828800"/>
            <a:ext cx="1094202" cy="1094200"/>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940440" y="1975695"/>
            <a:ext cx="800408" cy="80040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3754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800" fill="hold"/>
                                        <p:tgtEl>
                                          <p:spTgt spid="45"/>
                                        </p:tgtEl>
                                        <p:attrNameLst>
                                          <p:attrName>ppt_w</p:attrName>
                                        </p:attrNameLst>
                                      </p:cBhvr>
                                      <p:tavLst>
                                        <p:tav tm="0">
                                          <p:val>
                                            <p:fltVal val="0"/>
                                          </p:val>
                                        </p:tav>
                                        <p:tav tm="100000">
                                          <p:val>
                                            <p:strVal val="#ppt_w"/>
                                          </p:val>
                                        </p:tav>
                                      </p:tavLst>
                                    </p:anim>
                                    <p:anim calcmode="lin" valueType="num">
                                      <p:cBhvr>
                                        <p:cTn id="28" dur="800" fill="hold"/>
                                        <p:tgtEl>
                                          <p:spTgt spid="45"/>
                                        </p:tgtEl>
                                        <p:attrNameLst>
                                          <p:attrName>ppt_h</p:attrName>
                                        </p:attrNameLst>
                                      </p:cBhvr>
                                      <p:tavLst>
                                        <p:tav tm="0">
                                          <p:val>
                                            <p:fltVal val="0"/>
                                          </p:val>
                                        </p:tav>
                                        <p:tav tm="100000">
                                          <p:val>
                                            <p:strVal val="#ppt_h"/>
                                          </p:val>
                                        </p:tav>
                                      </p:tavLst>
                                    </p:anim>
                                    <p:animEffect transition="in" filter="fade">
                                      <p:cBhvr>
                                        <p:cTn id="29" dur="800"/>
                                        <p:tgtEl>
                                          <p:spTgt spid="45"/>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47"/>
                                        </p:tgtEl>
                                        <p:attrNameLst>
                                          <p:attrName>style.visibility</p:attrName>
                                        </p:attrNameLst>
                                      </p:cBhvr>
                                      <p:to>
                                        <p:strVal val="visible"/>
                                      </p:to>
                                    </p:set>
                                    <p:anim calcmode="lin" valueType="num">
                                      <p:cBhvr>
                                        <p:cTn id="32" dur="800" fill="hold"/>
                                        <p:tgtEl>
                                          <p:spTgt spid="47"/>
                                        </p:tgtEl>
                                        <p:attrNameLst>
                                          <p:attrName>ppt_w</p:attrName>
                                        </p:attrNameLst>
                                      </p:cBhvr>
                                      <p:tavLst>
                                        <p:tav tm="0">
                                          <p:val>
                                            <p:fltVal val="0"/>
                                          </p:val>
                                        </p:tav>
                                        <p:tav tm="100000">
                                          <p:val>
                                            <p:strVal val="#ppt_w"/>
                                          </p:val>
                                        </p:tav>
                                      </p:tavLst>
                                    </p:anim>
                                    <p:anim calcmode="lin" valueType="num">
                                      <p:cBhvr>
                                        <p:cTn id="33" dur="800" fill="hold"/>
                                        <p:tgtEl>
                                          <p:spTgt spid="47"/>
                                        </p:tgtEl>
                                        <p:attrNameLst>
                                          <p:attrName>ppt_h</p:attrName>
                                        </p:attrNameLst>
                                      </p:cBhvr>
                                      <p:tavLst>
                                        <p:tav tm="0">
                                          <p:val>
                                            <p:fltVal val="0"/>
                                          </p:val>
                                        </p:tav>
                                        <p:tav tm="100000">
                                          <p:val>
                                            <p:strVal val="#ppt_h"/>
                                          </p:val>
                                        </p:tav>
                                      </p:tavLst>
                                    </p:anim>
                                    <p:animEffect transition="in" filter="fade">
                                      <p:cBhvr>
                                        <p:cTn id="34"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45" grpId="0" animBg="1"/>
      <p:bldP spid="6"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meline_Journey 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7F1-97B4-4706-B4FE-CCB960651884}"/>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4F02E9BC-926C-4B02-8D10-1D091B9781DC}"/>
              </a:ext>
            </a:extLst>
          </p:cNvPr>
          <p:cNvCxnSpPr/>
          <p:nvPr/>
        </p:nvCxnSpPr>
        <p:spPr>
          <a:xfrm flipV="1">
            <a:off x="3439228"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1D28635A-B03B-4C89-901A-64AF03DE563C}"/>
              </a:ext>
            </a:extLst>
          </p:cNvPr>
          <p:cNvSpPr/>
          <p:nvPr/>
        </p:nvSpPr>
        <p:spPr>
          <a:xfrm>
            <a:off x="2951250" y="4377862"/>
            <a:ext cx="975956" cy="993102"/>
          </a:xfrm>
          <a:prstGeom prst="ellipse">
            <a:avLst/>
          </a:prstGeom>
          <a:solidFill>
            <a:srgbClr val="FFFFFF"/>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5" name="Chevron 109">
            <a:extLst>
              <a:ext uri="{FF2B5EF4-FFF2-40B4-BE49-F238E27FC236}">
                <a16:creationId xmlns:a16="http://schemas.microsoft.com/office/drawing/2014/main" id="{CD7AC544-29B2-43B5-83D5-F3134F423194}"/>
              </a:ext>
            </a:extLst>
          </p:cNvPr>
          <p:cNvSpPr/>
          <p:nvPr/>
        </p:nvSpPr>
        <p:spPr>
          <a:xfrm>
            <a:off x="2576344" y="3261433"/>
            <a:ext cx="1725769" cy="424742"/>
          </a:xfrm>
          <a:prstGeom prst="chevron">
            <a:avLst/>
          </a:prstGeom>
          <a:solidFill>
            <a:schemeClr val="accent2"/>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light"/>
              <a:ea typeface="Questrial" panose="02000000000000000000" pitchFamily="2" charset="0"/>
              <a:cs typeface="Montserrat" panose="02000000000000000000" pitchFamily="2" charset="0"/>
            </a:endParaRPr>
          </a:p>
        </p:txBody>
      </p:sp>
      <p:cxnSp>
        <p:nvCxnSpPr>
          <p:cNvPr id="6" name="Straight Connector 5">
            <a:extLst>
              <a:ext uri="{FF2B5EF4-FFF2-40B4-BE49-F238E27FC236}">
                <a16:creationId xmlns:a16="http://schemas.microsoft.com/office/drawing/2014/main" id="{E5ABAA4C-59B5-41BE-9CE2-D6865877C7DB}"/>
              </a:ext>
            </a:extLst>
          </p:cNvPr>
          <p:cNvCxnSpPr/>
          <p:nvPr/>
        </p:nvCxnSpPr>
        <p:spPr>
          <a:xfrm flipV="1">
            <a:off x="10523952"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102CB963-7B03-450B-848B-B8CDA599F445}"/>
              </a:ext>
            </a:extLst>
          </p:cNvPr>
          <p:cNvSpPr/>
          <p:nvPr/>
        </p:nvSpPr>
        <p:spPr>
          <a:xfrm>
            <a:off x="10035974" y="4377862"/>
            <a:ext cx="975956" cy="993102"/>
          </a:xfrm>
          <a:prstGeom prst="ellipse">
            <a:avLst/>
          </a:prstGeom>
          <a:solidFill>
            <a:srgbClr val="FFFFFF"/>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8" name="Chevron 112">
            <a:extLst>
              <a:ext uri="{FF2B5EF4-FFF2-40B4-BE49-F238E27FC236}">
                <a16:creationId xmlns:a16="http://schemas.microsoft.com/office/drawing/2014/main" id="{A7AA47E5-90AF-478A-BF98-5DEE988F2231}"/>
              </a:ext>
            </a:extLst>
          </p:cNvPr>
          <p:cNvSpPr/>
          <p:nvPr/>
        </p:nvSpPr>
        <p:spPr>
          <a:xfrm>
            <a:off x="9661068" y="3261433"/>
            <a:ext cx="1725769" cy="424742"/>
          </a:xfrm>
          <a:prstGeom prst="chevron">
            <a:avLst/>
          </a:prstGeom>
          <a:solidFill>
            <a:schemeClr val="accent6"/>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light"/>
              <a:ea typeface="Questrial" panose="02000000000000000000" pitchFamily="2" charset="0"/>
              <a:cs typeface="Montserrat" panose="02000000000000000000" pitchFamily="2" charset="0"/>
            </a:endParaRPr>
          </a:p>
        </p:txBody>
      </p:sp>
      <p:cxnSp>
        <p:nvCxnSpPr>
          <p:cNvPr id="9" name="Straight Connector 8">
            <a:extLst>
              <a:ext uri="{FF2B5EF4-FFF2-40B4-BE49-F238E27FC236}">
                <a16:creationId xmlns:a16="http://schemas.microsoft.com/office/drawing/2014/main" id="{23766CA0-36E8-4B94-99FE-9C6DAF2436BD}"/>
              </a:ext>
            </a:extLst>
          </p:cNvPr>
          <p:cNvCxnSpPr/>
          <p:nvPr/>
        </p:nvCxnSpPr>
        <p:spPr>
          <a:xfrm flipV="1">
            <a:off x="6981590"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D22D15A-AD9B-42DE-B1DF-D8B23D6AEDEC}"/>
              </a:ext>
            </a:extLst>
          </p:cNvPr>
          <p:cNvSpPr/>
          <p:nvPr/>
        </p:nvSpPr>
        <p:spPr>
          <a:xfrm>
            <a:off x="6493612" y="4377862"/>
            <a:ext cx="975956" cy="993102"/>
          </a:xfrm>
          <a:prstGeom prst="ellipse">
            <a:avLst/>
          </a:prstGeom>
          <a:solidFill>
            <a:srgbClr val="FFFFFF"/>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1" name="Chevron 115">
            <a:extLst>
              <a:ext uri="{FF2B5EF4-FFF2-40B4-BE49-F238E27FC236}">
                <a16:creationId xmlns:a16="http://schemas.microsoft.com/office/drawing/2014/main" id="{31F28F89-14E2-47C0-97F4-860AC3FA4F2A}"/>
              </a:ext>
            </a:extLst>
          </p:cNvPr>
          <p:cNvSpPr/>
          <p:nvPr/>
        </p:nvSpPr>
        <p:spPr>
          <a:xfrm>
            <a:off x="6118706" y="3261433"/>
            <a:ext cx="1725769" cy="424742"/>
          </a:xfrm>
          <a:prstGeom prst="chevron">
            <a:avLst/>
          </a:prstGeom>
          <a:solidFill>
            <a:schemeClr val="accent4"/>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light"/>
              <a:ea typeface="Questrial" panose="02000000000000000000" pitchFamily="2" charset="0"/>
              <a:cs typeface="Montserrat" panose="02000000000000000000" pitchFamily="2" charset="0"/>
            </a:endParaRPr>
          </a:p>
        </p:txBody>
      </p:sp>
      <p:sp>
        <p:nvSpPr>
          <p:cNvPr id="12" name="Chevron 116">
            <a:extLst>
              <a:ext uri="{FF2B5EF4-FFF2-40B4-BE49-F238E27FC236}">
                <a16:creationId xmlns:a16="http://schemas.microsoft.com/office/drawing/2014/main" id="{FBCC1F73-CE8E-4CCD-9536-7C76C37DEE0E}"/>
              </a:ext>
            </a:extLst>
          </p:cNvPr>
          <p:cNvSpPr/>
          <p:nvPr/>
        </p:nvSpPr>
        <p:spPr>
          <a:xfrm>
            <a:off x="805163" y="3261433"/>
            <a:ext cx="1725769" cy="424742"/>
          </a:xfrm>
          <a:prstGeom prst="chevron">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light"/>
              <a:ea typeface="Questrial" panose="02000000000000000000" pitchFamily="2" charset="0"/>
              <a:cs typeface="Montserrat" panose="02000000000000000000" pitchFamily="2" charset="0"/>
            </a:endParaRPr>
          </a:p>
        </p:txBody>
      </p:sp>
      <p:cxnSp>
        <p:nvCxnSpPr>
          <p:cNvPr id="13" name="Straight Connector 12">
            <a:extLst>
              <a:ext uri="{FF2B5EF4-FFF2-40B4-BE49-F238E27FC236}">
                <a16:creationId xmlns:a16="http://schemas.microsoft.com/office/drawing/2014/main" id="{5D343B34-F047-4340-BF46-C749ABFE107C}"/>
              </a:ext>
            </a:extLst>
          </p:cNvPr>
          <p:cNvCxnSpPr/>
          <p:nvPr/>
        </p:nvCxnSpPr>
        <p:spPr>
          <a:xfrm flipV="1">
            <a:off x="1668047"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ECBBB48-B3F8-478A-A698-5BF0720A876D}"/>
              </a:ext>
            </a:extLst>
          </p:cNvPr>
          <p:cNvSpPr/>
          <p:nvPr/>
        </p:nvSpPr>
        <p:spPr>
          <a:xfrm>
            <a:off x="1180069" y="1573635"/>
            <a:ext cx="975956" cy="993102"/>
          </a:xfrm>
          <a:prstGeom prst="ellipse">
            <a:avLst/>
          </a:prstGeom>
          <a:solidFill>
            <a:srgbClr val="FFFFFF"/>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5" name="Chevron 119">
            <a:extLst>
              <a:ext uri="{FF2B5EF4-FFF2-40B4-BE49-F238E27FC236}">
                <a16:creationId xmlns:a16="http://schemas.microsoft.com/office/drawing/2014/main" id="{AE595D40-B8A7-43B8-B224-0314D1CC655E}"/>
              </a:ext>
            </a:extLst>
          </p:cNvPr>
          <p:cNvSpPr/>
          <p:nvPr/>
        </p:nvSpPr>
        <p:spPr>
          <a:xfrm>
            <a:off x="7889887" y="3261433"/>
            <a:ext cx="1725769" cy="424742"/>
          </a:xfrm>
          <a:prstGeom prst="chevron">
            <a:avLst/>
          </a:prstGeom>
          <a:solidFill>
            <a:schemeClr val="accent5"/>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light"/>
              <a:ea typeface="Questrial" panose="02000000000000000000" pitchFamily="2" charset="0"/>
              <a:cs typeface="Montserrat" panose="02000000000000000000" pitchFamily="2" charset="0"/>
            </a:endParaRPr>
          </a:p>
        </p:txBody>
      </p:sp>
      <p:cxnSp>
        <p:nvCxnSpPr>
          <p:cNvPr id="16" name="Straight Connector 15">
            <a:extLst>
              <a:ext uri="{FF2B5EF4-FFF2-40B4-BE49-F238E27FC236}">
                <a16:creationId xmlns:a16="http://schemas.microsoft.com/office/drawing/2014/main" id="{644BAB99-6B8F-427A-8C67-6CEF26018834}"/>
              </a:ext>
            </a:extLst>
          </p:cNvPr>
          <p:cNvCxnSpPr/>
          <p:nvPr/>
        </p:nvCxnSpPr>
        <p:spPr>
          <a:xfrm flipV="1">
            <a:off x="8752771"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12323ECC-6BF3-4C1C-911B-D2597B9A5C82}"/>
              </a:ext>
            </a:extLst>
          </p:cNvPr>
          <p:cNvSpPr/>
          <p:nvPr/>
        </p:nvSpPr>
        <p:spPr>
          <a:xfrm>
            <a:off x="8264793" y="1573635"/>
            <a:ext cx="975956" cy="993102"/>
          </a:xfrm>
          <a:prstGeom prst="ellipse">
            <a:avLst/>
          </a:prstGeom>
          <a:solidFill>
            <a:srgbClr val="FFFFFF"/>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18" name="Chevron 122">
            <a:extLst>
              <a:ext uri="{FF2B5EF4-FFF2-40B4-BE49-F238E27FC236}">
                <a16:creationId xmlns:a16="http://schemas.microsoft.com/office/drawing/2014/main" id="{ECE28022-84D8-4272-B3A6-88A7A7173F79}"/>
              </a:ext>
            </a:extLst>
          </p:cNvPr>
          <p:cNvSpPr/>
          <p:nvPr/>
        </p:nvSpPr>
        <p:spPr>
          <a:xfrm>
            <a:off x="4347525" y="3261433"/>
            <a:ext cx="1725769" cy="424742"/>
          </a:xfrm>
          <a:prstGeom prst="chevron">
            <a:avLst/>
          </a:prstGeom>
          <a:solidFill>
            <a:schemeClr val="accent3"/>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light"/>
              <a:ea typeface="Questrial" panose="02000000000000000000" pitchFamily="2" charset="0"/>
              <a:cs typeface="Montserrat" panose="02000000000000000000" pitchFamily="2" charset="0"/>
            </a:endParaRPr>
          </a:p>
        </p:txBody>
      </p:sp>
      <p:cxnSp>
        <p:nvCxnSpPr>
          <p:cNvPr id="19" name="Straight Connector 18">
            <a:extLst>
              <a:ext uri="{FF2B5EF4-FFF2-40B4-BE49-F238E27FC236}">
                <a16:creationId xmlns:a16="http://schemas.microsoft.com/office/drawing/2014/main" id="{C898E927-4092-4A19-AF41-C34C6E26B073}"/>
              </a:ext>
            </a:extLst>
          </p:cNvPr>
          <p:cNvCxnSpPr/>
          <p:nvPr/>
        </p:nvCxnSpPr>
        <p:spPr>
          <a:xfrm flipV="1">
            <a:off x="5210409"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4CF9937E-A079-4CE3-8B85-96AE6A799A2D}"/>
              </a:ext>
            </a:extLst>
          </p:cNvPr>
          <p:cNvSpPr/>
          <p:nvPr/>
        </p:nvSpPr>
        <p:spPr>
          <a:xfrm>
            <a:off x="4722431" y="1573635"/>
            <a:ext cx="975956" cy="993102"/>
          </a:xfrm>
          <a:prstGeom prst="ellipse">
            <a:avLst/>
          </a:prstGeom>
          <a:solidFill>
            <a:srgbClr val="FFFFFF"/>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srgbClr val="141313">
                  <a:lumMod val="65000"/>
                  <a:lumOff val="35000"/>
                </a:srgbClr>
              </a:solidFill>
              <a:effectLst/>
              <a:uLnTx/>
              <a:uFillTx/>
              <a:latin typeface="Segoe UI Semilight"/>
              <a:ea typeface="+mn-ea"/>
              <a:cs typeface="+mn-cs"/>
            </a:endParaRPr>
          </a:p>
        </p:txBody>
      </p:sp>
      <p:sp>
        <p:nvSpPr>
          <p:cNvPr id="21" name="Text Placeholder 4">
            <a:extLst>
              <a:ext uri="{FF2B5EF4-FFF2-40B4-BE49-F238E27FC236}">
                <a16:creationId xmlns:a16="http://schemas.microsoft.com/office/drawing/2014/main" id="{30489226-43E1-4BBA-A142-7BE713F442B5}"/>
              </a:ext>
            </a:extLst>
          </p:cNvPr>
          <p:cNvSpPr>
            <a:spLocks noGrp="1"/>
          </p:cNvSpPr>
          <p:nvPr>
            <p:ph type="body" sz="quarter" idx="12" hasCustomPrompt="1"/>
          </p:nvPr>
        </p:nvSpPr>
        <p:spPr>
          <a:xfrm>
            <a:off x="1180069" y="1804388"/>
            <a:ext cx="922338" cy="5238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2" name="Text Placeholder 4">
            <a:extLst>
              <a:ext uri="{FF2B5EF4-FFF2-40B4-BE49-F238E27FC236}">
                <a16:creationId xmlns:a16="http://schemas.microsoft.com/office/drawing/2014/main" id="{BEECAB54-CFA3-46EA-96F6-1A13DCD211FE}"/>
              </a:ext>
            </a:extLst>
          </p:cNvPr>
          <p:cNvSpPr>
            <a:spLocks noGrp="1"/>
          </p:cNvSpPr>
          <p:nvPr>
            <p:ph type="body" sz="quarter" idx="13" hasCustomPrompt="1"/>
          </p:nvPr>
        </p:nvSpPr>
        <p:spPr>
          <a:xfrm>
            <a:off x="4743539" y="1804388"/>
            <a:ext cx="922338" cy="5238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3" name="Text Placeholder 4">
            <a:extLst>
              <a:ext uri="{FF2B5EF4-FFF2-40B4-BE49-F238E27FC236}">
                <a16:creationId xmlns:a16="http://schemas.microsoft.com/office/drawing/2014/main" id="{A3925878-42F1-4C93-A7DA-F099E9557668}"/>
              </a:ext>
            </a:extLst>
          </p:cNvPr>
          <p:cNvSpPr>
            <a:spLocks noGrp="1"/>
          </p:cNvSpPr>
          <p:nvPr>
            <p:ph type="body" sz="quarter" idx="14" hasCustomPrompt="1"/>
          </p:nvPr>
        </p:nvSpPr>
        <p:spPr>
          <a:xfrm>
            <a:off x="8293562" y="1804388"/>
            <a:ext cx="922338" cy="5238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4" name="Text Placeholder 4">
            <a:extLst>
              <a:ext uri="{FF2B5EF4-FFF2-40B4-BE49-F238E27FC236}">
                <a16:creationId xmlns:a16="http://schemas.microsoft.com/office/drawing/2014/main" id="{EF5560E3-3E9A-4894-A19A-5E971F3C2486}"/>
              </a:ext>
            </a:extLst>
          </p:cNvPr>
          <p:cNvSpPr>
            <a:spLocks noGrp="1"/>
          </p:cNvSpPr>
          <p:nvPr>
            <p:ph type="body" sz="quarter" idx="15" hasCustomPrompt="1"/>
          </p:nvPr>
        </p:nvSpPr>
        <p:spPr>
          <a:xfrm>
            <a:off x="2968527" y="4614823"/>
            <a:ext cx="922338" cy="5238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5" name="Text Placeholder 4">
            <a:extLst>
              <a:ext uri="{FF2B5EF4-FFF2-40B4-BE49-F238E27FC236}">
                <a16:creationId xmlns:a16="http://schemas.microsoft.com/office/drawing/2014/main" id="{EC0D19CA-2B83-4642-982A-F669A325B86F}"/>
              </a:ext>
            </a:extLst>
          </p:cNvPr>
          <p:cNvSpPr>
            <a:spLocks noGrp="1"/>
          </p:cNvSpPr>
          <p:nvPr>
            <p:ph type="body" sz="quarter" idx="16" hasCustomPrompt="1"/>
          </p:nvPr>
        </p:nvSpPr>
        <p:spPr>
          <a:xfrm>
            <a:off x="6531997" y="4614823"/>
            <a:ext cx="922338" cy="5238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6" name="Text Placeholder 4">
            <a:extLst>
              <a:ext uri="{FF2B5EF4-FFF2-40B4-BE49-F238E27FC236}">
                <a16:creationId xmlns:a16="http://schemas.microsoft.com/office/drawing/2014/main" id="{4CBA2E00-B91F-4FEB-9910-F8484DEDE2E8}"/>
              </a:ext>
            </a:extLst>
          </p:cNvPr>
          <p:cNvSpPr>
            <a:spLocks noGrp="1"/>
          </p:cNvSpPr>
          <p:nvPr>
            <p:ph type="body" sz="quarter" idx="17" hasCustomPrompt="1"/>
          </p:nvPr>
        </p:nvSpPr>
        <p:spPr>
          <a:xfrm>
            <a:off x="10082020" y="4614823"/>
            <a:ext cx="922338" cy="5238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7" name="Heading 1">
            <a:extLst>
              <a:ext uri="{FF2B5EF4-FFF2-40B4-BE49-F238E27FC236}">
                <a16:creationId xmlns:a16="http://schemas.microsoft.com/office/drawing/2014/main" id="{C39D0A3D-8C7D-4CF8-8A94-CF4CFD1895F5}"/>
              </a:ext>
            </a:extLst>
          </p:cNvPr>
          <p:cNvSpPr>
            <a:spLocks noGrp="1"/>
          </p:cNvSpPr>
          <p:nvPr>
            <p:ph type="body" sz="quarter" idx="18" hasCustomPrompt="1"/>
          </p:nvPr>
        </p:nvSpPr>
        <p:spPr>
          <a:xfrm>
            <a:off x="9310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Heading 1</a:t>
            </a:r>
          </a:p>
        </p:txBody>
      </p:sp>
      <p:sp>
        <p:nvSpPr>
          <p:cNvPr id="28" name="Heading 2">
            <a:extLst>
              <a:ext uri="{FF2B5EF4-FFF2-40B4-BE49-F238E27FC236}">
                <a16:creationId xmlns:a16="http://schemas.microsoft.com/office/drawing/2014/main" id="{92718A21-E5AD-4476-A3F0-47055BE5EBD5}"/>
              </a:ext>
            </a:extLst>
          </p:cNvPr>
          <p:cNvSpPr>
            <a:spLocks noGrp="1"/>
          </p:cNvSpPr>
          <p:nvPr>
            <p:ph type="body" sz="quarter" idx="19" hasCustomPrompt="1"/>
          </p:nvPr>
        </p:nvSpPr>
        <p:spPr>
          <a:xfrm>
            <a:off x="27598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Heading 2</a:t>
            </a:r>
          </a:p>
        </p:txBody>
      </p:sp>
      <p:sp>
        <p:nvSpPr>
          <p:cNvPr id="29" name="Heading 3">
            <a:extLst>
              <a:ext uri="{FF2B5EF4-FFF2-40B4-BE49-F238E27FC236}">
                <a16:creationId xmlns:a16="http://schemas.microsoft.com/office/drawing/2014/main" id="{F71917F0-07B7-421A-9772-0820D7814121}"/>
              </a:ext>
            </a:extLst>
          </p:cNvPr>
          <p:cNvSpPr>
            <a:spLocks noGrp="1"/>
          </p:cNvSpPr>
          <p:nvPr>
            <p:ph type="body" sz="quarter" idx="20" hasCustomPrompt="1"/>
          </p:nvPr>
        </p:nvSpPr>
        <p:spPr>
          <a:xfrm>
            <a:off x="4548338"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Heading 3</a:t>
            </a:r>
          </a:p>
        </p:txBody>
      </p:sp>
      <p:sp>
        <p:nvSpPr>
          <p:cNvPr id="30" name="Heading 4">
            <a:extLst>
              <a:ext uri="{FF2B5EF4-FFF2-40B4-BE49-F238E27FC236}">
                <a16:creationId xmlns:a16="http://schemas.microsoft.com/office/drawing/2014/main" id="{1353D448-EA86-4616-BD24-F2394BE71987}"/>
              </a:ext>
            </a:extLst>
          </p:cNvPr>
          <p:cNvSpPr>
            <a:spLocks noGrp="1"/>
          </p:cNvSpPr>
          <p:nvPr>
            <p:ph type="body" sz="quarter" idx="21" hasCustomPrompt="1"/>
          </p:nvPr>
        </p:nvSpPr>
        <p:spPr>
          <a:xfrm>
            <a:off x="6309903"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Heading 4</a:t>
            </a:r>
          </a:p>
        </p:txBody>
      </p:sp>
      <p:sp>
        <p:nvSpPr>
          <p:cNvPr id="31" name="Heading 5">
            <a:extLst>
              <a:ext uri="{FF2B5EF4-FFF2-40B4-BE49-F238E27FC236}">
                <a16:creationId xmlns:a16="http://schemas.microsoft.com/office/drawing/2014/main" id="{739246A9-E77C-438D-86AF-137B00FBC703}"/>
              </a:ext>
            </a:extLst>
          </p:cNvPr>
          <p:cNvSpPr>
            <a:spLocks noGrp="1"/>
          </p:cNvSpPr>
          <p:nvPr>
            <p:ph type="body" sz="quarter" idx="22" hasCustomPrompt="1"/>
          </p:nvPr>
        </p:nvSpPr>
        <p:spPr>
          <a:xfrm>
            <a:off x="8071468"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Heading 5</a:t>
            </a:r>
          </a:p>
        </p:txBody>
      </p:sp>
      <p:sp>
        <p:nvSpPr>
          <p:cNvPr id="32" name="Heading 6">
            <a:extLst>
              <a:ext uri="{FF2B5EF4-FFF2-40B4-BE49-F238E27FC236}">
                <a16:creationId xmlns:a16="http://schemas.microsoft.com/office/drawing/2014/main" id="{5DAC5E89-3E97-4028-9ECF-9853CF35B97E}"/>
              </a:ext>
            </a:extLst>
          </p:cNvPr>
          <p:cNvSpPr>
            <a:spLocks noGrp="1"/>
          </p:cNvSpPr>
          <p:nvPr>
            <p:ph type="body" sz="quarter" idx="23" hasCustomPrompt="1"/>
          </p:nvPr>
        </p:nvSpPr>
        <p:spPr>
          <a:xfrm>
            <a:off x="9833032"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Heading 6</a:t>
            </a:r>
          </a:p>
        </p:txBody>
      </p:sp>
      <p:sp>
        <p:nvSpPr>
          <p:cNvPr id="34" name="Content Placeholder 6">
            <a:extLst>
              <a:ext uri="{FF2B5EF4-FFF2-40B4-BE49-F238E27FC236}">
                <a16:creationId xmlns:a16="http://schemas.microsoft.com/office/drawing/2014/main" id="{9E9C26AF-F557-4841-B547-B6114C55AAB3}"/>
              </a:ext>
            </a:extLst>
          </p:cNvPr>
          <p:cNvSpPr>
            <a:spLocks noGrp="1"/>
          </p:cNvSpPr>
          <p:nvPr>
            <p:ph sz="quarter" idx="36" hasCustomPrompt="1"/>
          </p:nvPr>
        </p:nvSpPr>
        <p:spPr>
          <a:xfrm>
            <a:off x="2310572"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36" name="Content Placeholder 6">
            <a:extLst>
              <a:ext uri="{FF2B5EF4-FFF2-40B4-BE49-F238E27FC236}">
                <a16:creationId xmlns:a16="http://schemas.microsoft.com/office/drawing/2014/main" id="{79FA15B8-C634-4284-BFB1-8135BCA97ED9}"/>
              </a:ext>
            </a:extLst>
          </p:cNvPr>
          <p:cNvSpPr>
            <a:spLocks noGrp="1"/>
          </p:cNvSpPr>
          <p:nvPr>
            <p:ph sz="quarter" idx="38" hasCustomPrompt="1"/>
          </p:nvPr>
        </p:nvSpPr>
        <p:spPr>
          <a:xfrm>
            <a:off x="5847423"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38" name="Content Placeholder 6">
            <a:extLst>
              <a:ext uri="{FF2B5EF4-FFF2-40B4-BE49-F238E27FC236}">
                <a16:creationId xmlns:a16="http://schemas.microsoft.com/office/drawing/2014/main" id="{33CEF4F1-31DB-4570-A69B-A30BF31D81AD}"/>
              </a:ext>
            </a:extLst>
          </p:cNvPr>
          <p:cNvSpPr>
            <a:spLocks noGrp="1"/>
          </p:cNvSpPr>
          <p:nvPr>
            <p:ph sz="quarter" idx="40" hasCustomPrompt="1"/>
          </p:nvPr>
        </p:nvSpPr>
        <p:spPr>
          <a:xfrm>
            <a:off x="9397447"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0" name="Content Placeholder 6">
            <a:extLst>
              <a:ext uri="{FF2B5EF4-FFF2-40B4-BE49-F238E27FC236}">
                <a16:creationId xmlns:a16="http://schemas.microsoft.com/office/drawing/2014/main" id="{A6C3850C-4B79-419A-9A5D-54172B4B06FD}"/>
              </a:ext>
            </a:extLst>
          </p:cNvPr>
          <p:cNvSpPr>
            <a:spLocks noGrp="1"/>
          </p:cNvSpPr>
          <p:nvPr>
            <p:ph sz="quarter" idx="42" hasCustomPrompt="1"/>
          </p:nvPr>
        </p:nvSpPr>
        <p:spPr>
          <a:xfrm>
            <a:off x="898631"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2" name="Content Placeholder 6">
            <a:extLst>
              <a:ext uri="{FF2B5EF4-FFF2-40B4-BE49-F238E27FC236}">
                <a16:creationId xmlns:a16="http://schemas.microsoft.com/office/drawing/2014/main" id="{6EB2C21B-0BFE-477B-AA09-CA933F4AF227}"/>
              </a:ext>
            </a:extLst>
          </p:cNvPr>
          <p:cNvSpPr>
            <a:spLocks noGrp="1"/>
          </p:cNvSpPr>
          <p:nvPr>
            <p:ph sz="quarter" idx="44" hasCustomPrompt="1"/>
          </p:nvPr>
        </p:nvSpPr>
        <p:spPr>
          <a:xfrm>
            <a:off x="4435482"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4" name="Content Placeholder 6">
            <a:extLst>
              <a:ext uri="{FF2B5EF4-FFF2-40B4-BE49-F238E27FC236}">
                <a16:creationId xmlns:a16="http://schemas.microsoft.com/office/drawing/2014/main" id="{3423515A-1E1F-409B-8E94-45F7607E0A6A}"/>
              </a:ext>
            </a:extLst>
          </p:cNvPr>
          <p:cNvSpPr>
            <a:spLocks noGrp="1"/>
          </p:cNvSpPr>
          <p:nvPr>
            <p:ph sz="quarter" idx="46" hasCustomPrompt="1"/>
          </p:nvPr>
        </p:nvSpPr>
        <p:spPr>
          <a:xfrm>
            <a:off x="7985506"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6" name="Text Placeholder 45">
            <a:extLst>
              <a:ext uri="{FF2B5EF4-FFF2-40B4-BE49-F238E27FC236}">
                <a16:creationId xmlns:a16="http://schemas.microsoft.com/office/drawing/2014/main" id="{129C91DE-6305-4857-80A1-5481B98D7D70}"/>
              </a:ext>
            </a:extLst>
          </p:cNvPr>
          <p:cNvSpPr>
            <a:spLocks noGrp="1"/>
          </p:cNvSpPr>
          <p:nvPr>
            <p:ph type="body" sz="quarter" idx="47" hasCustomPrompt="1"/>
          </p:nvPr>
        </p:nvSpPr>
        <p:spPr>
          <a:xfrm>
            <a:off x="2309813" y="2003425"/>
            <a:ext cx="1843087" cy="735013"/>
          </a:xfrm>
          <a:prstGeom prst="rect">
            <a:avLst/>
          </a:prstGeom>
        </p:spPr>
        <p:txBody>
          <a:bodyPr/>
          <a:lstStyle>
            <a:lvl1pPr marL="0" indent="0">
              <a:buNone/>
              <a:defRPr sz="1600"/>
            </a:lvl1pPr>
          </a:lstStyle>
          <a:p>
            <a:pPr lvl="0"/>
            <a:r>
              <a:rPr lang="en-US"/>
              <a:t>Text</a:t>
            </a:r>
          </a:p>
        </p:txBody>
      </p:sp>
      <p:sp>
        <p:nvSpPr>
          <p:cNvPr id="47" name="Text Placeholder 45">
            <a:extLst>
              <a:ext uri="{FF2B5EF4-FFF2-40B4-BE49-F238E27FC236}">
                <a16:creationId xmlns:a16="http://schemas.microsoft.com/office/drawing/2014/main" id="{3360BB2D-22F2-4394-B40B-7CC7B889EBE9}"/>
              </a:ext>
            </a:extLst>
          </p:cNvPr>
          <p:cNvSpPr>
            <a:spLocks noGrp="1"/>
          </p:cNvSpPr>
          <p:nvPr>
            <p:ph type="body" sz="quarter" idx="48" hasCustomPrompt="1"/>
          </p:nvPr>
        </p:nvSpPr>
        <p:spPr>
          <a:xfrm>
            <a:off x="5846323" y="2003425"/>
            <a:ext cx="1843087" cy="735013"/>
          </a:xfrm>
          <a:prstGeom prst="rect">
            <a:avLst/>
          </a:prstGeom>
        </p:spPr>
        <p:txBody>
          <a:bodyPr/>
          <a:lstStyle>
            <a:lvl1pPr marL="0" indent="0">
              <a:buNone/>
              <a:defRPr sz="1600"/>
            </a:lvl1pPr>
          </a:lstStyle>
          <a:p>
            <a:pPr lvl="0"/>
            <a:r>
              <a:rPr lang="en-US"/>
              <a:t>Text</a:t>
            </a:r>
          </a:p>
        </p:txBody>
      </p:sp>
      <p:sp>
        <p:nvSpPr>
          <p:cNvPr id="48" name="Text Placeholder 45">
            <a:extLst>
              <a:ext uri="{FF2B5EF4-FFF2-40B4-BE49-F238E27FC236}">
                <a16:creationId xmlns:a16="http://schemas.microsoft.com/office/drawing/2014/main" id="{E7F594FB-33C3-4766-8CBE-00DDBF8FB468}"/>
              </a:ext>
            </a:extLst>
          </p:cNvPr>
          <p:cNvSpPr>
            <a:spLocks noGrp="1"/>
          </p:cNvSpPr>
          <p:nvPr>
            <p:ph type="body" sz="quarter" idx="49" hasCustomPrompt="1"/>
          </p:nvPr>
        </p:nvSpPr>
        <p:spPr>
          <a:xfrm>
            <a:off x="9388817" y="2003425"/>
            <a:ext cx="1843087" cy="735013"/>
          </a:xfrm>
          <a:prstGeom prst="rect">
            <a:avLst/>
          </a:prstGeom>
        </p:spPr>
        <p:txBody>
          <a:bodyPr/>
          <a:lstStyle>
            <a:lvl1pPr marL="0" indent="0">
              <a:buNone/>
              <a:defRPr sz="1600"/>
            </a:lvl1pPr>
          </a:lstStyle>
          <a:p>
            <a:pPr lvl="0"/>
            <a:r>
              <a:rPr lang="en-US"/>
              <a:t>Text</a:t>
            </a:r>
          </a:p>
        </p:txBody>
      </p:sp>
      <p:sp>
        <p:nvSpPr>
          <p:cNvPr id="49" name="Text Placeholder 45">
            <a:extLst>
              <a:ext uri="{FF2B5EF4-FFF2-40B4-BE49-F238E27FC236}">
                <a16:creationId xmlns:a16="http://schemas.microsoft.com/office/drawing/2014/main" id="{487EA9B8-40FD-43D7-8219-B620CBF3C1BE}"/>
              </a:ext>
            </a:extLst>
          </p:cNvPr>
          <p:cNvSpPr>
            <a:spLocks noGrp="1"/>
          </p:cNvSpPr>
          <p:nvPr>
            <p:ph type="body" sz="quarter" idx="50" hasCustomPrompt="1"/>
          </p:nvPr>
        </p:nvSpPr>
        <p:spPr>
          <a:xfrm>
            <a:off x="897531" y="4734596"/>
            <a:ext cx="1843087" cy="735013"/>
          </a:xfrm>
          <a:prstGeom prst="rect">
            <a:avLst/>
          </a:prstGeom>
        </p:spPr>
        <p:txBody>
          <a:bodyPr/>
          <a:lstStyle>
            <a:lvl1pPr marL="0" indent="0" algn="r">
              <a:buNone/>
              <a:defRPr sz="1600"/>
            </a:lvl1pPr>
          </a:lstStyle>
          <a:p>
            <a:pPr lvl="0"/>
            <a:r>
              <a:rPr lang="en-US"/>
              <a:t>Text</a:t>
            </a:r>
          </a:p>
        </p:txBody>
      </p:sp>
      <p:sp>
        <p:nvSpPr>
          <p:cNvPr id="50" name="Text Placeholder 45">
            <a:extLst>
              <a:ext uri="{FF2B5EF4-FFF2-40B4-BE49-F238E27FC236}">
                <a16:creationId xmlns:a16="http://schemas.microsoft.com/office/drawing/2014/main" id="{70C22D9D-B982-427E-B4D6-1239411641C4}"/>
              </a:ext>
            </a:extLst>
          </p:cNvPr>
          <p:cNvSpPr>
            <a:spLocks noGrp="1"/>
          </p:cNvSpPr>
          <p:nvPr>
            <p:ph type="body" sz="quarter" idx="51" hasCustomPrompt="1"/>
          </p:nvPr>
        </p:nvSpPr>
        <p:spPr>
          <a:xfrm>
            <a:off x="4434041" y="4734596"/>
            <a:ext cx="1843087" cy="735013"/>
          </a:xfrm>
          <a:prstGeom prst="rect">
            <a:avLst/>
          </a:prstGeom>
        </p:spPr>
        <p:txBody>
          <a:bodyPr/>
          <a:lstStyle>
            <a:lvl1pPr marL="0" indent="0" algn="r">
              <a:buNone/>
              <a:defRPr sz="1600"/>
            </a:lvl1pPr>
          </a:lstStyle>
          <a:p>
            <a:pPr lvl="0"/>
            <a:r>
              <a:rPr lang="en-US"/>
              <a:t>Text</a:t>
            </a:r>
          </a:p>
        </p:txBody>
      </p:sp>
      <p:sp>
        <p:nvSpPr>
          <p:cNvPr id="51" name="Text Placeholder 45">
            <a:extLst>
              <a:ext uri="{FF2B5EF4-FFF2-40B4-BE49-F238E27FC236}">
                <a16:creationId xmlns:a16="http://schemas.microsoft.com/office/drawing/2014/main" id="{722D2809-6D85-46BE-98DD-18AABF6BF1D8}"/>
              </a:ext>
            </a:extLst>
          </p:cNvPr>
          <p:cNvSpPr>
            <a:spLocks noGrp="1"/>
          </p:cNvSpPr>
          <p:nvPr>
            <p:ph type="body" sz="quarter" idx="52" hasCustomPrompt="1"/>
          </p:nvPr>
        </p:nvSpPr>
        <p:spPr>
          <a:xfrm>
            <a:off x="7976535" y="4734596"/>
            <a:ext cx="1843087" cy="735013"/>
          </a:xfrm>
          <a:prstGeom prst="rect">
            <a:avLst/>
          </a:prstGeom>
        </p:spPr>
        <p:txBody>
          <a:bodyPr/>
          <a:lstStyle>
            <a:lvl1pPr marL="0" indent="0" algn="r">
              <a:buNone/>
              <a:defRPr sz="1600"/>
            </a:lvl1pPr>
          </a:lstStyle>
          <a:p>
            <a:pPr lvl="0"/>
            <a:r>
              <a:rPr lang="en-US"/>
              <a:t>Text</a:t>
            </a:r>
          </a:p>
        </p:txBody>
      </p:sp>
    </p:spTree>
    <p:extLst>
      <p:ext uri="{BB962C8B-B14F-4D97-AF65-F5344CB8AC3E}">
        <p14:creationId xmlns:p14="http://schemas.microsoft.com/office/powerpoint/2010/main" val="2657783328"/>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Mautrity Levels_Layout">
    <p:spTree>
      <p:nvGrpSpPr>
        <p:cNvPr id="1" name=""/>
        <p:cNvGrpSpPr/>
        <p:nvPr/>
      </p:nvGrpSpPr>
      <p:grpSpPr>
        <a:xfrm>
          <a:off x="0" y="0"/>
          <a:ext cx="0" cy="0"/>
          <a:chOff x="0" y="0"/>
          <a:chExt cx="0" cy="0"/>
        </a:xfrm>
      </p:grpSpPr>
      <p:sp>
        <p:nvSpPr>
          <p:cNvPr id="7" name="Line 20">
            <a:extLst>
              <a:ext uri="{FF2B5EF4-FFF2-40B4-BE49-F238E27FC236}">
                <a16:creationId xmlns:a16="http://schemas.microsoft.com/office/drawing/2014/main" id="{940309B4-134F-47B0-94BF-587CF2C8F7DF}"/>
              </a:ext>
            </a:extLst>
          </p:cNvPr>
          <p:cNvSpPr>
            <a:spLocks noChangeShapeType="1"/>
          </p:cNvSpPr>
          <p:nvPr/>
        </p:nvSpPr>
        <p:spPr bwMode="auto">
          <a:xfrm>
            <a:off x="2125803" y="5392226"/>
            <a:ext cx="8106955" cy="0"/>
          </a:xfrm>
          <a:prstGeom prst="line">
            <a:avLst/>
          </a:prstGeom>
          <a:noFill/>
          <a:ln w="57150" cap="rnd">
            <a:solidFill>
              <a:srgbClr val="929497"/>
            </a:solidFill>
            <a:prstDash val="solid"/>
            <a:miter lim="800000"/>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0" name="Maturity Levels">
            <a:extLst>
              <a:ext uri="{FF2B5EF4-FFF2-40B4-BE49-F238E27FC236}">
                <a16:creationId xmlns:a16="http://schemas.microsoft.com/office/drawing/2014/main" id="{4C548EF2-FDB0-4A9A-961A-B0261D265842}"/>
              </a:ext>
            </a:extLst>
          </p:cNvPr>
          <p:cNvSpPr txBox="1"/>
          <p:nvPr/>
        </p:nvSpPr>
        <p:spPr>
          <a:xfrm>
            <a:off x="4176282" y="5823255"/>
            <a:ext cx="4385395" cy="3139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300"/>
              </a:spcBef>
              <a:spcAft>
                <a:spcPts val="300"/>
              </a:spcAft>
              <a:buClrTx/>
              <a:buSzTx/>
              <a:buFontTx/>
              <a:buNone/>
              <a:tabLst/>
              <a:defRPr/>
            </a:pPr>
            <a:r>
              <a:rPr kumimoji="0" lang="en-US" sz="1600" b="0" i="0" u="none" strike="noStrike" kern="1200" cap="none" spc="500" normalizeH="0" baseline="0" noProof="0">
                <a:ln>
                  <a:noFill/>
                </a:ln>
                <a:solidFill>
                  <a:srgbClr val="141313"/>
                </a:solidFill>
                <a:effectLst/>
                <a:uLnTx/>
                <a:uFillTx/>
                <a:latin typeface="Segoe UI Semibold"/>
                <a:ea typeface="+mn-ea"/>
                <a:cs typeface="+mn-cs"/>
              </a:rPr>
              <a:t>MATURITY LEVELS</a:t>
            </a:r>
          </a:p>
        </p:txBody>
      </p:sp>
      <p:sp>
        <p:nvSpPr>
          <p:cNvPr id="8" name="Rectangle 7">
            <a:extLst>
              <a:ext uri="{FF2B5EF4-FFF2-40B4-BE49-F238E27FC236}">
                <a16:creationId xmlns:a16="http://schemas.microsoft.com/office/drawing/2014/main" id="{EFD2A42B-77D5-4E83-A8D9-1C01BCE84215}"/>
              </a:ext>
            </a:extLst>
          </p:cNvPr>
          <p:cNvSpPr>
            <a:spLocks noChangeArrowheads="1"/>
          </p:cNvSpPr>
          <p:nvPr/>
        </p:nvSpPr>
        <p:spPr bwMode="auto">
          <a:xfrm>
            <a:off x="1748837" y="2695736"/>
            <a:ext cx="1616602" cy="157960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9" name="Freeform 6">
            <a:extLst>
              <a:ext uri="{FF2B5EF4-FFF2-40B4-BE49-F238E27FC236}">
                <a16:creationId xmlns:a16="http://schemas.microsoft.com/office/drawing/2014/main" id="{365BC1D7-48E9-42A8-AA03-CA2A541963A0}"/>
              </a:ext>
            </a:extLst>
          </p:cNvPr>
          <p:cNvSpPr>
            <a:spLocks/>
          </p:cNvSpPr>
          <p:nvPr/>
        </p:nvSpPr>
        <p:spPr bwMode="auto">
          <a:xfrm>
            <a:off x="1748837" y="4277061"/>
            <a:ext cx="1609612"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mj-lt"/>
              <a:ea typeface="+mn-ea"/>
              <a:cs typeface="+mn-cs"/>
            </a:endParaRPr>
          </a:p>
        </p:txBody>
      </p:sp>
      <p:sp>
        <p:nvSpPr>
          <p:cNvPr id="10" name="Freeform 7">
            <a:extLst>
              <a:ext uri="{FF2B5EF4-FFF2-40B4-BE49-F238E27FC236}">
                <a16:creationId xmlns:a16="http://schemas.microsoft.com/office/drawing/2014/main" id="{4C9319C9-3D8D-4EDF-8644-8F9D42BC00B7}"/>
              </a:ext>
            </a:extLst>
          </p:cNvPr>
          <p:cNvSpPr>
            <a:spLocks/>
          </p:cNvSpPr>
          <p:nvPr/>
        </p:nvSpPr>
        <p:spPr bwMode="auto">
          <a:xfrm>
            <a:off x="1748837" y="4710554"/>
            <a:ext cx="323321"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9E0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1" name="Rectangle 8">
            <a:extLst>
              <a:ext uri="{FF2B5EF4-FFF2-40B4-BE49-F238E27FC236}">
                <a16:creationId xmlns:a16="http://schemas.microsoft.com/office/drawing/2014/main" id="{08CC3B33-64C6-4766-8300-12C51A2BA8E0}"/>
              </a:ext>
            </a:extLst>
          </p:cNvPr>
          <p:cNvSpPr>
            <a:spLocks noChangeArrowheads="1"/>
          </p:cNvSpPr>
          <p:nvPr/>
        </p:nvSpPr>
        <p:spPr bwMode="auto">
          <a:xfrm>
            <a:off x="3543702" y="2326894"/>
            <a:ext cx="1611360" cy="1948447"/>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2" name="Freeform 9">
            <a:extLst>
              <a:ext uri="{FF2B5EF4-FFF2-40B4-BE49-F238E27FC236}">
                <a16:creationId xmlns:a16="http://schemas.microsoft.com/office/drawing/2014/main" id="{175C654F-FC83-4802-9B93-1935D48E7B7B}"/>
              </a:ext>
            </a:extLst>
          </p:cNvPr>
          <p:cNvSpPr>
            <a:spLocks/>
          </p:cNvSpPr>
          <p:nvPr/>
        </p:nvSpPr>
        <p:spPr bwMode="auto">
          <a:xfrm>
            <a:off x="3543702"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mj-lt"/>
              <a:ea typeface="+mn-ea"/>
              <a:cs typeface="+mn-cs"/>
            </a:endParaRPr>
          </a:p>
        </p:txBody>
      </p:sp>
      <p:sp>
        <p:nvSpPr>
          <p:cNvPr id="13" name="Freeform 10">
            <a:extLst>
              <a:ext uri="{FF2B5EF4-FFF2-40B4-BE49-F238E27FC236}">
                <a16:creationId xmlns:a16="http://schemas.microsoft.com/office/drawing/2014/main" id="{EB353E37-E413-41F0-BFE2-7F30CB7C964B}"/>
              </a:ext>
            </a:extLst>
          </p:cNvPr>
          <p:cNvSpPr>
            <a:spLocks/>
          </p:cNvSpPr>
          <p:nvPr/>
        </p:nvSpPr>
        <p:spPr bwMode="auto">
          <a:xfrm>
            <a:off x="3543702" y="4710554"/>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6" name="Rectangle 11">
            <a:extLst>
              <a:ext uri="{FF2B5EF4-FFF2-40B4-BE49-F238E27FC236}">
                <a16:creationId xmlns:a16="http://schemas.microsoft.com/office/drawing/2014/main" id="{895C3271-81EE-4263-92ED-6A9D6CC9862A}"/>
              </a:ext>
            </a:extLst>
          </p:cNvPr>
          <p:cNvSpPr>
            <a:spLocks noChangeArrowheads="1"/>
          </p:cNvSpPr>
          <p:nvPr/>
        </p:nvSpPr>
        <p:spPr bwMode="auto">
          <a:xfrm>
            <a:off x="5338567" y="1959655"/>
            <a:ext cx="1611360" cy="2315685"/>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7" name="Freeform 12">
            <a:extLst>
              <a:ext uri="{FF2B5EF4-FFF2-40B4-BE49-F238E27FC236}">
                <a16:creationId xmlns:a16="http://schemas.microsoft.com/office/drawing/2014/main" id="{71C839A5-C868-4904-88D3-80064B0729F3}"/>
              </a:ext>
            </a:extLst>
          </p:cNvPr>
          <p:cNvSpPr>
            <a:spLocks/>
          </p:cNvSpPr>
          <p:nvPr/>
        </p:nvSpPr>
        <p:spPr bwMode="auto">
          <a:xfrm>
            <a:off x="5338567" y="4277061"/>
            <a:ext cx="1611360" cy="433493"/>
          </a:xfrm>
          <a:custGeom>
            <a:avLst/>
            <a:gdLst>
              <a:gd name="T0" fmla="*/ 0 w 4029"/>
              <a:gd name="T1" fmla="*/ 0 h 1098"/>
              <a:gd name="T2" fmla="*/ 4029 w 4029"/>
              <a:gd name="T3" fmla="*/ 0 h 1098"/>
              <a:gd name="T4" fmla="*/ 4029 w 4029"/>
              <a:gd name="T5" fmla="*/ 798 h 1098"/>
              <a:gd name="T6" fmla="*/ 3729 w 4029"/>
              <a:gd name="T7" fmla="*/ 1098 h 1098"/>
              <a:gd name="T8" fmla="*/ 0 w 4029"/>
              <a:gd name="T9" fmla="*/ 1098 h 1098"/>
              <a:gd name="T10" fmla="*/ 0 w 4029"/>
              <a:gd name="T11" fmla="*/ 0 h 1098"/>
            </a:gdLst>
            <a:ahLst/>
            <a:cxnLst>
              <a:cxn ang="0">
                <a:pos x="T0" y="T1"/>
              </a:cxn>
              <a:cxn ang="0">
                <a:pos x="T2" y="T3"/>
              </a:cxn>
              <a:cxn ang="0">
                <a:pos x="T4" y="T5"/>
              </a:cxn>
              <a:cxn ang="0">
                <a:pos x="T6" y="T7"/>
              </a:cxn>
              <a:cxn ang="0">
                <a:pos x="T8" y="T9"/>
              </a:cxn>
              <a:cxn ang="0">
                <a:pos x="T10" y="T11"/>
              </a:cxn>
            </a:cxnLst>
            <a:rect l="0" t="0" r="r" b="b"/>
            <a:pathLst>
              <a:path w="4029" h="1098">
                <a:moveTo>
                  <a:pt x="0" y="0"/>
                </a:moveTo>
                <a:lnTo>
                  <a:pt x="4029" y="0"/>
                </a:lnTo>
                <a:lnTo>
                  <a:pt x="4029" y="798"/>
                </a:lnTo>
                <a:cubicBezTo>
                  <a:pt x="4029" y="963"/>
                  <a:pt x="3894" y="1098"/>
                  <a:pt x="3729" y="1098"/>
                </a:cubicBezTo>
                <a:lnTo>
                  <a:pt x="0" y="1098"/>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mj-lt"/>
              <a:ea typeface="+mn-ea"/>
              <a:cs typeface="+mn-cs"/>
            </a:endParaRPr>
          </a:p>
        </p:txBody>
      </p:sp>
      <p:sp>
        <p:nvSpPr>
          <p:cNvPr id="18" name="Freeform 13">
            <a:extLst>
              <a:ext uri="{FF2B5EF4-FFF2-40B4-BE49-F238E27FC236}">
                <a16:creationId xmlns:a16="http://schemas.microsoft.com/office/drawing/2014/main" id="{5306346E-3916-4236-AF41-564E20745BAF}"/>
              </a:ext>
            </a:extLst>
          </p:cNvPr>
          <p:cNvSpPr>
            <a:spLocks/>
          </p:cNvSpPr>
          <p:nvPr/>
        </p:nvSpPr>
        <p:spPr bwMode="auto">
          <a:xfrm>
            <a:off x="5338567"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9" name="Rectangle 14">
            <a:extLst>
              <a:ext uri="{FF2B5EF4-FFF2-40B4-BE49-F238E27FC236}">
                <a16:creationId xmlns:a16="http://schemas.microsoft.com/office/drawing/2014/main" id="{590A0E97-E689-49A5-9F4E-339691868A0B}"/>
              </a:ext>
            </a:extLst>
          </p:cNvPr>
          <p:cNvSpPr>
            <a:spLocks noChangeArrowheads="1"/>
          </p:cNvSpPr>
          <p:nvPr/>
        </p:nvSpPr>
        <p:spPr bwMode="auto">
          <a:xfrm>
            <a:off x="7133433" y="1590813"/>
            <a:ext cx="1611360" cy="2684528"/>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0" name="Freeform 15">
            <a:extLst>
              <a:ext uri="{FF2B5EF4-FFF2-40B4-BE49-F238E27FC236}">
                <a16:creationId xmlns:a16="http://schemas.microsoft.com/office/drawing/2014/main" id="{F794F01C-1D22-4638-9C4E-778ACAE445D8}"/>
              </a:ext>
            </a:extLst>
          </p:cNvPr>
          <p:cNvSpPr>
            <a:spLocks/>
          </p:cNvSpPr>
          <p:nvPr/>
        </p:nvSpPr>
        <p:spPr bwMode="auto">
          <a:xfrm>
            <a:off x="7133433"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mj-lt"/>
              <a:ea typeface="+mn-ea"/>
              <a:cs typeface="+mn-cs"/>
            </a:endParaRPr>
          </a:p>
        </p:txBody>
      </p:sp>
      <p:sp>
        <p:nvSpPr>
          <p:cNvPr id="21" name="Freeform 16">
            <a:extLst>
              <a:ext uri="{FF2B5EF4-FFF2-40B4-BE49-F238E27FC236}">
                <a16:creationId xmlns:a16="http://schemas.microsoft.com/office/drawing/2014/main" id="{DB04FB2D-D176-4419-AE52-A3BD6E304691}"/>
              </a:ext>
            </a:extLst>
          </p:cNvPr>
          <p:cNvSpPr>
            <a:spLocks/>
          </p:cNvSpPr>
          <p:nvPr/>
        </p:nvSpPr>
        <p:spPr bwMode="auto">
          <a:xfrm>
            <a:off x="7133433"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1579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2" name="Rectangle 17">
            <a:extLst>
              <a:ext uri="{FF2B5EF4-FFF2-40B4-BE49-F238E27FC236}">
                <a16:creationId xmlns:a16="http://schemas.microsoft.com/office/drawing/2014/main" id="{5B9E823C-61B1-44A8-894E-CEDFED28ECA9}"/>
              </a:ext>
            </a:extLst>
          </p:cNvPr>
          <p:cNvSpPr>
            <a:spLocks noChangeArrowheads="1"/>
          </p:cNvSpPr>
          <p:nvPr/>
        </p:nvSpPr>
        <p:spPr bwMode="auto">
          <a:xfrm>
            <a:off x="8928298" y="1223576"/>
            <a:ext cx="1611360" cy="305176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23" name="Freeform 18">
            <a:extLst>
              <a:ext uri="{FF2B5EF4-FFF2-40B4-BE49-F238E27FC236}">
                <a16:creationId xmlns:a16="http://schemas.microsoft.com/office/drawing/2014/main" id="{C08EDD85-6070-45C9-9053-4CD0BD6C2808}"/>
              </a:ext>
            </a:extLst>
          </p:cNvPr>
          <p:cNvSpPr>
            <a:spLocks/>
          </p:cNvSpPr>
          <p:nvPr/>
        </p:nvSpPr>
        <p:spPr bwMode="auto">
          <a:xfrm>
            <a:off x="8928298" y="4277060"/>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mj-lt"/>
              <a:ea typeface="+mn-ea"/>
              <a:cs typeface="+mn-cs"/>
            </a:endParaRPr>
          </a:p>
        </p:txBody>
      </p:sp>
      <p:sp>
        <p:nvSpPr>
          <p:cNvPr id="24" name="Freeform 19">
            <a:extLst>
              <a:ext uri="{FF2B5EF4-FFF2-40B4-BE49-F238E27FC236}">
                <a16:creationId xmlns:a16="http://schemas.microsoft.com/office/drawing/2014/main" id="{F22758A5-0D4B-4E25-97A7-91053B1DC976}"/>
              </a:ext>
            </a:extLst>
          </p:cNvPr>
          <p:cNvSpPr>
            <a:spLocks/>
          </p:cNvSpPr>
          <p:nvPr/>
        </p:nvSpPr>
        <p:spPr bwMode="auto">
          <a:xfrm>
            <a:off x="8928298" y="4710553"/>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grpSp>
        <p:nvGrpSpPr>
          <p:cNvPr id="25" name="Group 24">
            <a:extLst>
              <a:ext uri="{FF2B5EF4-FFF2-40B4-BE49-F238E27FC236}">
                <a16:creationId xmlns:a16="http://schemas.microsoft.com/office/drawing/2014/main" id="{AF8C56A2-14BC-4DDF-88BA-099865F14FF5}"/>
              </a:ext>
            </a:extLst>
          </p:cNvPr>
          <p:cNvGrpSpPr/>
          <p:nvPr/>
        </p:nvGrpSpPr>
        <p:grpSpPr>
          <a:xfrm>
            <a:off x="3580483" y="5098223"/>
            <a:ext cx="595800" cy="588000"/>
            <a:chOff x="2124644" y="5644843"/>
            <a:chExt cx="654844" cy="656590"/>
          </a:xfrm>
          <a:solidFill>
            <a:schemeClr val="accent2"/>
          </a:solidFill>
        </p:grpSpPr>
        <p:sp>
          <p:nvSpPr>
            <p:cNvPr id="49" name="Oval 21">
              <a:extLst>
                <a:ext uri="{FF2B5EF4-FFF2-40B4-BE49-F238E27FC236}">
                  <a16:creationId xmlns:a16="http://schemas.microsoft.com/office/drawing/2014/main" id="{4265C9F5-57F0-4A2B-8C2B-9C3BC1976A8C}"/>
                </a:ext>
              </a:extLst>
            </p:cNvPr>
            <p:cNvSpPr>
              <a:spLocks noChangeArrowheads="1"/>
            </p:cNvSpPr>
            <p:nvPr/>
          </p:nvSpPr>
          <p:spPr bwMode="auto">
            <a:xfrm>
              <a:off x="2124644" y="5644843"/>
              <a:ext cx="654844" cy="6565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50" name="Oval 22">
              <a:extLst>
                <a:ext uri="{FF2B5EF4-FFF2-40B4-BE49-F238E27FC236}">
                  <a16:creationId xmlns:a16="http://schemas.microsoft.com/office/drawing/2014/main" id="{0356DB37-1707-4731-ACF4-FA1DF845B5FC}"/>
                </a:ext>
              </a:extLst>
            </p:cNvPr>
            <p:cNvSpPr>
              <a:spLocks noChangeArrowheads="1"/>
            </p:cNvSpPr>
            <p:nvPr/>
          </p:nvSpPr>
          <p:spPr bwMode="auto">
            <a:xfrm>
              <a:off x="2201479" y="5719932"/>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grpSp>
      <p:grpSp>
        <p:nvGrpSpPr>
          <p:cNvPr id="26" name="Group 25">
            <a:extLst>
              <a:ext uri="{FF2B5EF4-FFF2-40B4-BE49-F238E27FC236}">
                <a16:creationId xmlns:a16="http://schemas.microsoft.com/office/drawing/2014/main" id="{A4120690-3CD6-4B91-BE6B-C52CED57D17D}"/>
              </a:ext>
            </a:extLst>
          </p:cNvPr>
          <p:cNvGrpSpPr/>
          <p:nvPr/>
        </p:nvGrpSpPr>
        <p:grpSpPr>
          <a:xfrm>
            <a:off x="5375427" y="5098221"/>
            <a:ext cx="597388" cy="587999"/>
            <a:chOff x="3918043" y="5644841"/>
            <a:chExt cx="656590" cy="656589"/>
          </a:xfrm>
          <a:solidFill>
            <a:schemeClr val="accent4"/>
          </a:solidFill>
        </p:grpSpPr>
        <p:sp>
          <p:nvSpPr>
            <p:cNvPr id="47" name="Oval 23">
              <a:extLst>
                <a:ext uri="{FF2B5EF4-FFF2-40B4-BE49-F238E27FC236}">
                  <a16:creationId xmlns:a16="http://schemas.microsoft.com/office/drawing/2014/main" id="{1A1FEB4E-E757-4398-BD07-540810F2F5DD}"/>
                </a:ext>
              </a:extLst>
            </p:cNvPr>
            <p:cNvSpPr>
              <a:spLocks noChangeArrowheads="1"/>
            </p:cNvSpPr>
            <p:nvPr/>
          </p:nvSpPr>
          <p:spPr bwMode="auto">
            <a:xfrm>
              <a:off x="3918043" y="5644841"/>
              <a:ext cx="656590"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8" name="Oval 24">
              <a:extLst>
                <a:ext uri="{FF2B5EF4-FFF2-40B4-BE49-F238E27FC236}">
                  <a16:creationId xmlns:a16="http://schemas.microsoft.com/office/drawing/2014/main" id="{751DC9BD-E3AA-4AC9-B83F-E69CFD8720EE}"/>
                </a:ext>
              </a:extLst>
            </p:cNvPr>
            <p:cNvSpPr>
              <a:spLocks noChangeArrowheads="1"/>
            </p:cNvSpPr>
            <p:nvPr/>
          </p:nvSpPr>
          <p:spPr bwMode="auto">
            <a:xfrm>
              <a:off x="3994878" y="5719930"/>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grpSp>
      <p:grpSp>
        <p:nvGrpSpPr>
          <p:cNvPr id="27" name="Group 26">
            <a:extLst>
              <a:ext uri="{FF2B5EF4-FFF2-40B4-BE49-F238E27FC236}">
                <a16:creationId xmlns:a16="http://schemas.microsoft.com/office/drawing/2014/main" id="{60F35526-9B24-4049-B06B-5DF1C16DF7A6}"/>
              </a:ext>
            </a:extLst>
          </p:cNvPr>
          <p:cNvGrpSpPr/>
          <p:nvPr/>
        </p:nvGrpSpPr>
        <p:grpSpPr>
          <a:xfrm>
            <a:off x="7171962" y="5098219"/>
            <a:ext cx="595800" cy="587999"/>
            <a:chOff x="5713189" y="5644839"/>
            <a:chExt cx="654844" cy="656589"/>
          </a:xfrm>
          <a:solidFill>
            <a:schemeClr val="accent5"/>
          </a:solidFill>
        </p:grpSpPr>
        <p:sp>
          <p:nvSpPr>
            <p:cNvPr id="45" name="Oval 25">
              <a:extLst>
                <a:ext uri="{FF2B5EF4-FFF2-40B4-BE49-F238E27FC236}">
                  <a16:creationId xmlns:a16="http://schemas.microsoft.com/office/drawing/2014/main" id="{ADB7E230-AF91-4FDF-9353-69BF9E174E50}"/>
                </a:ext>
              </a:extLst>
            </p:cNvPr>
            <p:cNvSpPr>
              <a:spLocks noChangeArrowheads="1"/>
            </p:cNvSpPr>
            <p:nvPr/>
          </p:nvSpPr>
          <p:spPr bwMode="auto">
            <a:xfrm>
              <a:off x="5713189" y="5644839"/>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6" name="Oval 26">
              <a:extLst>
                <a:ext uri="{FF2B5EF4-FFF2-40B4-BE49-F238E27FC236}">
                  <a16:creationId xmlns:a16="http://schemas.microsoft.com/office/drawing/2014/main" id="{1A10354D-06FB-4506-A684-8B8F39E20035}"/>
                </a:ext>
              </a:extLst>
            </p:cNvPr>
            <p:cNvSpPr>
              <a:spLocks noChangeArrowheads="1"/>
            </p:cNvSpPr>
            <p:nvPr/>
          </p:nvSpPr>
          <p:spPr bwMode="auto">
            <a:xfrm>
              <a:off x="5788277" y="5719928"/>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grpSp>
      <p:grpSp>
        <p:nvGrpSpPr>
          <p:cNvPr id="28" name="Group 27">
            <a:extLst>
              <a:ext uri="{FF2B5EF4-FFF2-40B4-BE49-F238E27FC236}">
                <a16:creationId xmlns:a16="http://schemas.microsoft.com/office/drawing/2014/main" id="{8604053B-2FE6-4553-BF81-99CAAC4CC9B6}"/>
              </a:ext>
            </a:extLst>
          </p:cNvPr>
          <p:cNvGrpSpPr/>
          <p:nvPr/>
        </p:nvGrpSpPr>
        <p:grpSpPr>
          <a:xfrm>
            <a:off x="8966827" y="5098216"/>
            <a:ext cx="595800" cy="587999"/>
            <a:chOff x="7506587" y="5644836"/>
            <a:chExt cx="654844" cy="656589"/>
          </a:xfrm>
          <a:solidFill>
            <a:schemeClr val="accent6"/>
          </a:solidFill>
        </p:grpSpPr>
        <p:sp>
          <p:nvSpPr>
            <p:cNvPr id="43" name="Oval 27">
              <a:extLst>
                <a:ext uri="{FF2B5EF4-FFF2-40B4-BE49-F238E27FC236}">
                  <a16:creationId xmlns:a16="http://schemas.microsoft.com/office/drawing/2014/main" id="{EE34460E-62C8-46ED-A569-DBA2084DCF07}"/>
                </a:ext>
              </a:extLst>
            </p:cNvPr>
            <p:cNvSpPr>
              <a:spLocks noChangeArrowheads="1"/>
            </p:cNvSpPr>
            <p:nvPr/>
          </p:nvSpPr>
          <p:spPr bwMode="auto">
            <a:xfrm>
              <a:off x="7506587" y="5644836"/>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4" name="Oval 28">
              <a:extLst>
                <a:ext uri="{FF2B5EF4-FFF2-40B4-BE49-F238E27FC236}">
                  <a16:creationId xmlns:a16="http://schemas.microsoft.com/office/drawing/2014/main" id="{63A9884C-477F-4623-B9B8-FB8B4F3F83C3}"/>
                </a:ext>
              </a:extLst>
            </p:cNvPr>
            <p:cNvSpPr>
              <a:spLocks noChangeArrowheads="1"/>
            </p:cNvSpPr>
            <p:nvPr/>
          </p:nvSpPr>
          <p:spPr bwMode="auto">
            <a:xfrm>
              <a:off x="7581676" y="5719924"/>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grpSp>
      <p:grpSp>
        <p:nvGrpSpPr>
          <p:cNvPr id="29" name="Group 28">
            <a:extLst>
              <a:ext uri="{FF2B5EF4-FFF2-40B4-BE49-F238E27FC236}">
                <a16:creationId xmlns:a16="http://schemas.microsoft.com/office/drawing/2014/main" id="{5B121D16-7D39-40F8-80BE-4D8FF66897DB}"/>
              </a:ext>
            </a:extLst>
          </p:cNvPr>
          <p:cNvGrpSpPr/>
          <p:nvPr/>
        </p:nvGrpSpPr>
        <p:grpSpPr>
          <a:xfrm>
            <a:off x="1785616" y="5098213"/>
            <a:ext cx="595799" cy="587999"/>
            <a:chOff x="331245" y="5644833"/>
            <a:chExt cx="654843" cy="656589"/>
          </a:xfrm>
          <a:solidFill>
            <a:schemeClr val="tx2"/>
          </a:solidFill>
        </p:grpSpPr>
        <p:sp>
          <p:nvSpPr>
            <p:cNvPr id="41" name="Oval 29">
              <a:extLst>
                <a:ext uri="{FF2B5EF4-FFF2-40B4-BE49-F238E27FC236}">
                  <a16:creationId xmlns:a16="http://schemas.microsoft.com/office/drawing/2014/main" id="{3D0E7333-C4D0-43C1-9C8B-74B7F422051D}"/>
                </a:ext>
              </a:extLst>
            </p:cNvPr>
            <p:cNvSpPr>
              <a:spLocks noChangeArrowheads="1"/>
            </p:cNvSpPr>
            <p:nvPr/>
          </p:nvSpPr>
          <p:spPr bwMode="auto">
            <a:xfrm>
              <a:off x="331245" y="5644833"/>
              <a:ext cx="654843"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42" name="Oval 30">
              <a:extLst>
                <a:ext uri="{FF2B5EF4-FFF2-40B4-BE49-F238E27FC236}">
                  <a16:creationId xmlns:a16="http://schemas.microsoft.com/office/drawing/2014/main" id="{ED12A285-DE13-4FB0-82C0-1F4661EB47C1}"/>
                </a:ext>
              </a:extLst>
            </p:cNvPr>
            <p:cNvSpPr>
              <a:spLocks noChangeArrowheads="1"/>
            </p:cNvSpPr>
            <p:nvPr/>
          </p:nvSpPr>
          <p:spPr bwMode="auto">
            <a:xfrm>
              <a:off x="406334" y="5719924"/>
              <a:ext cx="504667"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313"/>
                </a:solidFill>
                <a:effectLst/>
                <a:uLnTx/>
                <a:uFillTx/>
                <a:latin typeface="Segoe UI Semilight"/>
                <a:ea typeface="+mn-ea"/>
                <a:cs typeface="+mn-cs"/>
              </a:endParaRPr>
            </a:p>
          </p:txBody>
        </p:sp>
      </p:grpSp>
      <p:sp>
        <p:nvSpPr>
          <p:cNvPr id="54" name="Text 5">
            <a:extLst>
              <a:ext uri="{FF2B5EF4-FFF2-40B4-BE49-F238E27FC236}">
                <a16:creationId xmlns:a16="http://schemas.microsoft.com/office/drawing/2014/main" id="{D9117140-749E-4093-BB41-C2DF54CB4312}"/>
              </a:ext>
            </a:extLst>
          </p:cNvPr>
          <p:cNvSpPr>
            <a:spLocks noGrp="1"/>
          </p:cNvSpPr>
          <p:nvPr>
            <p:ph type="body" sz="quarter" idx="25"/>
          </p:nvPr>
        </p:nvSpPr>
        <p:spPr>
          <a:xfrm>
            <a:off x="8917543" y="1196435"/>
            <a:ext cx="1605848" cy="3080626"/>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9" name="Heading 5">
            <a:extLst>
              <a:ext uri="{FF2B5EF4-FFF2-40B4-BE49-F238E27FC236}">
                <a16:creationId xmlns:a16="http://schemas.microsoft.com/office/drawing/2014/main" id="{C469C28A-036E-4C0A-B63C-6076BB0729A2}"/>
              </a:ext>
            </a:extLst>
          </p:cNvPr>
          <p:cNvSpPr txBox="1"/>
          <p:nvPr/>
        </p:nvSpPr>
        <p:spPr>
          <a:xfrm>
            <a:off x="8918146" y="4364541"/>
            <a:ext cx="1609612" cy="2585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30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Heading 5</a:t>
            </a:r>
          </a:p>
        </p:txBody>
      </p:sp>
      <p:sp>
        <p:nvSpPr>
          <p:cNvPr id="53" name="Text 4">
            <a:extLst>
              <a:ext uri="{FF2B5EF4-FFF2-40B4-BE49-F238E27FC236}">
                <a16:creationId xmlns:a16="http://schemas.microsoft.com/office/drawing/2014/main" id="{DB15BD97-07A6-40E7-80A6-C27F21086113}"/>
              </a:ext>
            </a:extLst>
          </p:cNvPr>
          <p:cNvSpPr>
            <a:spLocks noGrp="1"/>
          </p:cNvSpPr>
          <p:nvPr>
            <p:ph type="body" sz="quarter" idx="24"/>
          </p:nvPr>
        </p:nvSpPr>
        <p:spPr>
          <a:xfrm>
            <a:off x="7113940" y="1561328"/>
            <a:ext cx="1637844" cy="2715733"/>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8" name="Heading 4">
            <a:extLst>
              <a:ext uri="{FF2B5EF4-FFF2-40B4-BE49-F238E27FC236}">
                <a16:creationId xmlns:a16="http://schemas.microsoft.com/office/drawing/2014/main" id="{EE026AC4-7914-4529-9718-E7AA378EA94F}"/>
              </a:ext>
            </a:extLst>
          </p:cNvPr>
          <p:cNvSpPr txBox="1"/>
          <p:nvPr/>
        </p:nvSpPr>
        <p:spPr>
          <a:xfrm>
            <a:off x="7142172" y="4364541"/>
            <a:ext cx="1609612" cy="2585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30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Heading 4</a:t>
            </a:r>
          </a:p>
        </p:txBody>
      </p:sp>
      <p:sp>
        <p:nvSpPr>
          <p:cNvPr id="52" name="Text 3">
            <a:extLst>
              <a:ext uri="{FF2B5EF4-FFF2-40B4-BE49-F238E27FC236}">
                <a16:creationId xmlns:a16="http://schemas.microsoft.com/office/drawing/2014/main" id="{ABF92997-3B82-46F9-ADCE-E0A34A8EAC39}"/>
              </a:ext>
            </a:extLst>
          </p:cNvPr>
          <p:cNvSpPr>
            <a:spLocks noGrp="1"/>
          </p:cNvSpPr>
          <p:nvPr>
            <p:ph type="body" sz="quarter" idx="23"/>
          </p:nvPr>
        </p:nvSpPr>
        <p:spPr>
          <a:xfrm>
            <a:off x="5331577" y="1963661"/>
            <a:ext cx="1605848" cy="2307774"/>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7" name="Heading 3">
            <a:extLst>
              <a:ext uri="{FF2B5EF4-FFF2-40B4-BE49-F238E27FC236}">
                <a16:creationId xmlns:a16="http://schemas.microsoft.com/office/drawing/2014/main" id="{9BC6B317-11F2-40D5-8383-F8FEF5DEE567}"/>
              </a:ext>
            </a:extLst>
          </p:cNvPr>
          <p:cNvSpPr txBox="1"/>
          <p:nvPr/>
        </p:nvSpPr>
        <p:spPr>
          <a:xfrm>
            <a:off x="5350467" y="4364541"/>
            <a:ext cx="1609612" cy="2585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30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Heading 3</a:t>
            </a:r>
          </a:p>
        </p:txBody>
      </p:sp>
      <p:sp>
        <p:nvSpPr>
          <p:cNvPr id="51" name="Text 2">
            <a:extLst>
              <a:ext uri="{FF2B5EF4-FFF2-40B4-BE49-F238E27FC236}">
                <a16:creationId xmlns:a16="http://schemas.microsoft.com/office/drawing/2014/main" id="{FC7867FB-9736-40D8-B1CA-6DC4A2013CF7}"/>
              </a:ext>
            </a:extLst>
          </p:cNvPr>
          <p:cNvSpPr>
            <a:spLocks noGrp="1"/>
          </p:cNvSpPr>
          <p:nvPr>
            <p:ph type="body" sz="quarter" idx="22"/>
          </p:nvPr>
        </p:nvSpPr>
        <p:spPr>
          <a:xfrm>
            <a:off x="3548949" y="2325174"/>
            <a:ext cx="1605848" cy="19234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6" name="Heading 2">
            <a:extLst>
              <a:ext uri="{FF2B5EF4-FFF2-40B4-BE49-F238E27FC236}">
                <a16:creationId xmlns:a16="http://schemas.microsoft.com/office/drawing/2014/main" id="{DC49CFE2-588D-491C-AAD4-663520BABBAF}"/>
              </a:ext>
            </a:extLst>
          </p:cNvPr>
          <p:cNvSpPr txBox="1"/>
          <p:nvPr/>
        </p:nvSpPr>
        <p:spPr>
          <a:xfrm>
            <a:off x="3537474" y="4364541"/>
            <a:ext cx="1609612" cy="2585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30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Heading 2</a:t>
            </a:r>
          </a:p>
        </p:txBody>
      </p:sp>
      <p:sp>
        <p:nvSpPr>
          <p:cNvPr id="3" name="Text 1">
            <a:extLst>
              <a:ext uri="{FF2B5EF4-FFF2-40B4-BE49-F238E27FC236}">
                <a16:creationId xmlns:a16="http://schemas.microsoft.com/office/drawing/2014/main" id="{A034B530-C34D-4603-ADC2-E4AA8C1185B4}"/>
              </a:ext>
            </a:extLst>
          </p:cNvPr>
          <p:cNvSpPr>
            <a:spLocks noGrp="1"/>
          </p:cNvSpPr>
          <p:nvPr>
            <p:ph type="body" sz="quarter" idx="21"/>
          </p:nvPr>
        </p:nvSpPr>
        <p:spPr>
          <a:xfrm>
            <a:off x="1752601" y="2695574"/>
            <a:ext cx="1605848" cy="15276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5" name="Heading 1">
            <a:extLst>
              <a:ext uri="{FF2B5EF4-FFF2-40B4-BE49-F238E27FC236}">
                <a16:creationId xmlns:a16="http://schemas.microsoft.com/office/drawing/2014/main" id="{3A7A81E0-81EC-47FE-99EB-92F6296045F5}"/>
              </a:ext>
            </a:extLst>
          </p:cNvPr>
          <p:cNvSpPr txBox="1"/>
          <p:nvPr/>
        </p:nvSpPr>
        <p:spPr>
          <a:xfrm>
            <a:off x="1755827" y="4364541"/>
            <a:ext cx="1609612" cy="2585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30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Heading 1</a:t>
            </a:r>
          </a:p>
        </p:txBody>
      </p:sp>
      <p:sp>
        <p:nvSpPr>
          <p:cNvPr id="2" name="Title 1">
            <a:extLst>
              <a:ext uri="{FF2B5EF4-FFF2-40B4-BE49-F238E27FC236}">
                <a16:creationId xmlns:a16="http://schemas.microsoft.com/office/drawing/2014/main" id="{07808CC8-7701-4909-9E1F-90110DD3463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5959568"/>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 Columns">
    <p:spTree>
      <p:nvGrpSpPr>
        <p:cNvPr id="1" name=""/>
        <p:cNvGrpSpPr/>
        <p:nvPr/>
      </p:nvGrpSpPr>
      <p:grpSpPr>
        <a:xfrm>
          <a:off x="0" y="0"/>
          <a:ext cx="0" cy="0"/>
          <a:chOff x="0" y="0"/>
          <a:chExt cx="0" cy="0"/>
        </a:xfrm>
      </p:grpSpPr>
      <p:sp>
        <p:nvSpPr>
          <p:cNvPr id="11" name="Text 5">
            <a:extLst>
              <a:ext uri="{FF2B5EF4-FFF2-40B4-BE49-F238E27FC236}">
                <a16:creationId xmlns:a16="http://schemas.microsoft.com/office/drawing/2014/main" id="{7A0A58AE-F517-4053-89CC-6CC2931226E9}"/>
              </a:ext>
            </a:extLst>
          </p:cNvPr>
          <p:cNvSpPr>
            <a:spLocks noGrp="1"/>
          </p:cNvSpPr>
          <p:nvPr>
            <p:ph type="body" sz="quarter" idx="26" hasCustomPrompt="1"/>
          </p:nvPr>
        </p:nvSpPr>
        <p:spPr>
          <a:xfrm>
            <a:off x="9478032" y="1730341"/>
            <a:ext cx="1799568" cy="4216526"/>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12" name="Heading 5">
            <a:extLst>
              <a:ext uri="{FF2B5EF4-FFF2-40B4-BE49-F238E27FC236}">
                <a16:creationId xmlns:a16="http://schemas.microsoft.com/office/drawing/2014/main" id="{ACAD3A46-04C3-476B-809C-964D44A7E7A0}"/>
              </a:ext>
            </a:extLst>
          </p:cNvPr>
          <p:cNvSpPr>
            <a:spLocks noGrp="1"/>
          </p:cNvSpPr>
          <p:nvPr>
            <p:ph type="body" sz="quarter" idx="27" hasCustomPrompt="1"/>
          </p:nvPr>
        </p:nvSpPr>
        <p:spPr>
          <a:xfrm>
            <a:off x="9385976" y="1608333"/>
            <a:ext cx="1668551" cy="266734"/>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lIns="91440" tIns="0" rIns="0" bIns="0" anchor="ctr" anchorCtr="0">
            <a:noAutofit/>
          </a:bodyPr>
          <a:lstStyle>
            <a:lvl1pPr marL="0" indent="0" algn="l">
              <a:buNone/>
              <a:defRPr sz="1600" b="0">
                <a:latin typeface="+mj-lt"/>
              </a:defRPr>
            </a:lvl1pPr>
          </a:lstStyle>
          <a:p>
            <a:pPr lvl="0"/>
            <a:r>
              <a:rPr lang="en-US"/>
              <a:t>Heading 5</a:t>
            </a:r>
          </a:p>
        </p:txBody>
      </p:sp>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7373070" y="1730341"/>
            <a:ext cx="1799568" cy="4216526"/>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7265156" y="1608333"/>
            <a:ext cx="1668551" cy="266734"/>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lIns="91440" tIns="0" rIns="0" bIns="0" anchor="ctr" anchorCtr="0">
            <a:noAutofit/>
          </a:bodyPr>
          <a:lstStyle>
            <a:lvl1pPr marL="0" indent="0" algn="l">
              <a:buNone/>
              <a:defRPr sz="1600" b="0">
                <a:latin typeface="+mj-lt"/>
              </a:defRPr>
            </a:lvl1pPr>
          </a:lstStyle>
          <a:p>
            <a:pPr lvl="0"/>
            <a:r>
              <a:rPr lang="en-US"/>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5268109" y="1729919"/>
            <a:ext cx="1799568" cy="4216526"/>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5144337" y="1614365"/>
            <a:ext cx="1668551" cy="266734"/>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lIns="91440" tIns="0" rIns="0" bIns="0" anchor="ctr" anchorCtr="0">
            <a:noAutofit/>
          </a:bodyPr>
          <a:lstStyle>
            <a:lvl1pPr marL="0" indent="0" algn="l">
              <a:buNone/>
              <a:defRPr sz="1600" b="0">
                <a:latin typeface="+mj-lt"/>
              </a:defRPr>
            </a:lvl1pPr>
          </a:lstStyle>
          <a:p>
            <a:pPr lvl="0"/>
            <a:r>
              <a:rPr lang="en-US"/>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3163148" y="1723887"/>
            <a:ext cx="1799568" cy="4216526"/>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3023518" y="1615552"/>
            <a:ext cx="1668551" cy="266734"/>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lIns="91440" tIns="0" rIns="0" bIns="0" anchor="ctr" anchorCtr="0">
            <a:noAutofit/>
          </a:bodyPr>
          <a:lstStyle>
            <a:lvl1pPr marL="0" indent="0" algn="l">
              <a:buNone/>
              <a:defRPr sz="1600" b="0">
                <a:latin typeface="+mj-lt"/>
              </a:defRPr>
            </a:lvl1pPr>
          </a:lstStyle>
          <a:p>
            <a:pPr lvl="0"/>
            <a:r>
              <a:rPr lang="en-US"/>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58186" y="1723887"/>
            <a:ext cx="1799568" cy="4216526"/>
          </a:xfrm>
          <a:prstGeom prst="roundRect">
            <a:avLst>
              <a:gd name="adj" fmla="val 5839"/>
            </a:avLst>
          </a:prstGeom>
          <a:solidFill>
            <a:schemeClr val="bg1">
              <a:lumMod val="95000"/>
            </a:schemeClr>
          </a:solidFill>
          <a:ln>
            <a:solidFill>
              <a:schemeClr val="tx2"/>
            </a:solidFill>
          </a:ln>
        </p:spPr>
        <p:txBody>
          <a:bodyPr vert="horz" lIns="91440" tIns="228600" rIns="91440" bIns="0" rtlCol="0" anchor="t" anchorCtr="0">
            <a:normAutofit/>
          </a:bodyPr>
          <a:lstStyle>
            <a:lvl1pPr>
              <a:spcBef>
                <a:spcPts val="1200"/>
              </a:spcBef>
              <a:defRPr lang="en-US" sz="1200"/>
            </a:lvl1pPr>
            <a:lvl2pPr>
              <a:defRPr lang="en-US" sz="1200"/>
            </a:lvl2pPr>
            <a:lvl3pPr marL="569913" indent="-115888">
              <a:tabLst>
                <a:tab pos="458788" algn="l"/>
              </a:tabLst>
              <a:defRPr lang="en-US" sz="110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02249" y="1614365"/>
            <a:ext cx="1669000" cy="266734"/>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lIns="91440" tIns="0" rIns="0" bIns="0" anchor="ctr" anchorCtr="0">
            <a:noAutofit/>
          </a:bodyPr>
          <a:lstStyle>
            <a:lvl1pPr marL="0" indent="0" algn="l">
              <a:buNone/>
              <a:defRPr sz="1600" b="0" cap="none" spc="0">
                <a:ln w="0"/>
                <a:solidFill>
                  <a:schemeClr val="bg1"/>
                </a:solidFill>
                <a:effectLst>
                  <a:outerShdw blurRad="38100" dist="19050" dir="2700000" algn="tl" rotWithShape="0">
                    <a:schemeClr val="dk1">
                      <a:alpha val="40000"/>
                    </a:schemeClr>
                  </a:outerShdw>
                </a:effectLst>
                <a:latin typeface="+mj-lt"/>
              </a:defRPr>
            </a:lvl1pPr>
          </a:lstStyle>
          <a:p>
            <a:pPr lvl="0"/>
            <a:r>
              <a:rPr lang="en-US"/>
              <a:t>Heading 1</a:t>
            </a:r>
          </a:p>
        </p:txBody>
      </p:sp>
    </p:spTree>
    <p:extLst>
      <p:ext uri="{BB962C8B-B14F-4D97-AF65-F5344CB8AC3E}">
        <p14:creationId xmlns:p14="http://schemas.microsoft.com/office/powerpoint/2010/main" val="2139060134"/>
      </p:ext>
    </p:extLst>
  </p:cSld>
  <p:clrMapOvr>
    <a:masterClrMapping/>
  </p:clrMapOvr>
  <p:transition spd="slow">
    <p:wipe/>
  </p:transition>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5 points_Infograph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B8E8-CE17-48B4-84DE-10FD23A1BC8D}"/>
              </a:ext>
            </a:extLst>
          </p:cNvPr>
          <p:cNvSpPr>
            <a:spLocks noGrp="1"/>
          </p:cNvSpPr>
          <p:nvPr>
            <p:ph type="title"/>
          </p:nvPr>
        </p:nvSpPr>
        <p:spPr/>
        <p:txBody>
          <a:bodyPr/>
          <a:lstStyle/>
          <a:p>
            <a:r>
              <a:rPr lang="en-US"/>
              <a:t>Click to edit Master title style</a:t>
            </a:r>
          </a:p>
        </p:txBody>
      </p:sp>
      <p:sp>
        <p:nvSpPr>
          <p:cNvPr id="3" name="Arrow: Right 33">
            <a:extLst>
              <a:ext uri="{FF2B5EF4-FFF2-40B4-BE49-F238E27FC236}">
                <a16:creationId xmlns:a16="http://schemas.microsoft.com/office/drawing/2014/main" id="{FC5AAF9C-C3A5-42AC-BD6A-8211797A8532}"/>
              </a:ext>
            </a:extLst>
          </p:cNvPr>
          <p:cNvSpPr/>
          <p:nvPr/>
        </p:nvSpPr>
        <p:spPr>
          <a:xfrm>
            <a:off x="836275" y="2900257"/>
            <a:ext cx="10717741" cy="46166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 name="Oval 3">
            <a:extLst>
              <a:ext uri="{FF2B5EF4-FFF2-40B4-BE49-F238E27FC236}">
                <a16:creationId xmlns:a16="http://schemas.microsoft.com/office/drawing/2014/main" id="{C4506941-E633-4D47-85D1-A252E615F2A4}"/>
              </a:ext>
            </a:extLst>
          </p:cNvPr>
          <p:cNvSpPr/>
          <p:nvPr/>
        </p:nvSpPr>
        <p:spPr>
          <a:xfrm>
            <a:off x="2137798" y="2542945"/>
            <a:ext cx="1176291" cy="11762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5" name="Oval 4">
            <a:extLst>
              <a:ext uri="{FF2B5EF4-FFF2-40B4-BE49-F238E27FC236}">
                <a16:creationId xmlns:a16="http://schemas.microsoft.com/office/drawing/2014/main" id="{7AFFB903-A997-4CA9-B61C-BFBF5E4CC072}"/>
              </a:ext>
            </a:extLst>
          </p:cNvPr>
          <p:cNvSpPr/>
          <p:nvPr/>
        </p:nvSpPr>
        <p:spPr>
          <a:xfrm>
            <a:off x="2997742" y="2319590"/>
            <a:ext cx="1623001" cy="16230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6" name="Oval 5">
            <a:extLst>
              <a:ext uri="{FF2B5EF4-FFF2-40B4-BE49-F238E27FC236}">
                <a16:creationId xmlns:a16="http://schemas.microsoft.com/office/drawing/2014/main" id="{96F6DF26-C75A-43DF-9E2A-87FDB5B147FF}"/>
              </a:ext>
            </a:extLst>
          </p:cNvPr>
          <p:cNvSpPr/>
          <p:nvPr/>
        </p:nvSpPr>
        <p:spPr>
          <a:xfrm>
            <a:off x="4304396" y="2163650"/>
            <a:ext cx="1934882" cy="1934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7" name="Oval 6">
            <a:extLst>
              <a:ext uri="{FF2B5EF4-FFF2-40B4-BE49-F238E27FC236}">
                <a16:creationId xmlns:a16="http://schemas.microsoft.com/office/drawing/2014/main" id="{DAB8EDF1-33D4-4EBA-9F98-C9FE1C0BED88}"/>
              </a:ext>
            </a:extLst>
          </p:cNvPr>
          <p:cNvSpPr/>
          <p:nvPr/>
        </p:nvSpPr>
        <p:spPr>
          <a:xfrm>
            <a:off x="5922932" y="2025175"/>
            <a:ext cx="2211831" cy="2211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8" name="Oval 7">
            <a:extLst>
              <a:ext uri="{FF2B5EF4-FFF2-40B4-BE49-F238E27FC236}">
                <a16:creationId xmlns:a16="http://schemas.microsoft.com/office/drawing/2014/main" id="{7282F041-4C7E-4AC4-A924-025DF3E77401}"/>
              </a:ext>
            </a:extLst>
          </p:cNvPr>
          <p:cNvSpPr/>
          <p:nvPr/>
        </p:nvSpPr>
        <p:spPr>
          <a:xfrm>
            <a:off x="7818416" y="1894855"/>
            <a:ext cx="2472471" cy="2472471"/>
          </a:xfrm>
          <a:prstGeom prst="ellipse">
            <a:avLst/>
          </a:prstGeom>
          <a:solidFill>
            <a:srgbClr val="93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9" name="Text Placeholder 4">
            <a:extLst>
              <a:ext uri="{FF2B5EF4-FFF2-40B4-BE49-F238E27FC236}">
                <a16:creationId xmlns:a16="http://schemas.microsoft.com/office/drawing/2014/main" id="{7D194E0A-D15A-4326-8DA5-8EA846704A69}"/>
              </a:ext>
            </a:extLst>
          </p:cNvPr>
          <p:cNvSpPr>
            <a:spLocks noGrp="1"/>
          </p:cNvSpPr>
          <p:nvPr>
            <p:ph type="body" sz="quarter" idx="12" hasCustomPrompt="1"/>
          </p:nvPr>
        </p:nvSpPr>
        <p:spPr>
          <a:xfrm>
            <a:off x="2180919" y="2828670"/>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42% - 24pt </a:t>
            </a:r>
          </a:p>
        </p:txBody>
      </p:sp>
      <p:sp>
        <p:nvSpPr>
          <p:cNvPr id="10" name="Text Placeholder 4">
            <a:extLst>
              <a:ext uri="{FF2B5EF4-FFF2-40B4-BE49-F238E27FC236}">
                <a16:creationId xmlns:a16="http://schemas.microsoft.com/office/drawing/2014/main" id="{8646FB72-D4F4-4E7A-92FC-5DE02C327888}"/>
              </a:ext>
            </a:extLst>
          </p:cNvPr>
          <p:cNvSpPr>
            <a:spLocks noGrp="1"/>
          </p:cNvSpPr>
          <p:nvPr>
            <p:ph type="body" sz="quarter" idx="13" hasCustomPrompt="1"/>
          </p:nvPr>
        </p:nvSpPr>
        <p:spPr>
          <a:xfrm>
            <a:off x="3270131"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1.7% - 24pt </a:t>
            </a:r>
          </a:p>
        </p:txBody>
      </p:sp>
      <p:sp>
        <p:nvSpPr>
          <p:cNvPr id="11" name="Text Placeholder 4">
            <a:extLst>
              <a:ext uri="{FF2B5EF4-FFF2-40B4-BE49-F238E27FC236}">
                <a16:creationId xmlns:a16="http://schemas.microsoft.com/office/drawing/2014/main" id="{01608E37-7FAE-4B62-9CF3-D7A50F5B2B3D}"/>
              </a:ext>
            </a:extLst>
          </p:cNvPr>
          <p:cNvSpPr>
            <a:spLocks noGrp="1"/>
          </p:cNvSpPr>
          <p:nvPr>
            <p:ph type="body" sz="quarter" idx="14" hasCustomPrompt="1"/>
          </p:nvPr>
        </p:nvSpPr>
        <p:spPr>
          <a:xfrm>
            <a:off x="4682072"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29 % - 24pt </a:t>
            </a:r>
          </a:p>
        </p:txBody>
      </p:sp>
      <p:sp>
        <p:nvSpPr>
          <p:cNvPr id="12" name="Text Placeholder 4">
            <a:extLst>
              <a:ext uri="{FF2B5EF4-FFF2-40B4-BE49-F238E27FC236}">
                <a16:creationId xmlns:a16="http://schemas.microsoft.com/office/drawing/2014/main" id="{E96AFBD2-DAFA-4CBA-8F96-7E9A95D5597E}"/>
              </a:ext>
            </a:extLst>
          </p:cNvPr>
          <p:cNvSpPr>
            <a:spLocks noGrp="1"/>
          </p:cNvSpPr>
          <p:nvPr>
            <p:ph type="body" sz="quarter" idx="15" hasCustomPrompt="1"/>
          </p:nvPr>
        </p:nvSpPr>
        <p:spPr>
          <a:xfrm>
            <a:off x="6510872"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21 % - 24pt </a:t>
            </a:r>
          </a:p>
        </p:txBody>
      </p:sp>
      <p:sp>
        <p:nvSpPr>
          <p:cNvPr id="13" name="Text Placeholder 4">
            <a:extLst>
              <a:ext uri="{FF2B5EF4-FFF2-40B4-BE49-F238E27FC236}">
                <a16:creationId xmlns:a16="http://schemas.microsoft.com/office/drawing/2014/main" id="{75A1A414-49CB-4255-B999-9246B7E501CC}"/>
              </a:ext>
            </a:extLst>
          </p:cNvPr>
          <p:cNvSpPr>
            <a:spLocks noGrp="1"/>
          </p:cNvSpPr>
          <p:nvPr>
            <p:ph type="body" sz="quarter" idx="16" hasCustomPrompt="1"/>
          </p:nvPr>
        </p:nvSpPr>
        <p:spPr>
          <a:xfrm>
            <a:off x="8052491" y="2744680"/>
            <a:ext cx="2004319" cy="91746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rPr>
              <a:t>$32.000.000</a:t>
            </a:r>
          </a:p>
          <a:p>
            <a:pPr lvl="0"/>
            <a:r>
              <a:rPr lang="en-US"/>
              <a:t>- 24pt </a:t>
            </a:r>
          </a:p>
        </p:txBody>
      </p:sp>
      <p:sp>
        <p:nvSpPr>
          <p:cNvPr id="14" name="Content Placeholder 6">
            <a:extLst>
              <a:ext uri="{FF2B5EF4-FFF2-40B4-BE49-F238E27FC236}">
                <a16:creationId xmlns:a16="http://schemas.microsoft.com/office/drawing/2014/main" id="{BDAD8130-484F-4902-9DB3-E959988EA8AE}"/>
              </a:ext>
            </a:extLst>
          </p:cNvPr>
          <p:cNvSpPr>
            <a:spLocks noGrp="1"/>
          </p:cNvSpPr>
          <p:nvPr>
            <p:ph sz="quarter" idx="35" hasCustomPrompt="1"/>
          </p:nvPr>
        </p:nvSpPr>
        <p:spPr>
          <a:xfrm>
            <a:off x="86087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5" name="Content Placeholder 6">
            <a:extLst>
              <a:ext uri="{FF2B5EF4-FFF2-40B4-BE49-F238E27FC236}">
                <a16:creationId xmlns:a16="http://schemas.microsoft.com/office/drawing/2014/main" id="{ADA67416-3E38-439A-AA92-2A52A9D96344}"/>
              </a:ext>
            </a:extLst>
          </p:cNvPr>
          <p:cNvSpPr>
            <a:spLocks noGrp="1"/>
          </p:cNvSpPr>
          <p:nvPr>
            <p:ph sz="quarter" idx="36" hasCustomPrompt="1"/>
          </p:nvPr>
        </p:nvSpPr>
        <p:spPr>
          <a:xfrm>
            <a:off x="86087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1"/>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6" name="Content Placeholder 6">
            <a:extLst>
              <a:ext uri="{FF2B5EF4-FFF2-40B4-BE49-F238E27FC236}">
                <a16:creationId xmlns:a16="http://schemas.microsoft.com/office/drawing/2014/main" id="{9CC59B4B-D2C2-47F8-BB6B-223E6D0463B5}"/>
              </a:ext>
            </a:extLst>
          </p:cNvPr>
          <p:cNvSpPr>
            <a:spLocks noGrp="1"/>
          </p:cNvSpPr>
          <p:nvPr>
            <p:ph sz="quarter" idx="37" hasCustomPrompt="1"/>
          </p:nvPr>
        </p:nvSpPr>
        <p:spPr>
          <a:xfrm>
            <a:off x="299774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7" name="Content Placeholder 6">
            <a:extLst>
              <a:ext uri="{FF2B5EF4-FFF2-40B4-BE49-F238E27FC236}">
                <a16:creationId xmlns:a16="http://schemas.microsoft.com/office/drawing/2014/main" id="{CE703F73-EC6A-4AE1-8499-C190DF13A3B6}"/>
              </a:ext>
            </a:extLst>
          </p:cNvPr>
          <p:cNvSpPr>
            <a:spLocks noGrp="1"/>
          </p:cNvSpPr>
          <p:nvPr>
            <p:ph sz="quarter" idx="38" hasCustomPrompt="1"/>
          </p:nvPr>
        </p:nvSpPr>
        <p:spPr>
          <a:xfrm>
            <a:off x="299774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2"/>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8" name="Content Placeholder 6">
            <a:extLst>
              <a:ext uri="{FF2B5EF4-FFF2-40B4-BE49-F238E27FC236}">
                <a16:creationId xmlns:a16="http://schemas.microsoft.com/office/drawing/2014/main" id="{6269A897-6F76-4879-A93D-676982180862}"/>
              </a:ext>
            </a:extLst>
          </p:cNvPr>
          <p:cNvSpPr>
            <a:spLocks noGrp="1"/>
          </p:cNvSpPr>
          <p:nvPr>
            <p:ph sz="quarter" idx="39" hasCustomPrompt="1"/>
          </p:nvPr>
        </p:nvSpPr>
        <p:spPr>
          <a:xfrm>
            <a:off x="513461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9" name="Content Placeholder 6">
            <a:extLst>
              <a:ext uri="{FF2B5EF4-FFF2-40B4-BE49-F238E27FC236}">
                <a16:creationId xmlns:a16="http://schemas.microsoft.com/office/drawing/2014/main" id="{6E067A5B-E260-45F3-871E-A8A6CF36536B}"/>
              </a:ext>
            </a:extLst>
          </p:cNvPr>
          <p:cNvSpPr>
            <a:spLocks noGrp="1"/>
          </p:cNvSpPr>
          <p:nvPr>
            <p:ph sz="quarter" idx="40" hasCustomPrompt="1"/>
          </p:nvPr>
        </p:nvSpPr>
        <p:spPr>
          <a:xfrm>
            <a:off x="513461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3"/>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0" name="Content Placeholder 6">
            <a:extLst>
              <a:ext uri="{FF2B5EF4-FFF2-40B4-BE49-F238E27FC236}">
                <a16:creationId xmlns:a16="http://schemas.microsoft.com/office/drawing/2014/main" id="{F9992A49-CBF1-4871-BDC6-BA753AE2A40C}"/>
              </a:ext>
            </a:extLst>
          </p:cNvPr>
          <p:cNvSpPr>
            <a:spLocks noGrp="1"/>
          </p:cNvSpPr>
          <p:nvPr>
            <p:ph sz="quarter" idx="41" hasCustomPrompt="1"/>
          </p:nvPr>
        </p:nvSpPr>
        <p:spPr>
          <a:xfrm>
            <a:off x="727148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1" name="Content Placeholder 6">
            <a:extLst>
              <a:ext uri="{FF2B5EF4-FFF2-40B4-BE49-F238E27FC236}">
                <a16:creationId xmlns:a16="http://schemas.microsoft.com/office/drawing/2014/main" id="{02F405BD-70B4-4968-B606-BE9FD81CEEB0}"/>
              </a:ext>
            </a:extLst>
          </p:cNvPr>
          <p:cNvSpPr>
            <a:spLocks noGrp="1"/>
          </p:cNvSpPr>
          <p:nvPr>
            <p:ph sz="quarter" idx="42" hasCustomPrompt="1"/>
          </p:nvPr>
        </p:nvSpPr>
        <p:spPr>
          <a:xfrm>
            <a:off x="727148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4"/>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2" name="Content Placeholder 6">
            <a:extLst>
              <a:ext uri="{FF2B5EF4-FFF2-40B4-BE49-F238E27FC236}">
                <a16:creationId xmlns:a16="http://schemas.microsoft.com/office/drawing/2014/main" id="{93F8E3F3-547F-4E3C-AEBB-5B14BED3E301}"/>
              </a:ext>
            </a:extLst>
          </p:cNvPr>
          <p:cNvSpPr>
            <a:spLocks noGrp="1"/>
          </p:cNvSpPr>
          <p:nvPr>
            <p:ph sz="quarter" idx="43" hasCustomPrompt="1"/>
          </p:nvPr>
        </p:nvSpPr>
        <p:spPr>
          <a:xfrm>
            <a:off x="940835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3" name="Content Placeholder 6">
            <a:extLst>
              <a:ext uri="{FF2B5EF4-FFF2-40B4-BE49-F238E27FC236}">
                <a16:creationId xmlns:a16="http://schemas.microsoft.com/office/drawing/2014/main" id="{1B39E7EA-B801-4F6B-8A42-142F2B6D249F}"/>
              </a:ext>
            </a:extLst>
          </p:cNvPr>
          <p:cNvSpPr>
            <a:spLocks noGrp="1"/>
          </p:cNvSpPr>
          <p:nvPr>
            <p:ph sz="quarter" idx="44" hasCustomPrompt="1"/>
          </p:nvPr>
        </p:nvSpPr>
        <p:spPr>
          <a:xfrm>
            <a:off x="940835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5"/>
                </a:solidFill>
                <a:latin typeface="+mn-lt"/>
              </a:defRPr>
            </a:lvl1pPr>
          </a:lstStyle>
          <a:p>
            <a:r>
              <a:rPr lang="en-US">
                <a:latin typeface="Calibri" panose="020F0502020204030204" pitchFamily="34" charset="0"/>
                <a:cs typeface="Calibri" panose="020F0502020204030204" pitchFamily="34" charset="0"/>
              </a:rPr>
              <a:t>Title– 16pt</a:t>
            </a:r>
          </a:p>
        </p:txBody>
      </p:sp>
    </p:spTree>
    <p:extLst>
      <p:ext uri="{BB962C8B-B14F-4D97-AF65-F5344CB8AC3E}">
        <p14:creationId xmlns:p14="http://schemas.microsoft.com/office/powerpoint/2010/main" val="3123064267"/>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Image and Services Layout">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0B983967-9A59-495D-B346-6691A781E37E}"/>
              </a:ext>
            </a:extLst>
          </p:cNvPr>
          <p:cNvSpPr>
            <a:spLocks noGrp="1"/>
          </p:cNvSpPr>
          <p:nvPr>
            <p:ph sz="quarter" idx="35" hasCustomPrompt="1"/>
          </p:nvPr>
        </p:nvSpPr>
        <p:spPr>
          <a:xfrm>
            <a:off x="5755000" y="4217848"/>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7" name="Content Placeholder 19">
            <a:extLst>
              <a:ext uri="{FF2B5EF4-FFF2-40B4-BE49-F238E27FC236}">
                <a16:creationId xmlns:a16="http://schemas.microsoft.com/office/drawing/2014/main" id="{62CEDBB3-91C7-4ED1-85B2-213918A37692}"/>
              </a:ext>
            </a:extLst>
          </p:cNvPr>
          <p:cNvSpPr>
            <a:spLocks noGrp="1"/>
          </p:cNvSpPr>
          <p:nvPr>
            <p:ph sz="quarter" idx="38" hasCustomPrompt="1"/>
          </p:nvPr>
        </p:nvSpPr>
        <p:spPr>
          <a:xfrm>
            <a:off x="612815" y="4736145"/>
            <a:ext cx="3703638" cy="1090613"/>
          </a:xfrm>
          <a:prstGeom prst="rect">
            <a:avLst/>
          </a:prstGeom>
        </p:spPr>
        <p:txBody>
          <a:bodyPr/>
          <a:lstStyle>
            <a:lvl1pPr marL="0" indent="0">
              <a:buNone/>
              <a:defRPr sz="14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diam</a:t>
            </a:r>
            <a:r>
              <a:rPr lang="en-US"/>
              <a:t> </a:t>
            </a:r>
            <a:r>
              <a:rPr lang="en-US" err="1"/>
              <a:t>tortor</a:t>
            </a:r>
            <a:r>
              <a:rPr lang="en-US"/>
              <a:t>, </a:t>
            </a:r>
            <a:r>
              <a:rPr lang="en-US" err="1"/>
              <a:t>mattis</a:t>
            </a:r>
            <a:r>
              <a:rPr lang="en-US"/>
              <a:t> </a:t>
            </a:r>
            <a:r>
              <a:rPr lang="en-US" err="1"/>
              <a:t>quis</a:t>
            </a:r>
            <a:r>
              <a:rPr lang="en-US"/>
              <a:t> </a:t>
            </a:r>
            <a:r>
              <a:rPr lang="en-US" err="1"/>
              <a:t>dapibus</a:t>
            </a:r>
            <a:r>
              <a:rPr lang="en-US"/>
              <a:t> vitae, </a:t>
            </a:r>
            <a:r>
              <a:rPr lang="en-US" err="1"/>
              <a:t>euismod</a:t>
            </a:r>
            <a:r>
              <a:rPr lang="en-US"/>
              <a:t> non </a:t>
            </a:r>
            <a:r>
              <a:rPr lang="en-US" err="1"/>
              <a:t>purus</a:t>
            </a:r>
            <a:r>
              <a:rPr lang="en-US"/>
              <a:t>. Maecenas </a:t>
            </a:r>
            <a:r>
              <a:rPr lang="en-US" err="1"/>
              <a:t>ut</a:t>
            </a:r>
            <a:r>
              <a:rPr lang="en-US"/>
              <a:t> </a:t>
            </a:r>
            <a:r>
              <a:rPr lang="en-US" err="1"/>
              <a:t>lacus</a:t>
            </a:r>
            <a:r>
              <a:rPr lang="en-US"/>
              <a:t> </a:t>
            </a:r>
            <a:r>
              <a:rPr lang="en-US" err="1"/>
              <a:t>nec</a:t>
            </a:r>
            <a:r>
              <a:rPr lang="en-US"/>
              <a:t> </a:t>
            </a:r>
            <a:r>
              <a:rPr lang="en-US" err="1"/>
              <a:t>mauris</a:t>
            </a:r>
            <a:r>
              <a:rPr lang="en-US"/>
              <a:t> </a:t>
            </a:r>
            <a:r>
              <a:rPr lang="en-US" err="1"/>
              <a:t>feugiat</a:t>
            </a:r>
            <a:r>
              <a:rPr lang="en-US"/>
              <a:t> </a:t>
            </a:r>
            <a:r>
              <a:rPr lang="en-US" err="1"/>
              <a:t>tristique</a:t>
            </a:r>
            <a:r>
              <a:rPr lang="en-US"/>
              <a:t> et in </a:t>
            </a:r>
            <a:r>
              <a:rPr lang="en-US" err="1"/>
              <a:t>metus</a:t>
            </a:r>
            <a:r>
              <a:rPr lang="en-US"/>
              <a:t>. </a:t>
            </a:r>
          </a:p>
        </p:txBody>
      </p:sp>
      <p:sp>
        <p:nvSpPr>
          <p:cNvPr id="8" name="Oval 7">
            <a:extLst>
              <a:ext uri="{FF2B5EF4-FFF2-40B4-BE49-F238E27FC236}">
                <a16:creationId xmlns:a16="http://schemas.microsoft.com/office/drawing/2014/main" id="{17D5B0B2-87A8-4689-B43C-8B4CD04486FA}"/>
              </a:ext>
            </a:extLst>
          </p:cNvPr>
          <p:cNvSpPr>
            <a:spLocks noChangeAspect="1"/>
          </p:cNvSpPr>
          <p:nvPr/>
        </p:nvSpPr>
        <p:spPr>
          <a:xfrm>
            <a:off x="4735803" y="3874948"/>
            <a:ext cx="861197" cy="8611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9" name="Picture Placeholder 4">
            <a:extLst>
              <a:ext uri="{FF2B5EF4-FFF2-40B4-BE49-F238E27FC236}">
                <a16:creationId xmlns:a16="http://schemas.microsoft.com/office/drawing/2014/main" id="{0645E5F2-C612-4CE9-BB90-7F0BF3E8F925}"/>
              </a:ext>
            </a:extLst>
          </p:cNvPr>
          <p:cNvSpPr>
            <a:spLocks noGrp="1"/>
          </p:cNvSpPr>
          <p:nvPr>
            <p:ph type="pic" sz="quarter" idx="49" hasCustomPrompt="1"/>
          </p:nvPr>
        </p:nvSpPr>
        <p:spPr>
          <a:xfrm>
            <a:off x="4899649" y="4038794"/>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0" name="Content Placeholder 6">
            <a:extLst>
              <a:ext uri="{FF2B5EF4-FFF2-40B4-BE49-F238E27FC236}">
                <a16:creationId xmlns:a16="http://schemas.microsoft.com/office/drawing/2014/main" id="{9CFC9860-9443-4BB7-856C-ABFBB341F171}"/>
              </a:ext>
            </a:extLst>
          </p:cNvPr>
          <p:cNvSpPr>
            <a:spLocks noGrp="1"/>
          </p:cNvSpPr>
          <p:nvPr>
            <p:ph sz="quarter" idx="50" hasCustomPrompt="1"/>
          </p:nvPr>
        </p:nvSpPr>
        <p:spPr>
          <a:xfrm>
            <a:off x="5755000" y="5346560"/>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2" name="Oval 11">
            <a:extLst>
              <a:ext uri="{FF2B5EF4-FFF2-40B4-BE49-F238E27FC236}">
                <a16:creationId xmlns:a16="http://schemas.microsoft.com/office/drawing/2014/main" id="{CCAC736D-7D56-4FE0-9995-2AC827782AC9}"/>
              </a:ext>
            </a:extLst>
          </p:cNvPr>
          <p:cNvSpPr>
            <a:spLocks noChangeAspect="1"/>
          </p:cNvSpPr>
          <p:nvPr/>
        </p:nvSpPr>
        <p:spPr>
          <a:xfrm>
            <a:off x="4735803" y="5003660"/>
            <a:ext cx="861197" cy="86119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3" name="Picture Placeholder 4">
            <a:extLst>
              <a:ext uri="{FF2B5EF4-FFF2-40B4-BE49-F238E27FC236}">
                <a16:creationId xmlns:a16="http://schemas.microsoft.com/office/drawing/2014/main" id="{1D5F2F7D-AB50-4ED4-B5CA-A10407B64550}"/>
              </a:ext>
            </a:extLst>
          </p:cNvPr>
          <p:cNvSpPr>
            <a:spLocks noGrp="1"/>
          </p:cNvSpPr>
          <p:nvPr>
            <p:ph type="pic" sz="quarter" idx="52" hasCustomPrompt="1"/>
          </p:nvPr>
        </p:nvSpPr>
        <p:spPr>
          <a:xfrm>
            <a:off x="4899649" y="5167506"/>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4" name="Content Placeholder 6">
            <a:extLst>
              <a:ext uri="{FF2B5EF4-FFF2-40B4-BE49-F238E27FC236}">
                <a16:creationId xmlns:a16="http://schemas.microsoft.com/office/drawing/2014/main" id="{6D80710D-C24B-4651-82CB-DE80F56D175A}"/>
              </a:ext>
            </a:extLst>
          </p:cNvPr>
          <p:cNvSpPr>
            <a:spLocks noGrp="1"/>
          </p:cNvSpPr>
          <p:nvPr>
            <p:ph sz="quarter" idx="53" hasCustomPrompt="1"/>
          </p:nvPr>
        </p:nvSpPr>
        <p:spPr>
          <a:xfrm>
            <a:off x="9408152" y="4217848"/>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6" name="Oval 15">
            <a:extLst>
              <a:ext uri="{FF2B5EF4-FFF2-40B4-BE49-F238E27FC236}">
                <a16:creationId xmlns:a16="http://schemas.microsoft.com/office/drawing/2014/main" id="{1374CAB9-B79F-4F00-BC19-1050E52D0308}"/>
              </a:ext>
            </a:extLst>
          </p:cNvPr>
          <p:cNvSpPr>
            <a:spLocks noChangeAspect="1"/>
          </p:cNvSpPr>
          <p:nvPr/>
        </p:nvSpPr>
        <p:spPr>
          <a:xfrm>
            <a:off x="8388955" y="3874948"/>
            <a:ext cx="861197" cy="86119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7" name="Picture Placeholder 4">
            <a:extLst>
              <a:ext uri="{FF2B5EF4-FFF2-40B4-BE49-F238E27FC236}">
                <a16:creationId xmlns:a16="http://schemas.microsoft.com/office/drawing/2014/main" id="{523DFFAF-F8E4-479C-B921-A1F51AB04918}"/>
              </a:ext>
            </a:extLst>
          </p:cNvPr>
          <p:cNvSpPr>
            <a:spLocks noGrp="1"/>
          </p:cNvSpPr>
          <p:nvPr>
            <p:ph type="pic" sz="quarter" idx="55" hasCustomPrompt="1"/>
          </p:nvPr>
        </p:nvSpPr>
        <p:spPr>
          <a:xfrm>
            <a:off x="8552801" y="4038794"/>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8" name="Content Placeholder 6">
            <a:extLst>
              <a:ext uri="{FF2B5EF4-FFF2-40B4-BE49-F238E27FC236}">
                <a16:creationId xmlns:a16="http://schemas.microsoft.com/office/drawing/2014/main" id="{067F7FF0-2FE4-4014-B6C3-79F027035E8A}"/>
              </a:ext>
            </a:extLst>
          </p:cNvPr>
          <p:cNvSpPr>
            <a:spLocks noGrp="1"/>
          </p:cNvSpPr>
          <p:nvPr>
            <p:ph sz="quarter" idx="56" hasCustomPrompt="1"/>
          </p:nvPr>
        </p:nvSpPr>
        <p:spPr>
          <a:xfrm>
            <a:off x="9408152" y="5346560"/>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0" name="Oval 19">
            <a:extLst>
              <a:ext uri="{FF2B5EF4-FFF2-40B4-BE49-F238E27FC236}">
                <a16:creationId xmlns:a16="http://schemas.microsoft.com/office/drawing/2014/main" id="{D6E34491-EF39-4630-BB1F-DCEEDD0DD9AE}"/>
              </a:ext>
            </a:extLst>
          </p:cNvPr>
          <p:cNvSpPr>
            <a:spLocks noChangeAspect="1"/>
          </p:cNvSpPr>
          <p:nvPr/>
        </p:nvSpPr>
        <p:spPr>
          <a:xfrm>
            <a:off x="8388955" y="5003660"/>
            <a:ext cx="861197" cy="86119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1" name="Picture Placeholder 4">
            <a:extLst>
              <a:ext uri="{FF2B5EF4-FFF2-40B4-BE49-F238E27FC236}">
                <a16:creationId xmlns:a16="http://schemas.microsoft.com/office/drawing/2014/main" id="{0B4E36FA-51D8-4105-924A-B010D7AB252E}"/>
              </a:ext>
            </a:extLst>
          </p:cNvPr>
          <p:cNvSpPr>
            <a:spLocks noGrp="1"/>
          </p:cNvSpPr>
          <p:nvPr>
            <p:ph type="pic" sz="quarter" idx="58" hasCustomPrompt="1"/>
          </p:nvPr>
        </p:nvSpPr>
        <p:spPr>
          <a:xfrm>
            <a:off x="8552801" y="5167506"/>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22" name="Picture Placeholder 16">
            <a:extLst>
              <a:ext uri="{FF2B5EF4-FFF2-40B4-BE49-F238E27FC236}">
                <a16:creationId xmlns:a16="http://schemas.microsoft.com/office/drawing/2014/main" id="{475051D4-63CF-48D6-966B-7BAA0085C471}"/>
              </a:ext>
            </a:extLst>
          </p:cNvPr>
          <p:cNvSpPr>
            <a:spLocks noGrp="1"/>
          </p:cNvSpPr>
          <p:nvPr>
            <p:ph type="pic" sz="quarter" idx="37" hasCustomPrompt="1"/>
          </p:nvPr>
        </p:nvSpPr>
        <p:spPr>
          <a:xfrm>
            <a:off x="0" y="0"/>
            <a:ext cx="12192000" cy="3501854"/>
          </a:xfrm>
          <a:prstGeom prst="rect">
            <a:avLst/>
          </a:prstGeom>
        </p:spPr>
        <p:txBody>
          <a:bodyPr anchor="ctr"/>
          <a:lstStyle>
            <a:lvl1pPr marL="0" indent="0" algn="ctr">
              <a:buNone/>
              <a:defRPr sz="1800">
                <a:solidFill>
                  <a:schemeClr val="bg1">
                    <a:lumMod val="50000"/>
                  </a:schemeClr>
                </a:solidFill>
              </a:defRPr>
            </a:lvl1pPr>
          </a:lstStyle>
          <a:p>
            <a:r>
              <a:rPr lang="en-US"/>
              <a:t>Click on icon to add picture or drag and drop on the area</a:t>
            </a:r>
          </a:p>
        </p:txBody>
      </p:sp>
      <p:sp>
        <p:nvSpPr>
          <p:cNvPr id="23" name="Heading 4">
            <a:extLst>
              <a:ext uri="{FF2B5EF4-FFF2-40B4-BE49-F238E27FC236}">
                <a16:creationId xmlns:a16="http://schemas.microsoft.com/office/drawing/2014/main" id="{3ABEC76F-5445-4228-8A38-531DC2B9A0BD}"/>
              </a:ext>
            </a:extLst>
          </p:cNvPr>
          <p:cNvSpPr>
            <a:spLocks noGrp="1"/>
          </p:cNvSpPr>
          <p:nvPr>
            <p:ph type="body" sz="quarter" idx="60" hasCustomPrompt="1"/>
          </p:nvPr>
        </p:nvSpPr>
        <p:spPr>
          <a:xfrm>
            <a:off x="9408152" y="4899991"/>
            <a:ext cx="2203130" cy="415925"/>
          </a:xfrm>
          <a:prstGeom prst="rect">
            <a:avLst/>
          </a:prstGeom>
        </p:spPr>
        <p:txBody>
          <a:bodyPr anchor="ctr" anchorCtr="0">
            <a:normAutofit/>
          </a:bodyPr>
          <a:lstStyle>
            <a:lvl1pPr marL="0" indent="0" algn="l">
              <a:buNone/>
              <a:defRPr sz="1600">
                <a:solidFill>
                  <a:schemeClr val="accent6"/>
                </a:solidFill>
                <a:latin typeface="+mj-lt"/>
              </a:defRPr>
            </a:lvl1pPr>
            <a:lvl2pPr marL="0" indent="0">
              <a:buNone/>
              <a:defRPr/>
            </a:lvl2pPr>
          </a:lstStyle>
          <a:p>
            <a:pPr lvl="0"/>
            <a:r>
              <a:rPr lang="en-US"/>
              <a:t>Heading 4</a:t>
            </a:r>
          </a:p>
        </p:txBody>
      </p:sp>
      <p:sp>
        <p:nvSpPr>
          <p:cNvPr id="25" name="Heading 3">
            <a:extLst>
              <a:ext uri="{FF2B5EF4-FFF2-40B4-BE49-F238E27FC236}">
                <a16:creationId xmlns:a16="http://schemas.microsoft.com/office/drawing/2014/main" id="{7A1F2F9D-65B5-4FF6-9B91-1542B8573B51}"/>
              </a:ext>
            </a:extLst>
          </p:cNvPr>
          <p:cNvSpPr>
            <a:spLocks noGrp="1"/>
          </p:cNvSpPr>
          <p:nvPr>
            <p:ph type="body" sz="quarter" idx="45" hasCustomPrompt="1"/>
          </p:nvPr>
        </p:nvSpPr>
        <p:spPr>
          <a:xfrm>
            <a:off x="5754999" y="4899991"/>
            <a:ext cx="2182833" cy="415925"/>
          </a:xfrm>
          <a:prstGeom prst="rect">
            <a:avLst/>
          </a:prstGeom>
        </p:spPr>
        <p:txBody>
          <a:bodyPr anchor="ctr" anchorCtr="0">
            <a:normAutofit/>
          </a:bodyPr>
          <a:lstStyle>
            <a:lvl1pPr marL="0" indent="0" algn="l">
              <a:buNone/>
              <a:defRPr sz="1600">
                <a:solidFill>
                  <a:schemeClr val="accent2"/>
                </a:solidFill>
                <a:latin typeface="+mj-lt"/>
              </a:defRPr>
            </a:lvl1pPr>
            <a:lvl2pPr marL="0" indent="0">
              <a:buNone/>
              <a:defRPr/>
            </a:lvl2pPr>
          </a:lstStyle>
          <a:p>
            <a:pPr lvl="0"/>
            <a:r>
              <a:rPr lang="en-US"/>
              <a:t>Heading 3</a:t>
            </a:r>
          </a:p>
        </p:txBody>
      </p:sp>
      <p:sp>
        <p:nvSpPr>
          <p:cNvPr id="24" name="Heading 2">
            <a:extLst>
              <a:ext uri="{FF2B5EF4-FFF2-40B4-BE49-F238E27FC236}">
                <a16:creationId xmlns:a16="http://schemas.microsoft.com/office/drawing/2014/main" id="{9E0EFD2D-EC38-4031-B49D-73B2AB728356}"/>
              </a:ext>
            </a:extLst>
          </p:cNvPr>
          <p:cNvSpPr>
            <a:spLocks noGrp="1"/>
          </p:cNvSpPr>
          <p:nvPr>
            <p:ph type="body" sz="quarter" idx="46" hasCustomPrompt="1"/>
          </p:nvPr>
        </p:nvSpPr>
        <p:spPr>
          <a:xfrm>
            <a:off x="9408152" y="3784460"/>
            <a:ext cx="2203130" cy="415925"/>
          </a:xfrm>
          <a:prstGeom prst="rect">
            <a:avLst/>
          </a:prstGeom>
        </p:spPr>
        <p:txBody>
          <a:bodyPr anchor="ctr" anchorCtr="0">
            <a:normAutofit/>
          </a:bodyPr>
          <a:lstStyle>
            <a:lvl1pPr marL="0" indent="0" algn="l">
              <a:buNone/>
              <a:defRPr sz="1600">
                <a:solidFill>
                  <a:schemeClr val="accent4"/>
                </a:solidFill>
                <a:latin typeface="+mj-lt"/>
              </a:defRPr>
            </a:lvl1pPr>
            <a:lvl2pPr marL="0" indent="0">
              <a:buNone/>
              <a:defRPr/>
            </a:lvl2pPr>
          </a:lstStyle>
          <a:p>
            <a:pPr lvl="0"/>
            <a:r>
              <a:rPr lang="en-US"/>
              <a:t>Heading 2</a:t>
            </a:r>
          </a:p>
        </p:txBody>
      </p:sp>
      <p:sp>
        <p:nvSpPr>
          <p:cNvPr id="26" name="Heading 1">
            <a:extLst>
              <a:ext uri="{FF2B5EF4-FFF2-40B4-BE49-F238E27FC236}">
                <a16:creationId xmlns:a16="http://schemas.microsoft.com/office/drawing/2014/main" id="{24E79F2B-E62E-44E6-986B-C377E667D558}"/>
              </a:ext>
            </a:extLst>
          </p:cNvPr>
          <p:cNvSpPr>
            <a:spLocks noGrp="1"/>
          </p:cNvSpPr>
          <p:nvPr>
            <p:ph type="body" sz="quarter" idx="44" hasCustomPrompt="1"/>
          </p:nvPr>
        </p:nvSpPr>
        <p:spPr>
          <a:xfrm>
            <a:off x="5755000" y="3769368"/>
            <a:ext cx="2223204" cy="415925"/>
          </a:xfrm>
          <a:prstGeom prst="rect">
            <a:avLst/>
          </a:prstGeom>
        </p:spPr>
        <p:txBody>
          <a:bodyPr anchor="ctr" anchorCtr="0">
            <a:normAutofit/>
          </a:bodyPr>
          <a:lstStyle>
            <a:lvl1pPr marL="0" indent="0" algn="l">
              <a:buNone/>
              <a:defRPr sz="1600">
                <a:solidFill>
                  <a:schemeClr val="tx2"/>
                </a:solidFill>
                <a:latin typeface="+mj-lt"/>
              </a:defRPr>
            </a:lvl1pPr>
            <a:lvl2pPr marL="0" indent="0">
              <a:buNone/>
              <a:defRPr/>
            </a:lvl2pPr>
          </a:lstStyle>
          <a:p>
            <a:pPr lvl="0"/>
            <a:r>
              <a:rPr lang="en-US"/>
              <a:t>Heading 1</a:t>
            </a:r>
          </a:p>
        </p:txBody>
      </p:sp>
      <p:sp>
        <p:nvSpPr>
          <p:cNvPr id="2" name="Title 1">
            <a:extLst>
              <a:ext uri="{FF2B5EF4-FFF2-40B4-BE49-F238E27FC236}">
                <a16:creationId xmlns:a16="http://schemas.microsoft.com/office/drawing/2014/main" id="{071C79EF-91E7-4D00-BB3E-6393D4D6006E}"/>
              </a:ext>
            </a:extLst>
          </p:cNvPr>
          <p:cNvSpPr>
            <a:spLocks noGrp="1"/>
          </p:cNvSpPr>
          <p:nvPr>
            <p:ph type="title"/>
          </p:nvPr>
        </p:nvSpPr>
        <p:spPr>
          <a:xfrm>
            <a:off x="612815" y="3429000"/>
            <a:ext cx="3712237" cy="1250004"/>
          </a:xfrm>
        </p:spPr>
        <p:txBody>
          <a:bodyPr>
            <a:normAutofit/>
          </a:bodyPr>
          <a:lstStyle>
            <a:lvl1pPr>
              <a:defRPr sz="2400" b="0"/>
            </a:lvl1pPr>
          </a:lstStyle>
          <a:p>
            <a:r>
              <a:rPr lang="en-US"/>
              <a:t>Click to edit Master title style</a:t>
            </a:r>
          </a:p>
        </p:txBody>
      </p:sp>
    </p:spTree>
    <p:extLst>
      <p:ext uri="{BB962C8B-B14F-4D97-AF65-F5344CB8AC3E}">
        <p14:creationId xmlns:p14="http://schemas.microsoft.com/office/powerpoint/2010/main" val="25492303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800" fill="hold"/>
                                        <p:tgtEl>
                                          <p:spTgt spid="8"/>
                                        </p:tgtEl>
                                        <p:attrNameLst>
                                          <p:attrName>ppt_w</p:attrName>
                                        </p:attrNameLst>
                                      </p:cBhvr>
                                      <p:tavLst>
                                        <p:tav tm="0">
                                          <p:val>
                                            <p:fltVal val="0"/>
                                          </p:val>
                                        </p:tav>
                                        <p:tav tm="100000">
                                          <p:val>
                                            <p:strVal val="#ppt_w"/>
                                          </p:val>
                                        </p:tav>
                                      </p:tavLst>
                                    </p:anim>
                                    <p:anim calcmode="lin" valueType="num">
                                      <p:cBhvr>
                                        <p:cTn id="8" dur="800" fill="hold"/>
                                        <p:tgtEl>
                                          <p:spTgt spid="8"/>
                                        </p:tgtEl>
                                        <p:attrNameLst>
                                          <p:attrName>ppt_h</p:attrName>
                                        </p:attrNameLst>
                                      </p:cBhvr>
                                      <p:tavLst>
                                        <p:tav tm="0">
                                          <p:val>
                                            <p:fltVal val="0"/>
                                          </p:val>
                                        </p:tav>
                                        <p:tav tm="100000">
                                          <p:val>
                                            <p:strVal val="#ppt_h"/>
                                          </p:val>
                                        </p:tav>
                                      </p:tavLst>
                                    </p:anim>
                                    <p:animEffect transition="in" filter="fade">
                                      <p:cBhvr>
                                        <p:cTn id="9" dur="800"/>
                                        <p:tgtEl>
                                          <p:spTgt spid="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800" fill="hold"/>
                                        <p:tgtEl>
                                          <p:spTgt spid="12"/>
                                        </p:tgtEl>
                                        <p:attrNameLst>
                                          <p:attrName>ppt_w</p:attrName>
                                        </p:attrNameLst>
                                      </p:cBhvr>
                                      <p:tavLst>
                                        <p:tav tm="0">
                                          <p:val>
                                            <p:fltVal val="0"/>
                                          </p:val>
                                        </p:tav>
                                        <p:tav tm="100000">
                                          <p:val>
                                            <p:strVal val="#ppt_w"/>
                                          </p:val>
                                        </p:tav>
                                      </p:tavLst>
                                    </p:anim>
                                    <p:anim calcmode="lin" valueType="num">
                                      <p:cBhvr>
                                        <p:cTn id="13" dur="800" fill="hold"/>
                                        <p:tgtEl>
                                          <p:spTgt spid="12"/>
                                        </p:tgtEl>
                                        <p:attrNameLst>
                                          <p:attrName>ppt_h</p:attrName>
                                        </p:attrNameLst>
                                      </p:cBhvr>
                                      <p:tavLst>
                                        <p:tav tm="0">
                                          <p:val>
                                            <p:fltVal val="0"/>
                                          </p:val>
                                        </p:tav>
                                        <p:tav tm="100000">
                                          <p:val>
                                            <p:strVal val="#ppt_h"/>
                                          </p:val>
                                        </p:tav>
                                      </p:tavLst>
                                    </p:anim>
                                    <p:animEffect transition="in" filter="fade">
                                      <p:cBhvr>
                                        <p:cTn id="14" dur="800"/>
                                        <p:tgtEl>
                                          <p:spTgt spid="12"/>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800" fill="hold"/>
                                        <p:tgtEl>
                                          <p:spTgt spid="16"/>
                                        </p:tgtEl>
                                        <p:attrNameLst>
                                          <p:attrName>ppt_w</p:attrName>
                                        </p:attrNameLst>
                                      </p:cBhvr>
                                      <p:tavLst>
                                        <p:tav tm="0">
                                          <p:val>
                                            <p:fltVal val="0"/>
                                          </p:val>
                                        </p:tav>
                                        <p:tav tm="100000">
                                          <p:val>
                                            <p:strVal val="#ppt_w"/>
                                          </p:val>
                                        </p:tav>
                                      </p:tavLst>
                                    </p:anim>
                                    <p:anim calcmode="lin" valueType="num">
                                      <p:cBhvr>
                                        <p:cTn id="18" dur="800" fill="hold"/>
                                        <p:tgtEl>
                                          <p:spTgt spid="16"/>
                                        </p:tgtEl>
                                        <p:attrNameLst>
                                          <p:attrName>ppt_h</p:attrName>
                                        </p:attrNameLst>
                                      </p:cBhvr>
                                      <p:tavLst>
                                        <p:tav tm="0">
                                          <p:val>
                                            <p:fltVal val="0"/>
                                          </p:val>
                                        </p:tav>
                                        <p:tav tm="100000">
                                          <p:val>
                                            <p:strVal val="#ppt_h"/>
                                          </p:val>
                                        </p:tav>
                                      </p:tavLst>
                                    </p:anim>
                                    <p:animEffect transition="in" filter="fade">
                                      <p:cBhvr>
                                        <p:cTn id="19" dur="800"/>
                                        <p:tgtEl>
                                          <p:spTgt spid="1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800" fill="hold"/>
                                        <p:tgtEl>
                                          <p:spTgt spid="20"/>
                                        </p:tgtEl>
                                        <p:attrNameLst>
                                          <p:attrName>ppt_w</p:attrName>
                                        </p:attrNameLst>
                                      </p:cBhvr>
                                      <p:tavLst>
                                        <p:tav tm="0">
                                          <p:val>
                                            <p:fltVal val="0"/>
                                          </p:val>
                                        </p:tav>
                                        <p:tav tm="100000">
                                          <p:val>
                                            <p:strVal val="#ppt_w"/>
                                          </p:val>
                                        </p:tav>
                                      </p:tavLst>
                                    </p:anim>
                                    <p:anim calcmode="lin" valueType="num">
                                      <p:cBhvr>
                                        <p:cTn id="23" dur="800" fill="hold"/>
                                        <p:tgtEl>
                                          <p:spTgt spid="20"/>
                                        </p:tgtEl>
                                        <p:attrNameLst>
                                          <p:attrName>ppt_h</p:attrName>
                                        </p:attrNameLst>
                                      </p:cBhvr>
                                      <p:tavLst>
                                        <p:tav tm="0">
                                          <p:val>
                                            <p:fltVal val="0"/>
                                          </p:val>
                                        </p:tav>
                                        <p:tav tm="100000">
                                          <p:val>
                                            <p:strVal val="#ppt_h"/>
                                          </p:val>
                                        </p:tav>
                                      </p:tavLst>
                                    </p:anim>
                                    <p:animEffect transition="in" filter="fade">
                                      <p:cBhvr>
                                        <p:cTn id="24"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lor Pal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C9A5-94E3-44D9-BBC1-473057F56987}"/>
              </a:ext>
            </a:extLst>
          </p:cNvPr>
          <p:cNvSpPr>
            <a:spLocks noGrp="1"/>
          </p:cNvSpPr>
          <p:nvPr>
            <p:ph type="title"/>
          </p:nvPr>
        </p:nvSpPr>
        <p:spPr/>
        <p:txBody>
          <a:bodyPr/>
          <a:lstStyle/>
          <a:p>
            <a:r>
              <a:rPr lang="en-US"/>
              <a:t>Click to edit Master title style</a:t>
            </a:r>
          </a:p>
        </p:txBody>
      </p:sp>
      <p:sp>
        <p:nvSpPr>
          <p:cNvPr id="3" name="Rounded Rectangle 5">
            <a:extLst>
              <a:ext uri="{FF2B5EF4-FFF2-40B4-BE49-F238E27FC236}">
                <a16:creationId xmlns:a16="http://schemas.microsoft.com/office/drawing/2014/main" id="{40F1B1B8-ADD7-4480-851D-4B43387271CE}"/>
              </a:ext>
            </a:extLst>
          </p:cNvPr>
          <p:cNvSpPr/>
          <p:nvPr/>
        </p:nvSpPr>
        <p:spPr>
          <a:xfrm>
            <a:off x="3369245" y="2175195"/>
            <a:ext cx="870305" cy="870301"/>
          </a:xfrm>
          <a:prstGeom prst="roundRect">
            <a:avLst>
              <a:gd name="adj" fmla="val 20519"/>
            </a:avLst>
          </a:prstGeom>
          <a:solidFill>
            <a:schemeClr val="tx2"/>
          </a:solidFill>
          <a:ln>
            <a:noFill/>
          </a:ln>
        </p:spPr>
        <p:txBody>
          <a:bodyPr vert="horz" wrap="square" lIns="121460" tIns="60731" rIns="121460" bIns="6073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187" b="0" i="0" u="none" strike="noStrike" kern="1200" cap="none" spc="0" normalizeH="0" baseline="0" noProof="0">
              <a:ln>
                <a:noFill/>
              </a:ln>
              <a:solidFill>
                <a:srgbClr val="141313"/>
              </a:solidFill>
              <a:effectLst/>
              <a:uLnTx/>
              <a:uFillTx/>
              <a:latin typeface="Calibri" panose="020F0502020204030204" pitchFamily="34" charset="0"/>
              <a:ea typeface="+mn-ea"/>
              <a:cs typeface="Calibri" panose="020F0502020204030204" pitchFamily="34" charset="0"/>
            </a:endParaRPr>
          </a:p>
        </p:txBody>
      </p:sp>
      <p:sp>
        <p:nvSpPr>
          <p:cNvPr id="4" name="Rounded Rectangle 6">
            <a:extLst>
              <a:ext uri="{FF2B5EF4-FFF2-40B4-BE49-F238E27FC236}">
                <a16:creationId xmlns:a16="http://schemas.microsoft.com/office/drawing/2014/main" id="{A2A6CEE3-71CD-421F-B609-D2EE90DFAB02}"/>
              </a:ext>
            </a:extLst>
          </p:cNvPr>
          <p:cNvSpPr/>
          <p:nvPr/>
        </p:nvSpPr>
        <p:spPr>
          <a:xfrm>
            <a:off x="7834939" y="2211589"/>
            <a:ext cx="870305" cy="870301"/>
          </a:xfrm>
          <a:prstGeom prst="roundRect">
            <a:avLst>
              <a:gd name="adj" fmla="val 25054"/>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8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Rounded Rectangle 4">
            <a:extLst>
              <a:ext uri="{FF2B5EF4-FFF2-40B4-BE49-F238E27FC236}">
                <a16:creationId xmlns:a16="http://schemas.microsoft.com/office/drawing/2014/main" id="{77D9330C-62A6-4CBF-A643-678AE11F3CC0}"/>
              </a:ext>
            </a:extLst>
          </p:cNvPr>
          <p:cNvSpPr/>
          <p:nvPr/>
        </p:nvSpPr>
        <p:spPr>
          <a:xfrm>
            <a:off x="4853554" y="2175913"/>
            <a:ext cx="870305" cy="870301"/>
          </a:xfrm>
          <a:prstGeom prst="roundRect">
            <a:avLst>
              <a:gd name="adj" fmla="val 2429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8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6" name="Connector: Elbow 5">
            <a:extLst>
              <a:ext uri="{FF2B5EF4-FFF2-40B4-BE49-F238E27FC236}">
                <a16:creationId xmlns:a16="http://schemas.microsoft.com/office/drawing/2014/main" id="{B7E141DE-5ED4-4B10-AB3C-A104C4EAD86E}"/>
              </a:ext>
            </a:extLst>
          </p:cNvPr>
          <p:cNvCxnSpPr>
            <a:stCxn id="3" idx="1"/>
            <a:endCxn id="4" idx="3"/>
          </p:cNvCxnSpPr>
          <p:nvPr/>
        </p:nvCxnSpPr>
        <p:spPr>
          <a:xfrm rot="10800000" flipH="1" flipV="1">
            <a:off x="3369244" y="2610346"/>
            <a:ext cx="5335999" cy="36394"/>
          </a:xfrm>
          <a:prstGeom prst="bentConnector5">
            <a:avLst>
              <a:gd name="adj1" fmla="val -4284"/>
              <a:gd name="adj2" fmla="val -2320633"/>
              <a:gd name="adj3" fmla="val 104284"/>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510953-77D7-483D-81B8-97A02717BA79}"/>
              </a:ext>
            </a:extLst>
          </p:cNvPr>
          <p:cNvSpPr txBox="1"/>
          <p:nvPr/>
        </p:nvSpPr>
        <p:spPr>
          <a:xfrm>
            <a:off x="5223088" y="1546282"/>
            <a:ext cx="1555619" cy="369332"/>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313"/>
                </a:solidFill>
                <a:effectLst/>
                <a:uLnTx/>
                <a:uFillTx/>
                <a:latin typeface="Segoe UI Semilight"/>
                <a:ea typeface="+mn-ea"/>
                <a:cs typeface="+mn-cs"/>
              </a:rPr>
              <a:t>Primary Colors</a:t>
            </a:r>
          </a:p>
        </p:txBody>
      </p:sp>
      <p:sp>
        <p:nvSpPr>
          <p:cNvPr id="8" name="Rounded Rectangle 4">
            <a:extLst>
              <a:ext uri="{FF2B5EF4-FFF2-40B4-BE49-F238E27FC236}">
                <a16:creationId xmlns:a16="http://schemas.microsoft.com/office/drawing/2014/main" id="{FB40E345-2019-49FE-9C38-D28F64D88887}"/>
              </a:ext>
            </a:extLst>
          </p:cNvPr>
          <p:cNvSpPr/>
          <p:nvPr/>
        </p:nvSpPr>
        <p:spPr>
          <a:xfrm>
            <a:off x="4945708" y="3966305"/>
            <a:ext cx="870305" cy="870301"/>
          </a:xfrm>
          <a:prstGeom prst="roundRect">
            <a:avLst>
              <a:gd name="adj" fmla="val 2429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8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Rounded Rectangle 5">
            <a:extLst>
              <a:ext uri="{FF2B5EF4-FFF2-40B4-BE49-F238E27FC236}">
                <a16:creationId xmlns:a16="http://schemas.microsoft.com/office/drawing/2014/main" id="{1F08C83D-B023-47D7-A661-A2BBDEFD3018}"/>
              </a:ext>
            </a:extLst>
          </p:cNvPr>
          <p:cNvSpPr/>
          <p:nvPr/>
        </p:nvSpPr>
        <p:spPr>
          <a:xfrm>
            <a:off x="3572733" y="3965587"/>
            <a:ext cx="870305" cy="870301"/>
          </a:xfrm>
          <a:prstGeom prst="roundRect">
            <a:avLst>
              <a:gd name="adj" fmla="val 20519"/>
            </a:avLst>
          </a:prstGeom>
          <a:solidFill>
            <a:schemeClr val="accent1"/>
          </a:solidFill>
          <a:ln>
            <a:noFill/>
          </a:ln>
        </p:spPr>
        <p:txBody>
          <a:bodyPr vert="horz" wrap="square" lIns="121460" tIns="60731" rIns="121460" bIns="6073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187" b="0" i="0" u="none" strike="noStrike" kern="1200" cap="none" spc="0" normalizeH="0" baseline="0" noProof="0">
              <a:ln>
                <a:noFill/>
              </a:ln>
              <a:solidFill>
                <a:srgbClr val="141313"/>
              </a:solidFill>
              <a:effectLst/>
              <a:uLnTx/>
              <a:uFillTx/>
              <a:latin typeface="Calibri" panose="020F0502020204030204" pitchFamily="34" charset="0"/>
              <a:ea typeface="+mn-ea"/>
              <a:cs typeface="Calibri" panose="020F0502020204030204" pitchFamily="34" charset="0"/>
            </a:endParaRPr>
          </a:p>
        </p:txBody>
      </p:sp>
      <p:sp>
        <p:nvSpPr>
          <p:cNvPr id="10" name="Rounded Rectangle 6">
            <a:extLst>
              <a:ext uri="{FF2B5EF4-FFF2-40B4-BE49-F238E27FC236}">
                <a16:creationId xmlns:a16="http://schemas.microsoft.com/office/drawing/2014/main" id="{2794A1F3-4BE9-4602-B0D8-EDF8260F9D19}"/>
              </a:ext>
            </a:extLst>
          </p:cNvPr>
          <p:cNvSpPr/>
          <p:nvPr/>
        </p:nvSpPr>
        <p:spPr>
          <a:xfrm>
            <a:off x="7691659" y="3966304"/>
            <a:ext cx="870305" cy="870301"/>
          </a:xfrm>
          <a:prstGeom prst="roundRect">
            <a:avLst>
              <a:gd name="adj" fmla="val 25054"/>
            </a:avLst>
          </a:prstGeom>
          <a:solidFill>
            <a:schemeClr val="tx1"/>
          </a:solidFill>
          <a:ln>
            <a:noFill/>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solidFill>
              <a:effectLst/>
              <a:uLnTx/>
              <a:uFillTx/>
              <a:latin typeface="Segoe UI Semilight"/>
              <a:ea typeface="+mn-ea"/>
              <a:cs typeface="+mn-cs"/>
            </a:endParaRPr>
          </a:p>
        </p:txBody>
      </p:sp>
      <p:sp>
        <p:nvSpPr>
          <p:cNvPr id="11" name="Rounded Rectangle 4">
            <a:extLst>
              <a:ext uri="{FF2B5EF4-FFF2-40B4-BE49-F238E27FC236}">
                <a16:creationId xmlns:a16="http://schemas.microsoft.com/office/drawing/2014/main" id="{89230EFF-A32B-45CC-8448-B3066CFBAAF2}"/>
              </a:ext>
            </a:extLst>
          </p:cNvPr>
          <p:cNvSpPr/>
          <p:nvPr/>
        </p:nvSpPr>
        <p:spPr>
          <a:xfrm>
            <a:off x="6318683" y="3966305"/>
            <a:ext cx="870305" cy="870301"/>
          </a:xfrm>
          <a:prstGeom prst="roundRect">
            <a:avLst>
              <a:gd name="adj" fmla="val 24298"/>
            </a:avLst>
          </a:pr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41313"/>
              </a:solidFill>
              <a:effectLst/>
              <a:uLnTx/>
              <a:uFillTx/>
              <a:latin typeface="Segoe UI Semilight"/>
              <a:ea typeface="+mn-ea"/>
              <a:cs typeface="+mn-cs"/>
            </a:endParaRPr>
          </a:p>
        </p:txBody>
      </p:sp>
      <p:cxnSp>
        <p:nvCxnSpPr>
          <p:cNvPr id="12" name="Connector: Elbow 11">
            <a:extLst>
              <a:ext uri="{FF2B5EF4-FFF2-40B4-BE49-F238E27FC236}">
                <a16:creationId xmlns:a16="http://schemas.microsoft.com/office/drawing/2014/main" id="{6D7D1ABB-E738-4111-BE86-703E5200A611}"/>
              </a:ext>
            </a:extLst>
          </p:cNvPr>
          <p:cNvCxnSpPr>
            <a:stCxn id="9" idx="1"/>
            <a:endCxn id="10" idx="3"/>
          </p:cNvCxnSpPr>
          <p:nvPr/>
        </p:nvCxnSpPr>
        <p:spPr>
          <a:xfrm rot="10800000" flipH="1" flipV="1">
            <a:off x="3572732" y="4400737"/>
            <a:ext cx="4989231" cy="717"/>
          </a:xfrm>
          <a:prstGeom prst="bentConnector5">
            <a:avLst>
              <a:gd name="adj1" fmla="val -4582"/>
              <a:gd name="adj2" fmla="val -120304184"/>
              <a:gd name="adj3" fmla="val 10458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87FE57-BEF7-43B6-B64C-88FAA444A3AE}"/>
              </a:ext>
            </a:extLst>
          </p:cNvPr>
          <p:cNvSpPr txBox="1"/>
          <p:nvPr/>
        </p:nvSpPr>
        <p:spPr>
          <a:xfrm>
            <a:off x="5143233" y="3336674"/>
            <a:ext cx="1855060" cy="369332"/>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313"/>
                </a:solidFill>
                <a:effectLst/>
                <a:uLnTx/>
                <a:uFillTx/>
                <a:latin typeface="Segoe UI Semilight"/>
                <a:ea typeface="+mn-ea"/>
                <a:cs typeface="+mn-cs"/>
              </a:rPr>
              <a:t>Secondary Colors</a:t>
            </a:r>
          </a:p>
        </p:txBody>
      </p:sp>
      <p:sp>
        <p:nvSpPr>
          <p:cNvPr id="14" name="Rounded Rectangle 4">
            <a:extLst>
              <a:ext uri="{FF2B5EF4-FFF2-40B4-BE49-F238E27FC236}">
                <a16:creationId xmlns:a16="http://schemas.microsoft.com/office/drawing/2014/main" id="{00A7864D-D668-4CBF-92E0-22A44BBEBC55}"/>
              </a:ext>
            </a:extLst>
          </p:cNvPr>
          <p:cNvSpPr/>
          <p:nvPr/>
        </p:nvSpPr>
        <p:spPr>
          <a:xfrm>
            <a:off x="6337863" y="2201166"/>
            <a:ext cx="870305" cy="870301"/>
          </a:xfrm>
          <a:prstGeom prst="roundRect">
            <a:avLst>
              <a:gd name="adj" fmla="val 2429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8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42479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900" fill="hold"/>
                                        <p:tgtEl>
                                          <p:spTgt spid="4"/>
                                        </p:tgtEl>
                                        <p:attrNameLst>
                                          <p:attrName>ppt_w</p:attrName>
                                        </p:attrNameLst>
                                      </p:cBhvr>
                                      <p:tavLst>
                                        <p:tav tm="0">
                                          <p:val>
                                            <p:fltVal val="0"/>
                                          </p:val>
                                        </p:tav>
                                        <p:tav tm="100000">
                                          <p:val>
                                            <p:strVal val="#ppt_w"/>
                                          </p:val>
                                        </p:tav>
                                      </p:tavLst>
                                    </p:anim>
                                    <p:anim calcmode="lin" valueType="num">
                                      <p:cBhvr>
                                        <p:cTn id="8" dur="900" fill="hold"/>
                                        <p:tgtEl>
                                          <p:spTgt spid="4"/>
                                        </p:tgtEl>
                                        <p:attrNameLst>
                                          <p:attrName>ppt_h</p:attrName>
                                        </p:attrNameLst>
                                      </p:cBhvr>
                                      <p:tavLst>
                                        <p:tav tm="0">
                                          <p:val>
                                            <p:fltVal val="0"/>
                                          </p:val>
                                        </p:tav>
                                        <p:tav tm="100000">
                                          <p:val>
                                            <p:strVal val="#ppt_h"/>
                                          </p:val>
                                        </p:tav>
                                      </p:tavLst>
                                    </p:anim>
                                    <p:animEffect transition="in" filter="fade">
                                      <p:cBhvr>
                                        <p:cTn id="9" dur="900"/>
                                        <p:tgtEl>
                                          <p:spTgt spid="4"/>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900" fill="hold"/>
                                        <p:tgtEl>
                                          <p:spTgt spid="3"/>
                                        </p:tgtEl>
                                        <p:attrNameLst>
                                          <p:attrName>ppt_w</p:attrName>
                                        </p:attrNameLst>
                                      </p:cBhvr>
                                      <p:tavLst>
                                        <p:tav tm="0">
                                          <p:val>
                                            <p:fltVal val="0"/>
                                          </p:val>
                                        </p:tav>
                                        <p:tav tm="100000">
                                          <p:val>
                                            <p:strVal val="#ppt_w"/>
                                          </p:val>
                                        </p:tav>
                                      </p:tavLst>
                                    </p:anim>
                                    <p:anim calcmode="lin" valueType="num">
                                      <p:cBhvr>
                                        <p:cTn id="13" dur="900" fill="hold"/>
                                        <p:tgtEl>
                                          <p:spTgt spid="3"/>
                                        </p:tgtEl>
                                        <p:attrNameLst>
                                          <p:attrName>ppt_h</p:attrName>
                                        </p:attrNameLst>
                                      </p:cBhvr>
                                      <p:tavLst>
                                        <p:tav tm="0">
                                          <p:val>
                                            <p:fltVal val="0"/>
                                          </p:val>
                                        </p:tav>
                                        <p:tav tm="100000">
                                          <p:val>
                                            <p:strVal val="#ppt_h"/>
                                          </p:val>
                                        </p:tav>
                                      </p:tavLst>
                                    </p:anim>
                                    <p:animEffect transition="in" filter="fade">
                                      <p:cBhvr>
                                        <p:cTn id="14" dur="900"/>
                                        <p:tgtEl>
                                          <p:spTgt spid="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900" fill="hold"/>
                                        <p:tgtEl>
                                          <p:spTgt spid="5"/>
                                        </p:tgtEl>
                                        <p:attrNameLst>
                                          <p:attrName>ppt_w</p:attrName>
                                        </p:attrNameLst>
                                      </p:cBhvr>
                                      <p:tavLst>
                                        <p:tav tm="0">
                                          <p:val>
                                            <p:fltVal val="0"/>
                                          </p:val>
                                        </p:tav>
                                        <p:tav tm="100000">
                                          <p:val>
                                            <p:strVal val="#ppt_w"/>
                                          </p:val>
                                        </p:tav>
                                      </p:tavLst>
                                    </p:anim>
                                    <p:anim calcmode="lin" valueType="num">
                                      <p:cBhvr>
                                        <p:cTn id="18" dur="900" fill="hold"/>
                                        <p:tgtEl>
                                          <p:spTgt spid="5"/>
                                        </p:tgtEl>
                                        <p:attrNameLst>
                                          <p:attrName>ppt_h</p:attrName>
                                        </p:attrNameLst>
                                      </p:cBhvr>
                                      <p:tavLst>
                                        <p:tav tm="0">
                                          <p:val>
                                            <p:fltVal val="0"/>
                                          </p:val>
                                        </p:tav>
                                        <p:tav tm="100000">
                                          <p:val>
                                            <p:strVal val="#ppt_h"/>
                                          </p:val>
                                        </p:tav>
                                      </p:tavLst>
                                    </p:anim>
                                    <p:animEffect transition="in" filter="fade">
                                      <p:cBhvr>
                                        <p:cTn id="19" dur="900"/>
                                        <p:tgtEl>
                                          <p:spTgt spid="5"/>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900" fill="hold"/>
                                        <p:tgtEl>
                                          <p:spTgt spid="10"/>
                                        </p:tgtEl>
                                        <p:attrNameLst>
                                          <p:attrName>ppt_w</p:attrName>
                                        </p:attrNameLst>
                                      </p:cBhvr>
                                      <p:tavLst>
                                        <p:tav tm="0">
                                          <p:val>
                                            <p:fltVal val="0"/>
                                          </p:val>
                                        </p:tav>
                                        <p:tav tm="100000">
                                          <p:val>
                                            <p:strVal val="#ppt_w"/>
                                          </p:val>
                                        </p:tav>
                                      </p:tavLst>
                                    </p:anim>
                                    <p:anim calcmode="lin" valueType="num">
                                      <p:cBhvr>
                                        <p:cTn id="23" dur="900" fill="hold"/>
                                        <p:tgtEl>
                                          <p:spTgt spid="10"/>
                                        </p:tgtEl>
                                        <p:attrNameLst>
                                          <p:attrName>ppt_h</p:attrName>
                                        </p:attrNameLst>
                                      </p:cBhvr>
                                      <p:tavLst>
                                        <p:tav tm="0">
                                          <p:val>
                                            <p:fltVal val="0"/>
                                          </p:val>
                                        </p:tav>
                                        <p:tav tm="100000">
                                          <p:val>
                                            <p:strVal val="#ppt_h"/>
                                          </p:val>
                                        </p:tav>
                                      </p:tavLst>
                                    </p:anim>
                                    <p:animEffect transition="in" filter="fade">
                                      <p:cBhvr>
                                        <p:cTn id="24" dur="900"/>
                                        <p:tgtEl>
                                          <p:spTgt spid="10"/>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900" fill="hold"/>
                                        <p:tgtEl>
                                          <p:spTgt spid="9"/>
                                        </p:tgtEl>
                                        <p:attrNameLst>
                                          <p:attrName>ppt_w</p:attrName>
                                        </p:attrNameLst>
                                      </p:cBhvr>
                                      <p:tavLst>
                                        <p:tav tm="0">
                                          <p:val>
                                            <p:fltVal val="0"/>
                                          </p:val>
                                        </p:tav>
                                        <p:tav tm="100000">
                                          <p:val>
                                            <p:strVal val="#ppt_w"/>
                                          </p:val>
                                        </p:tav>
                                      </p:tavLst>
                                    </p:anim>
                                    <p:anim calcmode="lin" valueType="num">
                                      <p:cBhvr>
                                        <p:cTn id="28" dur="900" fill="hold"/>
                                        <p:tgtEl>
                                          <p:spTgt spid="9"/>
                                        </p:tgtEl>
                                        <p:attrNameLst>
                                          <p:attrName>ppt_h</p:attrName>
                                        </p:attrNameLst>
                                      </p:cBhvr>
                                      <p:tavLst>
                                        <p:tav tm="0">
                                          <p:val>
                                            <p:fltVal val="0"/>
                                          </p:val>
                                        </p:tav>
                                        <p:tav tm="100000">
                                          <p:val>
                                            <p:strVal val="#ppt_h"/>
                                          </p:val>
                                        </p:tav>
                                      </p:tavLst>
                                    </p:anim>
                                    <p:animEffect transition="in" filter="fade">
                                      <p:cBhvr>
                                        <p:cTn id="29" dur="900"/>
                                        <p:tgtEl>
                                          <p:spTgt spid="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900" fill="hold"/>
                                        <p:tgtEl>
                                          <p:spTgt spid="8"/>
                                        </p:tgtEl>
                                        <p:attrNameLst>
                                          <p:attrName>ppt_w</p:attrName>
                                        </p:attrNameLst>
                                      </p:cBhvr>
                                      <p:tavLst>
                                        <p:tav tm="0">
                                          <p:val>
                                            <p:fltVal val="0"/>
                                          </p:val>
                                        </p:tav>
                                        <p:tav tm="100000">
                                          <p:val>
                                            <p:strVal val="#ppt_w"/>
                                          </p:val>
                                        </p:tav>
                                      </p:tavLst>
                                    </p:anim>
                                    <p:anim calcmode="lin" valueType="num">
                                      <p:cBhvr>
                                        <p:cTn id="33" dur="900" fill="hold"/>
                                        <p:tgtEl>
                                          <p:spTgt spid="8"/>
                                        </p:tgtEl>
                                        <p:attrNameLst>
                                          <p:attrName>ppt_h</p:attrName>
                                        </p:attrNameLst>
                                      </p:cBhvr>
                                      <p:tavLst>
                                        <p:tav tm="0">
                                          <p:val>
                                            <p:fltVal val="0"/>
                                          </p:val>
                                        </p:tav>
                                        <p:tav tm="100000">
                                          <p:val>
                                            <p:strVal val="#ppt_h"/>
                                          </p:val>
                                        </p:tav>
                                      </p:tavLst>
                                    </p:anim>
                                    <p:animEffect transition="in" filter="fade">
                                      <p:cBhvr>
                                        <p:cTn id="34" dur="900"/>
                                        <p:tgtEl>
                                          <p:spTgt spid="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900" fill="hold"/>
                                        <p:tgtEl>
                                          <p:spTgt spid="11"/>
                                        </p:tgtEl>
                                        <p:attrNameLst>
                                          <p:attrName>ppt_w</p:attrName>
                                        </p:attrNameLst>
                                      </p:cBhvr>
                                      <p:tavLst>
                                        <p:tav tm="0">
                                          <p:val>
                                            <p:fltVal val="0"/>
                                          </p:val>
                                        </p:tav>
                                        <p:tav tm="100000">
                                          <p:val>
                                            <p:strVal val="#ppt_w"/>
                                          </p:val>
                                        </p:tav>
                                      </p:tavLst>
                                    </p:anim>
                                    <p:anim calcmode="lin" valueType="num">
                                      <p:cBhvr>
                                        <p:cTn id="38" dur="900" fill="hold"/>
                                        <p:tgtEl>
                                          <p:spTgt spid="11"/>
                                        </p:tgtEl>
                                        <p:attrNameLst>
                                          <p:attrName>ppt_h</p:attrName>
                                        </p:attrNameLst>
                                      </p:cBhvr>
                                      <p:tavLst>
                                        <p:tav tm="0">
                                          <p:val>
                                            <p:fltVal val="0"/>
                                          </p:val>
                                        </p:tav>
                                        <p:tav tm="100000">
                                          <p:val>
                                            <p:strVal val="#ppt_h"/>
                                          </p:val>
                                        </p:tav>
                                      </p:tavLst>
                                    </p:anim>
                                    <p:animEffect transition="in" filter="fade">
                                      <p:cBhvr>
                                        <p:cTn id="39" dur="900"/>
                                        <p:tgtEl>
                                          <p:spTgt spid="11"/>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900" fill="hold"/>
                                        <p:tgtEl>
                                          <p:spTgt spid="14"/>
                                        </p:tgtEl>
                                        <p:attrNameLst>
                                          <p:attrName>ppt_w</p:attrName>
                                        </p:attrNameLst>
                                      </p:cBhvr>
                                      <p:tavLst>
                                        <p:tav tm="0">
                                          <p:val>
                                            <p:fltVal val="0"/>
                                          </p:val>
                                        </p:tav>
                                        <p:tav tm="100000">
                                          <p:val>
                                            <p:strVal val="#ppt_w"/>
                                          </p:val>
                                        </p:tav>
                                      </p:tavLst>
                                    </p:anim>
                                    <p:anim calcmode="lin" valueType="num">
                                      <p:cBhvr>
                                        <p:cTn id="43" dur="900" fill="hold"/>
                                        <p:tgtEl>
                                          <p:spTgt spid="14"/>
                                        </p:tgtEl>
                                        <p:attrNameLst>
                                          <p:attrName>ppt_h</p:attrName>
                                        </p:attrNameLst>
                                      </p:cBhvr>
                                      <p:tavLst>
                                        <p:tav tm="0">
                                          <p:val>
                                            <p:fltVal val="0"/>
                                          </p:val>
                                        </p:tav>
                                        <p:tav tm="100000">
                                          <p:val>
                                            <p:strVal val="#ppt_h"/>
                                          </p:val>
                                        </p:tav>
                                      </p:tavLst>
                                    </p:anim>
                                    <p:animEffect transition="in" filter="fade">
                                      <p:cBhvr>
                                        <p:cTn id="44" dur="9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4"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able_chart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EE70-617D-4013-B25F-6B4DB0898D7F}"/>
              </a:ext>
            </a:extLst>
          </p:cNvPr>
          <p:cNvSpPr>
            <a:spLocks noGrp="1"/>
          </p:cNvSpPr>
          <p:nvPr>
            <p:ph type="title"/>
          </p:nvPr>
        </p:nvSpPr>
        <p:spPr/>
        <p:txBody>
          <a:bodyPr/>
          <a:lstStyle/>
          <a:p>
            <a:r>
              <a:rPr lang="en-US"/>
              <a:t>Click to edit Master title style</a:t>
            </a:r>
          </a:p>
        </p:txBody>
      </p:sp>
      <p:sp>
        <p:nvSpPr>
          <p:cNvPr id="3" name="Text Placeholder 18">
            <a:extLst>
              <a:ext uri="{FF2B5EF4-FFF2-40B4-BE49-F238E27FC236}">
                <a16:creationId xmlns:a16="http://schemas.microsoft.com/office/drawing/2014/main" id="{AC0D00EF-D744-450F-A725-1B109372B7C8}"/>
              </a:ext>
            </a:extLst>
          </p:cNvPr>
          <p:cNvSpPr>
            <a:spLocks noGrp="1"/>
          </p:cNvSpPr>
          <p:nvPr>
            <p:ph type="body" sz="quarter" idx="17" hasCustomPrompt="1"/>
          </p:nvPr>
        </p:nvSpPr>
        <p:spPr>
          <a:xfrm>
            <a:off x="507999" y="5146536"/>
            <a:ext cx="10922000" cy="630452"/>
          </a:xfrm>
          <a:prstGeom prst="rect">
            <a:avLst/>
          </a:prstGeom>
        </p:spPr>
        <p:txBody>
          <a:bodyPr/>
          <a:lstStyle>
            <a:lvl1pPr>
              <a:defRPr sz="1600">
                <a:solidFill>
                  <a:schemeClr val="bg1">
                    <a:lumMod val="50000"/>
                  </a:schemeClr>
                </a:solidFill>
              </a:defRPr>
            </a:lvl1pPr>
            <a:lvl2pPr>
              <a:defRPr sz="16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Edit Master text styles – 16pt</a:t>
            </a:r>
          </a:p>
          <a:p>
            <a:pPr lvl="1"/>
            <a:r>
              <a:rPr lang="en-US"/>
              <a:t>Second level – 14pt</a:t>
            </a:r>
          </a:p>
        </p:txBody>
      </p:sp>
      <p:sp>
        <p:nvSpPr>
          <p:cNvPr id="4" name="Text Placeholder 18">
            <a:extLst>
              <a:ext uri="{FF2B5EF4-FFF2-40B4-BE49-F238E27FC236}">
                <a16:creationId xmlns:a16="http://schemas.microsoft.com/office/drawing/2014/main" id="{F1FC1371-39D5-45F9-ABEB-755BD7F45D74}"/>
              </a:ext>
            </a:extLst>
          </p:cNvPr>
          <p:cNvSpPr>
            <a:spLocks noGrp="1"/>
          </p:cNvSpPr>
          <p:nvPr>
            <p:ph type="body" sz="quarter" idx="20" hasCustomPrompt="1"/>
          </p:nvPr>
        </p:nvSpPr>
        <p:spPr>
          <a:xfrm>
            <a:off x="507999" y="4662818"/>
            <a:ext cx="10922000"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a:t>Edit Master text styles – 18pt</a:t>
            </a:r>
          </a:p>
        </p:txBody>
      </p:sp>
      <p:sp>
        <p:nvSpPr>
          <p:cNvPr id="5" name="Table Placeholder 6">
            <a:extLst>
              <a:ext uri="{FF2B5EF4-FFF2-40B4-BE49-F238E27FC236}">
                <a16:creationId xmlns:a16="http://schemas.microsoft.com/office/drawing/2014/main" id="{A235695B-4457-4DA7-814C-38C68A46352D}"/>
              </a:ext>
            </a:extLst>
          </p:cNvPr>
          <p:cNvSpPr>
            <a:spLocks noGrp="1"/>
          </p:cNvSpPr>
          <p:nvPr>
            <p:ph type="tbl" sz="quarter" idx="24" hasCustomPrompt="1"/>
          </p:nvPr>
        </p:nvSpPr>
        <p:spPr>
          <a:xfrm>
            <a:off x="507999" y="1505871"/>
            <a:ext cx="10922001" cy="285446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table or drag and drop on the area</a:t>
            </a:r>
          </a:p>
        </p:txBody>
      </p:sp>
    </p:spTree>
    <p:extLst>
      <p:ext uri="{BB962C8B-B14F-4D97-AF65-F5344CB8AC3E}">
        <p14:creationId xmlns:p14="http://schemas.microsoft.com/office/powerpoint/2010/main" val="38302011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file:////Users/armando/Dropbox%20(NC)/Artwork%20Files/eric/ERIC%20powerpoint%20template%202019/links/ERIC_LogoReversedHorizontal_PPT.png" TargetMode="External"/><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file:////Users/armando/Dropbox%20(NC)/Artwork%20Files/eric/ERIC%20powerpoint%20template%202019/links/ERIC_CoverBannerBottom_PPT.jpg" TargetMode="External"/><Relationship Id="rId5" Type="http://schemas.openxmlformats.org/officeDocument/2006/relationships/image" Target="../media/image2.jpeg"/><Relationship Id="rId4" Type="http://schemas.openxmlformats.org/officeDocument/2006/relationships/image" Target="file:////Users/armando/Dropbox%20(NC)/Artwork%20Files/eric/ERIC%20powerpoint%20template%202019/links/ERIC_Capitol_PPT.jpg"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file:////Users/armbou/Dropbox%20(NC)/Artwork%20Files/eric/ERIC%20powerpoint%20assets/D_Eric_PPTAssets_FooterLogo.png"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file:////Users/armando/Dropbox%20(NC)/Artwork%20Files/eric/ERIC%20powerpoint%20template%202019/links/ERIC_OutlinedLetters_PPT.png"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file:////Users/armando/Dropbox%20(NC)/Artwork%20Files/eric/ERIC%20powerpoint%20template%202019/links/ERIC_OutlinedLettersWhite_PPT.png"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8.xml"/><Relationship Id="rId4" Type="http://schemas.openxmlformats.org/officeDocument/2006/relationships/image" Target="file:////Users/armando/Dropbox%20(NC)/Artwork%20Files/eric/ERIC%20powerpoint%20template%202019/links/ERIC_OutlinedLetters_PPT.png" TargetMode="Externa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4.xml"/><Relationship Id="rId21" Type="http://schemas.openxmlformats.org/officeDocument/2006/relationships/slideLayout" Target="../slideLayouts/slideLayout29.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63" Type="http://schemas.openxmlformats.org/officeDocument/2006/relationships/slideLayout" Target="../slideLayouts/slideLayout71.xml"/><Relationship Id="rId68" Type="http://schemas.openxmlformats.org/officeDocument/2006/relationships/slideLayout" Target="../slideLayouts/slideLayout76.xml"/><Relationship Id="rId84" Type="http://schemas.openxmlformats.org/officeDocument/2006/relationships/slideLayout" Target="../slideLayouts/slideLayout92.xml"/><Relationship Id="rId89" Type="http://schemas.openxmlformats.org/officeDocument/2006/relationships/slideLayout" Target="../slideLayouts/slideLayout97.xml"/><Relationship Id="rId16" Type="http://schemas.openxmlformats.org/officeDocument/2006/relationships/slideLayout" Target="../slideLayouts/slideLayout24.xml"/><Relationship Id="rId11" Type="http://schemas.openxmlformats.org/officeDocument/2006/relationships/slideLayout" Target="../slideLayouts/slideLayout19.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74" Type="http://schemas.openxmlformats.org/officeDocument/2006/relationships/slideLayout" Target="../slideLayouts/slideLayout82.xml"/><Relationship Id="rId79" Type="http://schemas.openxmlformats.org/officeDocument/2006/relationships/slideLayout" Target="../slideLayouts/slideLayout87.xml"/><Relationship Id="rId5" Type="http://schemas.openxmlformats.org/officeDocument/2006/relationships/slideLayout" Target="../slideLayouts/slideLayout13.xml"/><Relationship Id="rId90" Type="http://schemas.openxmlformats.org/officeDocument/2006/relationships/slideLayout" Target="../slideLayouts/slideLayout98.xml"/><Relationship Id="rId95" Type="http://schemas.openxmlformats.org/officeDocument/2006/relationships/image" Target="../media/image7.png"/><Relationship Id="rId22" Type="http://schemas.openxmlformats.org/officeDocument/2006/relationships/slideLayout" Target="../slideLayouts/slideLayout30.xml"/><Relationship Id="rId27" Type="http://schemas.openxmlformats.org/officeDocument/2006/relationships/slideLayout" Target="../slideLayouts/slideLayout35.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64" Type="http://schemas.openxmlformats.org/officeDocument/2006/relationships/slideLayout" Target="../slideLayouts/slideLayout72.xml"/><Relationship Id="rId69" Type="http://schemas.openxmlformats.org/officeDocument/2006/relationships/slideLayout" Target="../slideLayouts/slideLayout77.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72" Type="http://schemas.openxmlformats.org/officeDocument/2006/relationships/slideLayout" Target="../slideLayouts/slideLayout80.xml"/><Relationship Id="rId80" Type="http://schemas.openxmlformats.org/officeDocument/2006/relationships/slideLayout" Target="../slideLayouts/slideLayout88.xml"/><Relationship Id="rId85" Type="http://schemas.openxmlformats.org/officeDocument/2006/relationships/slideLayout" Target="../slideLayouts/slideLayout93.xml"/><Relationship Id="rId93" Type="http://schemas.openxmlformats.org/officeDocument/2006/relationships/slideLayout" Target="../slideLayouts/slideLayout101.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slideLayout" Target="../slideLayouts/slideLayout67.xml"/><Relationship Id="rId67" Type="http://schemas.openxmlformats.org/officeDocument/2006/relationships/slideLayout" Target="../slideLayouts/slideLayout75.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62" Type="http://schemas.openxmlformats.org/officeDocument/2006/relationships/slideLayout" Target="../slideLayouts/slideLayout70.xml"/><Relationship Id="rId70" Type="http://schemas.openxmlformats.org/officeDocument/2006/relationships/slideLayout" Target="../slideLayouts/slideLayout78.xml"/><Relationship Id="rId75" Type="http://schemas.openxmlformats.org/officeDocument/2006/relationships/slideLayout" Target="../slideLayouts/slideLayout83.xml"/><Relationship Id="rId83" Type="http://schemas.openxmlformats.org/officeDocument/2006/relationships/slideLayout" Target="../slideLayouts/slideLayout91.xml"/><Relationship Id="rId88" Type="http://schemas.openxmlformats.org/officeDocument/2006/relationships/slideLayout" Target="../slideLayouts/slideLayout96.xml"/><Relationship Id="rId91" Type="http://schemas.openxmlformats.org/officeDocument/2006/relationships/slideLayout" Target="../slideLayouts/slideLayout99.xml"/><Relationship Id="rId96" Type="http://schemas.openxmlformats.org/officeDocument/2006/relationships/image" Target="../media/image8.svg"/><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60" Type="http://schemas.openxmlformats.org/officeDocument/2006/relationships/slideLayout" Target="../slideLayouts/slideLayout68.xml"/><Relationship Id="rId65" Type="http://schemas.openxmlformats.org/officeDocument/2006/relationships/slideLayout" Target="../slideLayouts/slideLayout73.xml"/><Relationship Id="rId73" Type="http://schemas.openxmlformats.org/officeDocument/2006/relationships/slideLayout" Target="../slideLayouts/slideLayout81.xml"/><Relationship Id="rId78" Type="http://schemas.openxmlformats.org/officeDocument/2006/relationships/slideLayout" Target="../slideLayouts/slideLayout86.xml"/><Relationship Id="rId81" Type="http://schemas.openxmlformats.org/officeDocument/2006/relationships/slideLayout" Target="../slideLayouts/slideLayout89.xml"/><Relationship Id="rId86" Type="http://schemas.openxmlformats.org/officeDocument/2006/relationships/slideLayout" Target="../slideLayouts/slideLayout94.xml"/><Relationship Id="rId94" Type="http://schemas.openxmlformats.org/officeDocument/2006/relationships/theme" Target="../theme/theme6.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9" Type="http://schemas.openxmlformats.org/officeDocument/2006/relationships/slideLayout" Target="../slideLayouts/slideLayout47.xml"/><Relationship Id="rId34" Type="http://schemas.openxmlformats.org/officeDocument/2006/relationships/slideLayout" Target="../slideLayouts/slideLayout42.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76" Type="http://schemas.openxmlformats.org/officeDocument/2006/relationships/slideLayout" Target="../slideLayouts/slideLayout84.xml"/><Relationship Id="rId7" Type="http://schemas.openxmlformats.org/officeDocument/2006/relationships/slideLayout" Target="../slideLayouts/slideLayout15.xml"/><Relationship Id="rId71" Type="http://schemas.openxmlformats.org/officeDocument/2006/relationships/slideLayout" Target="../slideLayouts/slideLayout79.xml"/><Relationship Id="rId92" Type="http://schemas.openxmlformats.org/officeDocument/2006/relationships/slideLayout" Target="../slideLayouts/slideLayout100.xml"/><Relationship Id="rId2" Type="http://schemas.openxmlformats.org/officeDocument/2006/relationships/slideLayout" Target="../slideLayouts/slideLayout10.xml"/><Relationship Id="rId29" Type="http://schemas.openxmlformats.org/officeDocument/2006/relationships/slideLayout" Target="../slideLayouts/slideLayout37.xml"/><Relationship Id="rId24" Type="http://schemas.openxmlformats.org/officeDocument/2006/relationships/slideLayout" Target="../slideLayouts/slideLayout32.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66" Type="http://schemas.openxmlformats.org/officeDocument/2006/relationships/slideLayout" Target="../slideLayouts/slideLayout74.xml"/><Relationship Id="rId87" Type="http://schemas.openxmlformats.org/officeDocument/2006/relationships/slideLayout" Target="../slideLayouts/slideLayout95.xml"/><Relationship Id="rId61" Type="http://schemas.openxmlformats.org/officeDocument/2006/relationships/slideLayout" Target="../slideLayouts/slideLayout69.xml"/><Relationship Id="rId82" Type="http://schemas.openxmlformats.org/officeDocument/2006/relationships/slideLayout" Target="../slideLayouts/slideLayout90.xml"/><Relationship Id="rId19" Type="http://schemas.openxmlformats.org/officeDocument/2006/relationships/slideLayout" Target="../slideLayouts/slideLayout27.xml"/><Relationship Id="rId14" Type="http://schemas.openxmlformats.org/officeDocument/2006/relationships/slideLayout" Target="../slideLayouts/slideLayout22.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56" Type="http://schemas.openxmlformats.org/officeDocument/2006/relationships/slideLayout" Target="../slideLayouts/slideLayout64.xml"/><Relationship Id="rId77"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7.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image" Target="../media/image21.png"/><Relationship Id="rId5" Type="http://schemas.openxmlformats.org/officeDocument/2006/relationships/slideLayout" Target="../slideLayouts/slideLayout117.xml"/><Relationship Id="rId10" Type="http://schemas.openxmlformats.org/officeDocument/2006/relationships/theme" Target="../theme/theme8.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large building in the background&#10;&#10;Description automatically generated">
            <a:extLst>
              <a:ext uri="{FF2B5EF4-FFF2-40B4-BE49-F238E27FC236}">
                <a16:creationId xmlns:a16="http://schemas.microsoft.com/office/drawing/2014/main" id="{20CFEBB2-99F1-D64A-84D4-31FA401736F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264" y="2057400"/>
            <a:ext cx="3501764" cy="4800600"/>
          </a:xfrm>
          <a:prstGeom prst="rect">
            <a:avLst/>
          </a:prstGeom>
        </p:spPr>
      </p:pic>
      <p:pic>
        <p:nvPicPr>
          <p:cNvPr id="15" name="Picture 14" descr="A picture containing person, man, standing&#10;&#10;Description automatically generated">
            <a:extLst>
              <a:ext uri="{FF2B5EF4-FFF2-40B4-BE49-F238E27FC236}">
                <a16:creationId xmlns:a16="http://schemas.microsoft.com/office/drawing/2014/main" id="{EA9EE1EC-F6C7-C947-B98B-15A60E7B41E3}"/>
              </a:ext>
            </a:extLst>
          </p:cNvPr>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3492500" y="4521200"/>
            <a:ext cx="8751888" cy="2341514"/>
          </a:xfrm>
          <a:prstGeom prst="rect">
            <a:avLst/>
          </a:prstGeom>
        </p:spPr>
      </p:pic>
      <p:sp>
        <p:nvSpPr>
          <p:cNvPr id="7" name="Rectangle 6">
            <a:extLst>
              <a:ext uri="{FF2B5EF4-FFF2-40B4-BE49-F238E27FC236}">
                <a16:creationId xmlns:a16="http://schemas.microsoft.com/office/drawing/2014/main" id="{D886DAF2-D81D-794B-AF6B-7C25A368615E}"/>
              </a:ext>
            </a:extLst>
          </p:cNvPr>
          <p:cNvSpPr/>
          <p:nvPr userDrawn="1"/>
        </p:nvSpPr>
        <p:spPr>
          <a:xfrm>
            <a:off x="0" y="0"/>
            <a:ext cx="12192000" cy="2057400"/>
          </a:xfrm>
          <a:prstGeom prst="rect">
            <a:avLst/>
          </a:prstGeom>
          <a:solidFill>
            <a:srgbClr val="0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D1FBE035-C540-1E46-AA80-BD890EDB1BA3}"/>
              </a:ext>
            </a:extLst>
          </p:cNvPr>
          <p:cNvPicPr>
            <a:picLocks noChangeAspect="1"/>
          </p:cNvPicPr>
          <p:nvPr userDrawn="1"/>
        </p:nvPicPr>
        <p:blipFill>
          <a:blip r:embed="rId7" r:link="rId8">
            <a:extLst>
              <a:ext uri="{28A0092B-C50C-407E-A947-70E740481C1C}">
                <a14:useLocalDpi xmlns:a14="http://schemas.microsoft.com/office/drawing/2010/main" val="0"/>
              </a:ext>
            </a:extLst>
          </a:blip>
          <a:stretch>
            <a:fillRect/>
          </a:stretch>
        </p:blipFill>
        <p:spPr>
          <a:xfrm>
            <a:off x="245208" y="440711"/>
            <a:ext cx="6968392" cy="1145324"/>
          </a:xfrm>
          <a:prstGeom prst="rect">
            <a:avLst/>
          </a:prstGeom>
        </p:spPr>
      </p:pic>
    </p:spTree>
    <p:extLst>
      <p:ext uri="{BB962C8B-B14F-4D97-AF65-F5344CB8AC3E}">
        <p14:creationId xmlns:p14="http://schemas.microsoft.com/office/powerpoint/2010/main" val="3304067480"/>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793478E-9D71-5443-BC12-41D42820226A}"/>
              </a:ext>
            </a:extLst>
          </p:cNvPr>
          <p:cNvSpPr>
            <a:spLocks noGrp="1"/>
          </p:cNvSpPr>
          <p:nvPr>
            <p:ph type="title"/>
          </p:nvPr>
        </p:nvSpPr>
        <p:spPr>
          <a:xfrm>
            <a:off x="548639" y="501969"/>
            <a:ext cx="10968955" cy="731520"/>
          </a:xfrm>
          <a:prstGeom prst="rect">
            <a:avLst/>
          </a:prstGeom>
        </p:spPr>
        <p:txBody>
          <a:bodyPr vert="horz" lIns="0" tIns="0" rIns="0" bIns="0" rtlCol="0" anchor="ctr" anchorCtr="0">
            <a:noAutofit/>
          </a:bodyPr>
          <a:lstStyle/>
          <a:p>
            <a:r>
              <a:rPr lang="en-US"/>
              <a:t>CLICK TO EDIT MASTER TITLE STYLE</a:t>
            </a:r>
          </a:p>
        </p:txBody>
      </p:sp>
      <p:sp>
        <p:nvSpPr>
          <p:cNvPr id="8" name="Slide Number Placeholder 5">
            <a:extLst>
              <a:ext uri="{FF2B5EF4-FFF2-40B4-BE49-F238E27FC236}">
                <a16:creationId xmlns:a16="http://schemas.microsoft.com/office/drawing/2014/main" id="{BFC55A2E-9801-0448-9CBF-2F1514492CEF}"/>
              </a:ext>
            </a:extLst>
          </p:cNvPr>
          <p:cNvSpPr>
            <a:spLocks noGrp="1"/>
          </p:cNvSpPr>
          <p:nvPr>
            <p:ph type="sldNum" sz="quarter" idx="4"/>
          </p:nvPr>
        </p:nvSpPr>
        <p:spPr>
          <a:xfrm>
            <a:off x="8805333" y="6285957"/>
            <a:ext cx="2743200" cy="365125"/>
          </a:xfrm>
          <a:prstGeom prst="rect">
            <a:avLst/>
          </a:prstGeom>
        </p:spPr>
        <p:txBody>
          <a:bodyPr vert="horz" lIns="0" tIns="0" rIns="0" bIns="0" rtlCol="0" anchor="t" anchorCtr="0"/>
          <a:lstStyle>
            <a:lvl1pPr algn="r">
              <a:defRPr sz="1200">
                <a:solidFill>
                  <a:srgbClr val="8BBCC5"/>
                </a:solidFill>
                <a:latin typeface="Archivo" panose="020B0503020202020B04" pitchFamily="34" charset="77"/>
              </a:defRPr>
            </a:lvl1pPr>
          </a:lstStyle>
          <a:p>
            <a:fld id="{E52A33BD-AF0C-D042-B011-C695F83E5266}"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BAC36651-5FCF-CD47-95F3-037878224753}"/>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548640" y="6258798"/>
            <a:ext cx="2382819" cy="336083"/>
          </a:xfrm>
          <a:prstGeom prst="rect">
            <a:avLst/>
          </a:prstGeom>
        </p:spPr>
      </p:pic>
      <p:sp>
        <p:nvSpPr>
          <p:cNvPr id="10" name="Rectangle 9">
            <a:extLst>
              <a:ext uri="{FF2B5EF4-FFF2-40B4-BE49-F238E27FC236}">
                <a16:creationId xmlns:a16="http://schemas.microsoft.com/office/drawing/2014/main" id="{DD882CCA-3D87-994A-8AF8-1B8FB5EC73E0}"/>
              </a:ext>
            </a:extLst>
          </p:cNvPr>
          <p:cNvSpPr/>
          <p:nvPr userDrawn="1"/>
        </p:nvSpPr>
        <p:spPr>
          <a:xfrm>
            <a:off x="548640" y="6060367"/>
            <a:ext cx="10999893" cy="52140"/>
          </a:xfrm>
          <a:prstGeom prst="rect">
            <a:avLst/>
          </a:prstGeom>
          <a:solidFill>
            <a:srgbClr val="8B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C5CAFC7-B666-4A4B-B58C-23F856BB61A2}"/>
              </a:ext>
            </a:extLst>
          </p:cNvPr>
          <p:cNvCxnSpPr>
            <a:cxnSpLocks/>
          </p:cNvCxnSpPr>
          <p:nvPr userDrawn="1"/>
        </p:nvCxnSpPr>
        <p:spPr>
          <a:xfrm>
            <a:off x="548640" y="1233489"/>
            <a:ext cx="10968955" cy="0"/>
          </a:xfrm>
          <a:prstGeom prst="line">
            <a:avLst/>
          </a:prstGeom>
          <a:ln w="22225">
            <a:solidFill>
              <a:srgbClr val="8BBC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2455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ransition spd="slow">
    <p:wipe/>
  </p:transition>
  <p:hf hdr="0" ftr="0" dt="0"/>
  <p:txStyles>
    <p:titleStyle>
      <a:lvl1pPr algn="l" defTabSz="914400" rtl="0" eaLnBrk="1" latinLnBrk="0" hangingPunct="1">
        <a:lnSpc>
          <a:spcPct val="90000"/>
        </a:lnSpc>
        <a:spcBef>
          <a:spcPct val="0"/>
        </a:spcBef>
        <a:buNone/>
        <a:defRPr sz="2500" b="1" i="1" kern="1200">
          <a:solidFill>
            <a:srgbClr val="8BBCC5"/>
          </a:solidFill>
          <a:latin typeface="Archivo" panose="020B0503020202020B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5807DA8-E938-F24E-A9CF-C4CDAFF6A7E0}"/>
              </a:ext>
            </a:extLst>
          </p:cNvPr>
          <p:cNvPicPr>
            <a:picLocks noChangeAspect="1"/>
          </p:cNvPicPr>
          <p:nvPr userDrawn="1"/>
        </p:nvPicPr>
        <p:blipFill>
          <a:blip r:embed="rId3" r:link="rId4" cstate="screen">
            <a:alphaModFix amt="70000"/>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Slide Number Placeholder 5">
            <a:extLst>
              <a:ext uri="{FF2B5EF4-FFF2-40B4-BE49-F238E27FC236}">
                <a16:creationId xmlns:a16="http://schemas.microsoft.com/office/drawing/2014/main" id="{1A4CE17B-8663-BF4A-A4CB-094BBB15DD89}"/>
              </a:ext>
            </a:extLst>
          </p:cNvPr>
          <p:cNvSpPr txBox="1">
            <a:spLocks/>
          </p:cNvSpPr>
          <p:nvPr userDrawn="1"/>
        </p:nvSpPr>
        <p:spPr>
          <a:xfrm>
            <a:off x="8805672" y="6285957"/>
            <a:ext cx="2743200" cy="36512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rgbClr val="E91F1A"/>
                </a:solidFill>
                <a:latin typeface="Archivo" panose="020B0503020202020B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2A33BD-AF0C-D042-B011-C695F83E5266}" type="slidenum">
              <a:rPr lang="en-US" smtClean="0">
                <a:solidFill>
                  <a:srgbClr val="001F59"/>
                </a:solidFill>
              </a:rPr>
              <a:pPr/>
              <a:t>‹#›</a:t>
            </a:fld>
            <a:endParaRPr lang="en-US">
              <a:solidFill>
                <a:srgbClr val="001F59"/>
              </a:solidFill>
            </a:endParaRPr>
          </a:p>
        </p:txBody>
      </p:sp>
    </p:spTree>
    <p:extLst>
      <p:ext uri="{BB962C8B-B14F-4D97-AF65-F5344CB8AC3E}">
        <p14:creationId xmlns:p14="http://schemas.microsoft.com/office/powerpoint/2010/main" val="1490636956"/>
      </p:ext>
    </p:extLst>
  </p:cSld>
  <p:clrMap bg1="lt1" tx1="dk1" bg2="lt2" tx2="dk2" accent1="accent1" accent2="accent2" accent3="accent3" accent4="accent4" accent5="accent5" accent6="accent6" hlink="hlink" folHlink="folHlink"/>
  <p:sldLayoutIdLst>
    <p:sldLayoutId id="2147483668" r:id="rId1"/>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6A6C1A-9B9B-374E-AEA4-5D8183090C34}"/>
              </a:ext>
            </a:extLst>
          </p:cNvPr>
          <p:cNvSpPr/>
          <p:nvPr userDrawn="1"/>
        </p:nvSpPr>
        <p:spPr>
          <a:xfrm>
            <a:off x="0" y="0"/>
            <a:ext cx="12188952" cy="6858000"/>
          </a:xfrm>
          <a:prstGeom prst="rect">
            <a:avLst/>
          </a:prstGeom>
          <a:solidFill>
            <a:srgbClr val="E91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3F540E7-2646-1F4F-A474-74E9695CA78F}"/>
              </a:ext>
            </a:extLst>
          </p:cNvPr>
          <p:cNvPicPr>
            <a:picLocks noChangeAspect="1"/>
          </p:cNvPicPr>
          <p:nvPr userDrawn="1"/>
        </p:nvPicPr>
        <p:blipFill>
          <a:blip r:embed="rId3" r:link="rId4" cstate="screen">
            <a:alphaModFix amt="50000"/>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Slide Number Placeholder 5">
            <a:extLst>
              <a:ext uri="{FF2B5EF4-FFF2-40B4-BE49-F238E27FC236}">
                <a16:creationId xmlns:a16="http://schemas.microsoft.com/office/drawing/2014/main" id="{7078803A-D971-C445-B687-452298D6218D}"/>
              </a:ext>
            </a:extLst>
          </p:cNvPr>
          <p:cNvSpPr txBox="1">
            <a:spLocks/>
          </p:cNvSpPr>
          <p:nvPr userDrawn="1"/>
        </p:nvSpPr>
        <p:spPr>
          <a:xfrm>
            <a:off x="8805672" y="6285957"/>
            <a:ext cx="2743200" cy="36512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rgbClr val="E91F1A"/>
                </a:solidFill>
                <a:latin typeface="Archivo" panose="020B0503020202020B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2A33BD-AF0C-D042-B011-C695F83E526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084962476"/>
      </p:ext>
    </p:extLst>
  </p:cSld>
  <p:clrMap bg1="lt1" tx1="dk1" bg2="lt2" tx2="dk2" accent1="accent1" accent2="accent2" accent3="accent3" accent4="accent4" accent5="accent5" accent6="accent6" hlink="hlink" folHlink="folHlink"/>
  <p:sldLayoutIdLst>
    <p:sldLayoutId id="2147483670" r:id="rId1"/>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6A6C1A-9B9B-374E-AEA4-5D8183090C34}"/>
              </a:ext>
            </a:extLst>
          </p:cNvPr>
          <p:cNvSpPr/>
          <p:nvPr userDrawn="1"/>
        </p:nvSpPr>
        <p:spPr>
          <a:xfrm>
            <a:off x="0" y="0"/>
            <a:ext cx="12188952" cy="6858000"/>
          </a:xfrm>
          <a:prstGeom prst="rect">
            <a:avLst/>
          </a:prstGeom>
          <a:solidFill>
            <a:srgbClr val="0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A0BAED6-A856-A547-80F3-2CAEBC39EF01}"/>
              </a:ext>
            </a:extLst>
          </p:cNvPr>
          <p:cNvCxnSpPr>
            <a:cxnSpLocks/>
          </p:cNvCxnSpPr>
          <p:nvPr userDrawn="1"/>
        </p:nvCxnSpPr>
        <p:spPr>
          <a:xfrm flipV="1">
            <a:off x="4309273" y="1905555"/>
            <a:ext cx="0" cy="3429000"/>
          </a:xfrm>
          <a:prstGeom prst="line">
            <a:avLst/>
          </a:prstGeom>
          <a:ln w="22225">
            <a:solidFill>
              <a:srgbClr val="00A1CE"/>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61EE09E1-32FE-C44C-9E99-DD9D36CD6399}"/>
              </a:ext>
            </a:extLst>
          </p:cNvPr>
          <p:cNvPicPr>
            <a:picLocks noChangeAspect="1"/>
          </p:cNvPicPr>
          <p:nvPr userDrawn="1"/>
        </p:nvPicPr>
        <p:blipFill>
          <a:blip r:embed="rId3" r:link="rId4" cstate="screen">
            <a:alphaModFix amt="18000"/>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13" name="Slide Number Placeholder 5">
            <a:extLst>
              <a:ext uri="{FF2B5EF4-FFF2-40B4-BE49-F238E27FC236}">
                <a16:creationId xmlns:a16="http://schemas.microsoft.com/office/drawing/2014/main" id="{E7A5583D-5912-F942-A6F6-A2FEEE1BB722}"/>
              </a:ext>
            </a:extLst>
          </p:cNvPr>
          <p:cNvSpPr txBox="1">
            <a:spLocks/>
          </p:cNvSpPr>
          <p:nvPr userDrawn="1"/>
        </p:nvSpPr>
        <p:spPr>
          <a:xfrm>
            <a:off x="8805672" y="6285957"/>
            <a:ext cx="2743200" cy="36512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rgbClr val="E91F1A"/>
                </a:solidFill>
                <a:latin typeface="Archivo" panose="020B0503020202020B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2A33BD-AF0C-D042-B011-C695F83E526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47384884"/>
      </p:ext>
    </p:extLst>
  </p:cSld>
  <p:clrMap bg1="lt1" tx1="dk1" bg2="lt2" tx2="dk2" accent1="accent1" accent2="accent2" accent3="accent3" accent4="accent4" accent5="accent5" accent6="accent6" hlink="hlink" folHlink="folHlink"/>
  <p:sldLayoutIdLst>
    <p:sldLayoutId id="2147483672" r:id="rId1"/>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793478E-9D71-5443-BC12-41D42820226A}"/>
              </a:ext>
            </a:extLst>
          </p:cNvPr>
          <p:cNvSpPr>
            <a:spLocks noGrp="1"/>
          </p:cNvSpPr>
          <p:nvPr>
            <p:ph type="title"/>
          </p:nvPr>
        </p:nvSpPr>
        <p:spPr>
          <a:xfrm>
            <a:off x="548639" y="501969"/>
            <a:ext cx="10968955" cy="731520"/>
          </a:xfrm>
          <a:prstGeom prst="rect">
            <a:avLst/>
          </a:prstGeom>
        </p:spPr>
        <p:txBody>
          <a:bodyPr vert="horz" lIns="0" tIns="0" rIns="0" bIns="0" rtlCol="0" anchor="ctr" anchorCtr="0">
            <a:noAutofit/>
          </a:bodyPr>
          <a:lstStyle/>
          <a:p>
            <a:r>
              <a:rPr lang="en-US"/>
              <a:t>Click to edit Master title style</a:t>
            </a:r>
          </a:p>
        </p:txBody>
      </p:sp>
      <p:sp>
        <p:nvSpPr>
          <p:cNvPr id="8" name="Slide Number Placeholder 5">
            <a:extLst>
              <a:ext uri="{FF2B5EF4-FFF2-40B4-BE49-F238E27FC236}">
                <a16:creationId xmlns:a16="http://schemas.microsoft.com/office/drawing/2014/main" id="{BFC55A2E-9801-0448-9CBF-2F1514492CEF}"/>
              </a:ext>
            </a:extLst>
          </p:cNvPr>
          <p:cNvSpPr>
            <a:spLocks noGrp="1"/>
          </p:cNvSpPr>
          <p:nvPr>
            <p:ph type="sldNum" sz="quarter" idx="4"/>
          </p:nvPr>
        </p:nvSpPr>
        <p:spPr>
          <a:xfrm>
            <a:off x="8805333" y="6285957"/>
            <a:ext cx="2743200" cy="365125"/>
          </a:xfrm>
          <a:prstGeom prst="rect">
            <a:avLst/>
          </a:prstGeom>
        </p:spPr>
        <p:txBody>
          <a:bodyPr vert="horz" lIns="0" tIns="0" rIns="0" bIns="0" rtlCol="0" anchor="t" anchorCtr="0"/>
          <a:lstStyle>
            <a:lvl1pPr algn="r">
              <a:defRPr sz="1200">
                <a:solidFill>
                  <a:srgbClr val="8BBCC5"/>
                </a:solidFill>
                <a:latin typeface="Archivo" panose="020B0503020202020B04" pitchFamily="34" charset="77"/>
              </a:defRPr>
            </a:lvl1pPr>
          </a:lstStyle>
          <a:p>
            <a:fld id="{E52A33BD-AF0C-D042-B011-C695F83E5266}" type="slidenum">
              <a:rPr lang="en-US" smtClean="0"/>
              <a:pPr/>
              <a:t>‹#›</a:t>
            </a:fld>
            <a:endParaRPr lang="en-US"/>
          </a:p>
        </p:txBody>
      </p:sp>
      <p:pic>
        <p:nvPicPr>
          <p:cNvPr id="9" name="Picture 8">
            <a:hlinkClick r:id="" action="ppaction://noaction"/>
            <a:extLst>
              <a:ext uri="{FF2B5EF4-FFF2-40B4-BE49-F238E27FC236}">
                <a16:creationId xmlns:a16="http://schemas.microsoft.com/office/drawing/2014/main" id="{BAC36651-5FCF-CD47-95F3-037878224753}"/>
              </a:ext>
            </a:extLst>
          </p:cNvPr>
          <p:cNvPicPr>
            <a:picLocks noChangeAspect="1"/>
          </p:cNvPicPr>
          <p:nvPr/>
        </p:nvPicPr>
        <p:blipFill>
          <a:blip r:embed="rId95">
            <a:extLst>
              <a:ext uri="{28A0092B-C50C-407E-A947-70E740481C1C}">
                <a14:useLocalDpi xmlns:a14="http://schemas.microsoft.com/office/drawing/2010/main" val="0"/>
              </a:ext>
              <a:ext uri="{96DAC541-7B7A-43D3-8B79-37D633B846F1}">
                <asvg:svgBlip xmlns:asvg="http://schemas.microsoft.com/office/drawing/2016/SVG/main" r:embed="rId96"/>
              </a:ext>
            </a:extLst>
          </a:blip>
          <a:srcRect/>
          <a:stretch/>
        </p:blipFill>
        <p:spPr>
          <a:xfrm>
            <a:off x="548639" y="6258798"/>
            <a:ext cx="2309903" cy="336083"/>
          </a:xfrm>
          <a:prstGeom prst="rect">
            <a:avLst/>
          </a:prstGeom>
        </p:spPr>
      </p:pic>
      <p:sp>
        <p:nvSpPr>
          <p:cNvPr id="10" name="Rectangle 9">
            <a:extLst>
              <a:ext uri="{FF2B5EF4-FFF2-40B4-BE49-F238E27FC236}">
                <a16:creationId xmlns:a16="http://schemas.microsoft.com/office/drawing/2014/main" id="{DD882CCA-3D87-994A-8AF8-1B8FB5EC73E0}"/>
              </a:ext>
            </a:extLst>
          </p:cNvPr>
          <p:cNvSpPr/>
          <p:nvPr/>
        </p:nvSpPr>
        <p:spPr>
          <a:xfrm>
            <a:off x="548640" y="6060367"/>
            <a:ext cx="10999893" cy="52140"/>
          </a:xfrm>
          <a:prstGeom prst="rect">
            <a:avLst/>
          </a:prstGeom>
          <a:solidFill>
            <a:srgbClr val="8B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C5CAFC7-B666-4A4B-B58C-23F856BB61A2}"/>
              </a:ext>
            </a:extLst>
          </p:cNvPr>
          <p:cNvCxnSpPr>
            <a:cxnSpLocks/>
          </p:cNvCxnSpPr>
          <p:nvPr/>
        </p:nvCxnSpPr>
        <p:spPr>
          <a:xfrm>
            <a:off x="548640" y="1233489"/>
            <a:ext cx="10968955" cy="0"/>
          </a:xfrm>
          <a:prstGeom prst="line">
            <a:avLst/>
          </a:prstGeom>
          <a:ln w="22225">
            <a:solidFill>
              <a:srgbClr val="8BBCC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334C54-09D7-5597-AEC8-851E2DCD4F19}"/>
              </a:ext>
            </a:extLst>
          </p:cNvPr>
          <p:cNvSpPr txBox="1"/>
          <p:nvPr/>
        </p:nvSpPr>
        <p:spPr>
          <a:xfrm>
            <a:off x="2785536" y="6317882"/>
            <a:ext cx="58961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What is happening, what you can do about it, what ERIC is doing about it for you</a:t>
            </a:r>
          </a:p>
        </p:txBody>
      </p:sp>
      <p:sp>
        <p:nvSpPr>
          <p:cNvPr id="2" name="Text Placeholder 1">
            <a:extLst>
              <a:ext uri="{FF2B5EF4-FFF2-40B4-BE49-F238E27FC236}">
                <a16:creationId xmlns:a16="http://schemas.microsoft.com/office/drawing/2014/main" id="{B8BFA5E5-59C6-507E-A207-34DD3EE18337}"/>
              </a:ext>
            </a:extLst>
          </p:cNvPr>
          <p:cNvSpPr>
            <a:spLocks noGrp="1"/>
          </p:cNvSpPr>
          <p:nvPr>
            <p:ph type="body" idx="1"/>
          </p:nvPr>
        </p:nvSpPr>
        <p:spPr>
          <a:xfrm>
            <a:off x="548639" y="1438864"/>
            <a:ext cx="10999893" cy="4523109"/>
          </a:xfrm>
          <a:prstGeom prst="rect">
            <a:avLst/>
          </a:prstGeom>
        </p:spPr>
        <p:txBody>
          <a:bodyPr vert="horz" lIns="91440" tIns="45720" rIns="91440" bIns="45720" rtlCol="0" anchor="ctr" anchorCtr="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645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 id="2147483737" r:id="rId64"/>
    <p:sldLayoutId id="2147483738" r:id="rId65"/>
    <p:sldLayoutId id="2147483739" r:id="rId66"/>
    <p:sldLayoutId id="2147483740" r:id="rId67"/>
    <p:sldLayoutId id="2147483741" r:id="rId68"/>
    <p:sldLayoutId id="2147483742" r:id="rId69"/>
    <p:sldLayoutId id="2147483743" r:id="rId70"/>
    <p:sldLayoutId id="2147483744" r:id="rId71"/>
    <p:sldLayoutId id="2147483745" r:id="rId72"/>
    <p:sldLayoutId id="2147483746" r:id="rId73"/>
    <p:sldLayoutId id="2147483747" r:id="rId74"/>
    <p:sldLayoutId id="2147483748" r:id="rId75"/>
    <p:sldLayoutId id="2147483749" r:id="rId76"/>
    <p:sldLayoutId id="2147483750" r:id="rId77"/>
    <p:sldLayoutId id="2147483751" r:id="rId78"/>
    <p:sldLayoutId id="2147483752" r:id="rId79"/>
    <p:sldLayoutId id="2147483753" r:id="rId80"/>
    <p:sldLayoutId id="2147483754" r:id="rId81"/>
    <p:sldLayoutId id="2147483755" r:id="rId82"/>
    <p:sldLayoutId id="2147483756" r:id="rId83"/>
    <p:sldLayoutId id="2147483757" r:id="rId84"/>
    <p:sldLayoutId id="2147483758" r:id="rId85"/>
    <p:sldLayoutId id="2147483759" r:id="rId86"/>
    <p:sldLayoutId id="2147483760" r:id="rId87"/>
    <p:sldLayoutId id="2147483761" r:id="rId88"/>
    <p:sldLayoutId id="2147483762" r:id="rId89"/>
    <p:sldLayoutId id="2147483763" r:id="rId90"/>
    <p:sldLayoutId id="2147483764" r:id="rId91"/>
    <p:sldLayoutId id="2147483765" r:id="rId92"/>
    <p:sldLayoutId id="2147483766" r:id="rId93"/>
  </p:sldLayoutIdLst>
  <p:transition spd="slow">
    <p:wipe/>
  </p:transition>
  <p:hf hdr="0" ftr="0" dt="0"/>
  <p:txStyles>
    <p:titleStyle>
      <a:lvl1pPr algn="l" defTabSz="914400" rtl="0" eaLnBrk="1" latinLnBrk="0" hangingPunct="1">
        <a:lnSpc>
          <a:spcPct val="90000"/>
        </a:lnSpc>
        <a:spcBef>
          <a:spcPct val="0"/>
        </a:spcBef>
        <a:buNone/>
        <a:defRPr sz="2500" b="0" i="1" kern="1200" cap="all" baseline="0">
          <a:solidFill>
            <a:srgbClr val="8BBCC5"/>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sz="2800" kern="1200">
          <a:solidFill>
            <a:srgbClr val="1A2041"/>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2400" kern="1200">
          <a:solidFill>
            <a:srgbClr val="1A2041"/>
          </a:solidFill>
          <a:latin typeface="+mn-lt"/>
          <a:ea typeface="+mn-ea"/>
          <a:cs typeface="+mn-cs"/>
        </a:defRPr>
      </a:lvl2pPr>
      <a:lvl3pPr marL="515938"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91C45-9441-4D13-AB73-28B7D61D8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768655-8486-475E-AA9E-9DEC0D7EAB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E8C21-D0CA-41EC-AEAB-4CE3617E7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F3359-C30F-41F0-8161-F40D68783266}" type="datetime1">
              <a:rPr lang="en-US" smtClean="0"/>
              <a:t>9/20/2022</a:t>
            </a:fld>
            <a:endParaRPr lang="en-US"/>
          </a:p>
        </p:txBody>
      </p:sp>
      <p:sp>
        <p:nvSpPr>
          <p:cNvPr id="5" name="Footer Placeholder 4">
            <a:extLst>
              <a:ext uri="{FF2B5EF4-FFF2-40B4-BE49-F238E27FC236}">
                <a16:creationId xmlns:a16="http://schemas.microsoft.com/office/drawing/2014/main" id="{7B64CC5A-2C9A-4977-B330-00A749677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3CEF77-21AA-47E5-9B0F-292C48E36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D71F6-77C1-4728-9E0F-1C876ACE1920}" type="slidenum">
              <a:rPr lang="en-US" smtClean="0"/>
              <a:t>‹#›</a:t>
            </a:fld>
            <a:endParaRPr lang="en-US"/>
          </a:p>
        </p:txBody>
      </p:sp>
    </p:spTree>
    <p:extLst>
      <p:ext uri="{BB962C8B-B14F-4D97-AF65-F5344CB8AC3E}">
        <p14:creationId xmlns:p14="http://schemas.microsoft.com/office/powerpoint/2010/main" val="30751303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0969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117600" y="6265335"/>
            <a:ext cx="7416800" cy="365125"/>
          </a:xfrm>
          <a:prstGeom prst="rect">
            <a:avLst/>
          </a:prstGeom>
        </p:spPr>
        <p:txBody>
          <a:bodyPr vert="horz" lIns="91440" tIns="45720" rIns="91440" bIns="45720" rtlCol="0" anchor="ctr"/>
          <a:lstStyle>
            <a:lvl1pPr algn="l">
              <a:defRPr sz="900">
                <a:solidFill>
                  <a:schemeClr val="tx2"/>
                </a:solidFill>
              </a:defRPr>
            </a:lvl1pPr>
          </a:lstStyle>
          <a:p>
            <a:r>
              <a:rPr lang="en-US" dirty="0">
                <a:solidFill>
                  <a:srgbClr val="212C65"/>
                </a:solidFill>
              </a:rPr>
              <a:t>Business Health Care Group </a:t>
            </a:r>
          </a:p>
        </p:txBody>
      </p:sp>
      <p:sp>
        <p:nvSpPr>
          <p:cNvPr id="6" name="Slide Number Placeholder 5"/>
          <p:cNvSpPr>
            <a:spLocks noGrp="1"/>
          </p:cNvSpPr>
          <p:nvPr>
            <p:ph type="sldNum" sz="quarter" idx="4"/>
          </p:nvPr>
        </p:nvSpPr>
        <p:spPr>
          <a:xfrm>
            <a:off x="508000" y="6265335"/>
            <a:ext cx="609600" cy="365125"/>
          </a:xfrm>
          <a:prstGeom prst="rect">
            <a:avLst/>
          </a:prstGeom>
        </p:spPr>
        <p:txBody>
          <a:bodyPr vert="horz" lIns="91440" tIns="45720" rIns="91440" bIns="45720" rtlCol="0" anchor="ctr"/>
          <a:lstStyle>
            <a:lvl1pPr algn="r">
              <a:defRPr sz="1000" b="1">
                <a:solidFill>
                  <a:schemeClr val="tx1">
                    <a:tint val="75000"/>
                  </a:schemeClr>
                </a:solidFill>
              </a:defRPr>
            </a:lvl1p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08993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ts val="4000"/>
        </a:lnSpc>
        <a:spcBef>
          <a:spcPct val="0"/>
        </a:spcBef>
        <a:buNone/>
        <a:defRPr sz="3600" kern="1200">
          <a:solidFill>
            <a:schemeClr val="bg1"/>
          </a:solidFill>
          <a:latin typeface="+mj-lt"/>
          <a:ea typeface="+mj-ea"/>
          <a:cs typeface="+mj-cs"/>
        </a:defRPr>
      </a:lvl1pPr>
    </p:titleStyle>
    <p:bodyStyle>
      <a:lvl1pPr marL="231775" indent="-231775" algn="l" defTabSz="914400" rtl="0" eaLnBrk="1" latinLnBrk="0" hangingPunct="1">
        <a:spcBef>
          <a:spcPts val="300"/>
        </a:spcBef>
        <a:spcAft>
          <a:spcPts val="300"/>
        </a:spcAft>
        <a:buClr>
          <a:schemeClr val="bg2"/>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300"/>
        </a:spcBef>
        <a:spcAft>
          <a:spcPts val="300"/>
        </a:spcAft>
        <a:buClr>
          <a:schemeClr val="bg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200"/>
        </a:spcBef>
        <a:spcAft>
          <a:spcPts val="200"/>
        </a:spcAft>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6.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0.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0.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3" Type="http://schemas.openxmlformats.org/officeDocument/2006/relationships/image" Target="file:////Users/armbou/Dropbox%20(NC)/Artwork%20Files/eric/ERIC%20powerpoint%20assets/D_Eric_PPTAssets_OutlinedLetters.png" TargetMode="Externa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file:////Users/armando/Dropbox%20(NC)/Artwork%20Files/eric/ERIC%20powerpoint%20template%202019/links/ERIC_LogoHorizontal_PPT.png" TargetMode="External"/><Relationship Id="rId5" Type="http://schemas.openxmlformats.org/officeDocument/2006/relationships/image" Target="../media/image9.png"/><Relationship Id="rId4" Type="http://schemas.openxmlformats.org/officeDocument/2006/relationships/hyperlink" Target="mailto:jgelfand@eric.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file:////Users/armbou/Dropbox%20(NC)/Artwork%20Files/eric/ERIC%20powerpoint%20assets/D_Eric_PPTAssets_OutlinedLetters.png" TargetMode="External"/><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file:////Users/armando/Dropbox%20(NC)/Artwork%20Files/eric/ERIC%20powerpoint%20template%202019/links/ERIC_LogoHorizontal_PPT.png" TargetMode="Externa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103.xml"/><Relationship Id="rId4" Type="http://schemas.openxmlformats.org/officeDocument/2006/relationships/hyperlink" Target="https://www.dol.gov/sites/dolgov/files/EBSA/employers-and-advisers/guidance/field-assistance-bulletins/2021-03.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3" Type="http://schemas.openxmlformats.org/officeDocument/2006/relationships/hyperlink" Target="https://www.linkedin.com/in/darren-fogarty/" TargetMode="External"/><Relationship Id="rId2" Type="http://schemas.openxmlformats.org/officeDocument/2006/relationships/hyperlink" Target="mailto:Darren@TheFiduciaryInstitute.org" TargetMode="Externa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9.xml"/><Relationship Id="rId4" Type="http://schemas.openxmlformats.org/officeDocument/2006/relationships/hyperlink" Target="https://www.npr.org/sections/health-shots/2019/02/20/694719998/insurers-hand-out-cash-and-gifts-to-sway-brokers-who-sell-employer-health-pla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DBC5E967-DB03-4AC2-9082-E66AF7E29624}"/>
              </a:ext>
            </a:extLst>
          </p:cNvPr>
          <p:cNvSpPr>
            <a:spLocks noGrp="1"/>
          </p:cNvSpPr>
          <p:nvPr>
            <p:ph type="subTitle" idx="1"/>
          </p:nvPr>
        </p:nvSpPr>
        <p:spPr>
          <a:xfrm>
            <a:off x="2209800" y="4191001"/>
            <a:ext cx="7772400" cy="990600"/>
          </a:xfrm>
        </p:spPr>
        <p:txBody>
          <a:bodyPr>
            <a:normAutofit/>
          </a:bodyPr>
          <a:lstStyle/>
          <a:p>
            <a:pPr algn="r"/>
            <a:r>
              <a:rPr lang="en-US" sz="2000" i="1" dirty="0">
                <a:solidFill>
                  <a:schemeClr val="bg2"/>
                </a:solidFill>
              </a:rPr>
              <a:t>Employer Session - September 21, 2022</a:t>
            </a:r>
          </a:p>
        </p:txBody>
      </p:sp>
      <p:sp>
        <p:nvSpPr>
          <p:cNvPr id="7" name="Rectangle 6">
            <a:extLst>
              <a:ext uri="{FF2B5EF4-FFF2-40B4-BE49-F238E27FC236}">
                <a16:creationId xmlns:a16="http://schemas.microsoft.com/office/drawing/2014/main" id="{3BA6F5B7-71BF-48D6-98B3-602FE62C06C3}"/>
              </a:ext>
            </a:extLst>
          </p:cNvPr>
          <p:cNvSpPr/>
          <p:nvPr/>
        </p:nvSpPr>
        <p:spPr>
          <a:xfrm>
            <a:off x="2209801" y="1109401"/>
            <a:ext cx="4296697" cy="1574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6" name="Picture 5">
            <a:extLst>
              <a:ext uri="{FF2B5EF4-FFF2-40B4-BE49-F238E27FC236}">
                <a16:creationId xmlns:a16="http://schemas.microsoft.com/office/drawing/2014/main" id="{7DB9C6E3-0ABD-4D35-A779-1A819BEB2E3E}"/>
              </a:ext>
            </a:extLst>
          </p:cNvPr>
          <p:cNvPicPr>
            <a:picLocks noChangeAspect="1"/>
          </p:cNvPicPr>
          <p:nvPr/>
        </p:nvPicPr>
        <p:blipFill>
          <a:blip r:embed="rId2"/>
          <a:stretch>
            <a:fillRect/>
          </a:stretch>
        </p:blipFill>
        <p:spPr>
          <a:xfrm>
            <a:off x="2320408" y="1109400"/>
            <a:ext cx="3421631" cy="1425680"/>
          </a:xfrm>
          <a:prstGeom prst="rect">
            <a:avLst/>
          </a:prstGeom>
        </p:spPr>
      </p:pic>
      <p:sp>
        <p:nvSpPr>
          <p:cNvPr id="13" name="Title 1">
            <a:extLst>
              <a:ext uri="{FF2B5EF4-FFF2-40B4-BE49-F238E27FC236}">
                <a16:creationId xmlns:a16="http://schemas.microsoft.com/office/drawing/2014/main" id="{9CD1349E-5DC0-4FE3-B7B0-40B1F1A89308}"/>
              </a:ext>
            </a:extLst>
          </p:cNvPr>
          <p:cNvSpPr>
            <a:spLocks noGrp="1"/>
          </p:cNvSpPr>
          <p:nvPr>
            <p:ph type="ctrTitle"/>
          </p:nvPr>
        </p:nvSpPr>
        <p:spPr>
          <a:xfrm>
            <a:off x="2209800" y="2209800"/>
            <a:ext cx="7772400" cy="1425679"/>
          </a:xfrm>
        </p:spPr>
        <p:txBody>
          <a:bodyPr>
            <a:normAutofit fontScale="90000"/>
          </a:bodyPr>
          <a:lstStyle/>
          <a:p>
            <a:pPr algn="ctr"/>
            <a:br>
              <a:rPr lang="en-US" sz="3200" dirty="0">
                <a:latin typeface="Calibri" panose="020F0502020204030204" pitchFamily="34" charset="0"/>
              </a:rPr>
            </a:br>
            <a:br>
              <a:rPr lang="en-US" sz="3200" dirty="0">
                <a:latin typeface="Calibri" panose="020F0502020204030204" pitchFamily="34" charset="0"/>
              </a:rPr>
            </a:br>
            <a:r>
              <a:rPr lang="en-US" sz="3200" dirty="0">
                <a:latin typeface="Calibri" panose="020F0502020204030204" pitchFamily="34" charset="0"/>
              </a:rPr>
              <a:t>Consolidated Appropriations Act Compliance</a:t>
            </a:r>
            <a:br>
              <a:rPr lang="en-US" sz="3200" dirty="0">
                <a:latin typeface="Calibri" panose="020F0502020204030204" pitchFamily="34" charset="0"/>
              </a:rPr>
            </a:br>
            <a:r>
              <a:rPr lang="en-US" sz="3200" dirty="0">
                <a:latin typeface="Calibri" panose="020F0502020204030204" pitchFamily="34" charset="0"/>
              </a:rPr>
              <a:t>Broker/Consultant Compensation Disclosure Rules</a:t>
            </a:r>
            <a:br>
              <a:rPr lang="en-US" sz="3200" dirty="0">
                <a:latin typeface="Calibri" panose="020F0502020204030204" pitchFamily="34" charset="0"/>
              </a:rPr>
            </a:br>
            <a:endParaRPr lang="en-US" sz="2800" dirty="0"/>
          </a:p>
        </p:txBody>
      </p:sp>
    </p:spTree>
    <p:extLst>
      <p:ext uri="{BB962C8B-B14F-4D97-AF65-F5344CB8AC3E}">
        <p14:creationId xmlns:p14="http://schemas.microsoft.com/office/powerpoint/2010/main" val="420805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rge building with a domed roof&#10;&#10;Description automatically generated with medium confidence">
            <a:extLst>
              <a:ext uri="{FF2B5EF4-FFF2-40B4-BE49-F238E27FC236}">
                <a16:creationId xmlns:a16="http://schemas.microsoft.com/office/drawing/2014/main" id="{FC02D481-E63C-8184-9AF5-162E0E76F26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2737" r="22737"/>
          <a:stretch>
            <a:fillRect/>
          </a:stretch>
        </p:blipFill>
        <p:spPr>
          <a:xfrm>
            <a:off x="7526338" y="0"/>
            <a:ext cx="4665662" cy="6169025"/>
          </a:xfrm>
        </p:spPr>
      </p:pic>
      <p:sp>
        <p:nvSpPr>
          <p:cNvPr id="3" name="Content Placeholder 2">
            <a:extLst>
              <a:ext uri="{FF2B5EF4-FFF2-40B4-BE49-F238E27FC236}">
                <a16:creationId xmlns:a16="http://schemas.microsoft.com/office/drawing/2014/main" id="{77D10528-CC0E-8E07-BF26-F731378B0D15}"/>
              </a:ext>
            </a:extLst>
          </p:cNvPr>
          <p:cNvSpPr>
            <a:spLocks noGrp="1"/>
          </p:cNvSpPr>
          <p:nvPr>
            <p:ph sz="quarter" idx="14"/>
          </p:nvPr>
        </p:nvSpPr>
        <p:spPr/>
        <p:txBody>
          <a:bodyPr>
            <a:normAutofit lnSpcReduction="10000"/>
          </a:bodyPr>
          <a:lstStyle/>
          <a:p>
            <a:pPr marL="457200" indent="-457200">
              <a:buFont typeface="Arial" panose="020B0604020202020204" pitchFamily="34" charset="0"/>
              <a:buChar char="•"/>
            </a:pPr>
            <a:r>
              <a:rPr lang="en-US">
                <a:solidFill>
                  <a:srgbClr val="002060"/>
                </a:solidFill>
              </a:rPr>
              <a:t>Congress drafted the Lower Health Care Costs Act to address a series of abuses they saw in the health care system – not just the brokers and consultants, but also employer ownership of data, state APCD demands, PBM opacity, abusive hospital contracts, surprise medical billing, etc.</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solidFill>
                  <a:srgbClr val="002060"/>
                </a:solidFill>
              </a:rPr>
              <a:t>Some of these provisions were included in the Consolidated Appropriations Act</a:t>
            </a:r>
          </a:p>
          <a:p>
            <a:endParaRPr lang="en-US"/>
          </a:p>
        </p:txBody>
      </p:sp>
      <p:sp>
        <p:nvSpPr>
          <p:cNvPr id="4" name="Title 3">
            <a:extLst>
              <a:ext uri="{FF2B5EF4-FFF2-40B4-BE49-F238E27FC236}">
                <a16:creationId xmlns:a16="http://schemas.microsoft.com/office/drawing/2014/main" id="{9A02F62C-51E7-D196-DB5C-6D5C7B15FCD0}"/>
              </a:ext>
            </a:extLst>
          </p:cNvPr>
          <p:cNvSpPr>
            <a:spLocks noGrp="1"/>
          </p:cNvSpPr>
          <p:nvPr>
            <p:ph type="title"/>
          </p:nvPr>
        </p:nvSpPr>
        <p:spPr>
          <a:xfrm>
            <a:off x="609286" y="307196"/>
            <a:ext cx="6326591" cy="907697"/>
          </a:xfrm>
        </p:spPr>
        <p:txBody>
          <a:bodyPr/>
          <a:lstStyle/>
          <a:p>
            <a:r>
              <a:rPr lang="en-US" b="1"/>
              <a:t>Origin (cont.)</a:t>
            </a:r>
          </a:p>
        </p:txBody>
      </p:sp>
    </p:spTree>
    <p:extLst>
      <p:ext uri="{BB962C8B-B14F-4D97-AF65-F5344CB8AC3E}">
        <p14:creationId xmlns:p14="http://schemas.microsoft.com/office/powerpoint/2010/main" val="3728947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AAE1B-D039-601F-BA7D-11B4608A6742}"/>
              </a:ext>
            </a:extLst>
          </p:cNvPr>
          <p:cNvSpPr>
            <a:spLocks noGrp="1"/>
          </p:cNvSpPr>
          <p:nvPr>
            <p:ph sz="quarter" idx="14"/>
          </p:nvPr>
        </p:nvSpPr>
        <p:spPr>
          <a:xfrm>
            <a:off x="594803" y="1279256"/>
            <a:ext cx="6326591" cy="4543425"/>
          </a:xfrm>
        </p:spPr>
        <p:txBody>
          <a:bodyPr/>
          <a:lstStyle/>
          <a:p>
            <a:pPr marL="457200" indent="-457200">
              <a:buFont typeface="Arial" panose="020B0604020202020204" pitchFamily="34" charset="0"/>
              <a:buChar char="•"/>
            </a:pPr>
            <a:r>
              <a:rPr lang="en-US">
                <a:solidFill>
                  <a:srgbClr val="002060"/>
                </a:solidFill>
              </a:rPr>
              <a:t>Transparency!</a:t>
            </a:r>
          </a:p>
          <a:p>
            <a:endParaRPr lang="en-US">
              <a:solidFill>
                <a:srgbClr val="002060"/>
              </a:solidFill>
            </a:endParaRPr>
          </a:p>
          <a:p>
            <a:pPr marL="457200" indent="-457200">
              <a:buFont typeface="Arial" panose="020B0604020202020204" pitchFamily="34" charset="0"/>
              <a:buChar char="•"/>
            </a:pPr>
            <a:r>
              <a:rPr lang="en-US">
                <a:solidFill>
                  <a:srgbClr val="002060"/>
                </a:solidFill>
              </a:rPr>
              <a:t>Improve the health care market for health plans and plan sponsors</a:t>
            </a:r>
          </a:p>
          <a:p>
            <a:pPr marL="457200" indent="-457200">
              <a:buFont typeface="Arial" panose="020B0604020202020204" pitchFamily="34" charset="0"/>
              <a:buChar char="•"/>
            </a:pPr>
            <a:endParaRPr lang="en-US">
              <a:solidFill>
                <a:srgbClr val="002060"/>
              </a:solidFill>
            </a:endParaRPr>
          </a:p>
          <a:p>
            <a:pPr marL="457200" indent="-457200">
              <a:buFont typeface="Arial" panose="020B0604020202020204" pitchFamily="34" charset="0"/>
              <a:buChar char="•"/>
            </a:pPr>
            <a:r>
              <a:rPr lang="en-US">
                <a:solidFill>
                  <a:srgbClr val="002060"/>
                </a:solidFill>
              </a:rPr>
              <a:t>Better fulfill fiduciary responsibilities</a:t>
            </a:r>
          </a:p>
        </p:txBody>
      </p:sp>
      <p:sp>
        <p:nvSpPr>
          <p:cNvPr id="4" name="Title 3">
            <a:extLst>
              <a:ext uri="{FF2B5EF4-FFF2-40B4-BE49-F238E27FC236}">
                <a16:creationId xmlns:a16="http://schemas.microsoft.com/office/drawing/2014/main" id="{9526E73E-39BC-A9B2-257D-6D594B69C6BC}"/>
              </a:ext>
            </a:extLst>
          </p:cNvPr>
          <p:cNvSpPr>
            <a:spLocks noGrp="1"/>
          </p:cNvSpPr>
          <p:nvPr>
            <p:ph type="title"/>
          </p:nvPr>
        </p:nvSpPr>
        <p:spPr>
          <a:xfrm>
            <a:off x="559293" y="333829"/>
            <a:ext cx="6669547" cy="907697"/>
          </a:xfrm>
        </p:spPr>
        <p:txBody>
          <a:bodyPr/>
          <a:lstStyle/>
          <a:p>
            <a:r>
              <a:rPr lang="en-US" b="1"/>
              <a:t>Why was CAA enacted?</a:t>
            </a:r>
          </a:p>
        </p:txBody>
      </p:sp>
      <p:pic>
        <p:nvPicPr>
          <p:cNvPr id="7170" name="Picture 2" descr="Price transparency rule: What it is and what it means for employers | Alight">
            <a:extLst>
              <a:ext uri="{FF2B5EF4-FFF2-40B4-BE49-F238E27FC236}">
                <a16:creationId xmlns:a16="http://schemas.microsoft.com/office/drawing/2014/main" id="{D566BEEF-BCC8-6749-04F7-EB8340C27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715" y="3599274"/>
            <a:ext cx="3678617" cy="20711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U regulators fully uphold transparency and independence standards for  COVID-19 treatments and vaccines | European Medicines Agency">
            <a:extLst>
              <a:ext uri="{FF2B5EF4-FFF2-40B4-BE49-F238E27FC236}">
                <a16:creationId xmlns:a16="http://schemas.microsoft.com/office/drawing/2014/main" id="{4AFF7512-E02C-BE89-471B-38FC480BB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515" y="1510187"/>
            <a:ext cx="2559667" cy="191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19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B03A0-E7FB-792E-1B37-702555507538}"/>
              </a:ext>
            </a:extLst>
          </p:cNvPr>
          <p:cNvSpPr>
            <a:spLocks noGrp="1"/>
          </p:cNvSpPr>
          <p:nvPr>
            <p:ph sz="quarter" idx="31"/>
          </p:nvPr>
        </p:nvSpPr>
        <p:spPr>
          <a:xfrm>
            <a:off x="6426127" y="1847772"/>
            <a:ext cx="4838267" cy="4224255"/>
          </a:xfrm>
        </p:spPr>
        <p:txBody>
          <a:bodyPr>
            <a:noAutofit/>
          </a:bodyPr>
          <a:lstStyle/>
          <a:p>
            <a:r>
              <a:rPr lang="en-US" sz="1700">
                <a:solidFill>
                  <a:srgbClr val="002060"/>
                </a:solidFill>
              </a:rPr>
              <a:t>This includes help developing, implementing, or assessing:</a:t>
            </a:r>
          </a:p>
          <a:p>
            <a:pPr marL="457200" indent="-457200">
              <a:buFont typeface="Arial" panose="020B0604020202020204" pitchFamily="34" charset="0"/>
              <a:buChar char="•"/>
            </a:pPr>
            <a:r>
              <a:rPr lang="en-US" sz="1700">
                <a:solidFill>
                  <a:srgbClr val="002060"/>
                </a:solidFill>
              </a:rPr>
              <a:t>Plan design</a:t>
            </a:r>
          </a:p>
          <a:p>
            <a:pPr marL="457200" indent="-457200">
              <a:buFont typeface="Arial" panose="020B0604020202020204" pitchFamily="34" charset="0"/>
              <a:buChar char="•"/>
            </a:pPr>
            <a:r>
              <a:rPr lang="en-US" sz="1700">
                <a:solidFill>
                  <a:srgbClr val="002060"/>
                </a:solidFill>
              </a:rPr>
              <a:t>Insurance or insurance selection</a:t>
            </a:r>
          </a:p>
          <a:p>
            <a:pPr marL="457200" indent="-457200">
              <a:buFont typeface="Arial" panose="020B0604020202020204" pitchFamily="34" charset="0"/>
              <a:buChar char="•"/>
            </a:pPr>
            <a:r>
              <a:rPr lang="en-US" sz="1700">
                <a:solidFill>
                  <a:srgbClr val="002060"/>
                </a:solidFill>
              </a:rPr>
              <a:t>Plan management</a:t>
            </a:r>
          </a:p>
          <a:p>
            <a:pPr marL="457200" indent="-457200">
              <a:buFont typeface="Arial" panose="020B0604020202020204" pitchFamily="34" charset="0"/>
              <a:buChar char="•"/>
            </a:pPr>
            <a:r>
              <a:rPr lang="en-US" sz="1700">
                <a:solidFill>
                  <a:srgbClr val="002060"/>
                </a:solidFill>
              </a:rPr>
              <a:t>Specialty vendors</a:t>
            </a:r>
          </a:p>
          <a:p>
            <a:pPr marL="457200" indent="-457200">
              <a:buFont typeface="Arial" panose="020B0604020202020204" pitchFamily="34" charset="0"/>
              <a:buChar char="•"/>
            </a:pPr>
            <a:r>
              <a:rPr lang="en-US" sz="1700">
                <a:solidFill>
                  <a:srgbClr val="002060"/>
                </a:solidFill>
              </a:rPr>
              <a:t>GPOs</a:t>
            </a:r>
          </a:p>
          <a:p>
            <a:pPr marL="457200" indent="-457200">
              <a:buFont typeface="Arial" panose="020B0604020202020204" pitchFamily="34" charset="0"/>
              <a:buChar char="•"/>
            </a:pPr>
            <a:r>
              <a:rPr lang="en-US" sz="1700">
                <a:solidFill>
                  <a:srgbClr val="002060"/>
                </a:solidFill>
              </a:rPr>
              <a:t>Stop-loss</a:t>
            </a:r>
          </a:p>
          <a:p>
            <a:pPr marL="457200" indent="-457200">
              <a:buFont typeface="Arial" panose="020B0604020202020204" pitchFamily="34" charset="0"/>
              <a:buChar char="•"/>
            </a:pPr>
            <a:r>
              <a:rPr lang="en-US" sz="1700">
                <a:solidFill>
                  <a:srgbClr val="002060"/>
                </a:solidFill>
              </a:rPr>
              <a:t>Pharmacy + PBM</a:t>
            </a:r>
          </a:p>
          <a:p>
            <a:pPr marL="457200" indent="-457200">
              <a:buFont typeface="Arial" panose="020B0604020202020204" pitchFamily="34" charset="0"/>
              <a:buChar char="•"/>
            </a:pPr>
            <a:r>
              <a:rPr lang="en-US" sz="1700">
                <a:solidFill>
                  <a:srgbClr val="002060"/>
                </a:solidFill>
              </a:rPr>
              <a:t>Wellness, disease management, medical management, etc.</a:t>
            </a:r>
          </a:p>
        </p:txBody>
      </p:sp>
      <p:sp>
        <p:nvSpPr>
          <p:cNvPr id="3" name="Text Placeholder 2">
            <a:extLst>
              <a:ext uri="{FF2B5EF4-FFF2-40B4-BE49-F238E27FC236}">
                <a16:creationId xmlns:a16="http://schemas.microsoft.com/office/drawing/2014/main" id="{76A8B053-15AA-D9C5-CFBC-DB4D43A9C08A}"/>
              </a:ext>
            </a:extLst>
          </p:cNvPr>
          <p:cNvSpPr>
            <a:spLocks noGrp="1"/>
          </p:cNvSpPr>
          <p:nvPr>
            <p:ph type="body" sz="quarter" idx="29"/>
          </p:nvPr>
        </p:nvSpPr>
        <p:spPr/>
        <p:txBody>
          <a:bodyPr>
            <a:normAutofit fontScale="70000" lnSpcReduction="20000"/>
          </a:bodyPr>
          <a:lstStyle/>
          <a:p>
            <a:r>
              <a:rPr lang="en-US"/>
              <a:t>Consultants</a:t>
            </a:r>
          </a:p>
        </p:txBody>
      </p:sp>
      <p:sp>
        <p:nvSpPr>
          <p:cNvPr id="4" name="Content Placeholder 3">
            <a:extLst>
              <a:ext uri="{FF2B5EF4-FFF2-40B4-BE49-F238E27FC236}">
                <a16:creationId xmlns:a16="http://schemas.microsoft.com/office/drawing/2014/main" id="{76C62ED9-1B5C-EBE6-E687-2725E05DA6BF}"/>
              </a:ext>
            </a:extLst>
          </p:cNvPr>
          <p:cNvSpPr>
            <a:spLocks noGrp="1"/>
          </p:cNvSpPr>
          <p:nvPr>
            <p:ph sz="quarter" idx="30"/>
          </p:nvPr>
        </p:nvSpPr>
        <p:spPr>
          <a:xfrm>
            <a:off x="927606" y="1816949"/>
            <a:ext cx="4800600" cy="4255078"/>
          </a:xfrm>
        </p:spPr>
        <p:txBody>
          <a:bodyPr>
            <a:noAutofit/>
          </a:bodyPr>
          <a:lstStyle/>
          <a:p>
            <a:r>
              <a:rPr lang="en-US" sz="1700">
                <a:solidFill>
                  <a:srgbClr val="002060"/>
                </a:solidFill>
              </a:rPr>
              <a:t>This includes for services such as:</a:t>
            </a:r>
          </a:p>
          <a:p>
            <a:pPr marL="457200" indent="-457200">
              <a:buFont typeface="Arial" panose="020B0604020202020204" pitchFamily="34" charset="0"/>
              <a:buChar char="•"/>
            </a:pPr>
            <a:r>
              <a:rPr lang="en-US" sz="1700">
                <a:solidFill>
                  <a:srgbClr val="002060"/>
                </a:solidFill>
              </a:rPr>
              <a:t>Medical insurance</a:t>
            </a:r>
          </a:p>
          <a:p>
            <a:pPr marL="457200" indent="-457200">
              <a:buFont typeface="Arial" panose="020B0604020202020204" pitchFamily="34" charset="0"/>
              <a:buChar char="•"/>
            </a:pPr>
            <a:r>
              <a:rPr lang="en-US" sz="1700">
                <a:solidFill>
                  <a:srgbClr val="002060"/>
                </a:solidFill>
              </a:rPr>
              <a:t>Vision</a:t>
            </a:r>
          </a:p>
          <a:p>
            <a:pPr marL="457200" indent="-457200">
              <a:buFont typeface="Arial" panose="020B0604020202020204" pitchFamily="34" charset="0"/>
              <a:buChar char="•"/>
            </a:pPr>
            <a:r>
              <a:rPr lang="en-US" sz="1700">
                <a:solidFill>
                  <a:srgbClr val="002060"/>
                </a:solidFill>
              </a:rPr>
              <a:t>Dental</a:t>
            </a:r>
          </a:p>
          <a:p>
            <a:pPr marL="457200" indent="-457200">
              <a:buFont typeface="Arial" panose="020B0604020202020204" pitchFamily="34" charset="0"/>
              <a:buChar char="•"/>
            </a:pPr>
            <a:r>
              <a:rPr lang="en-US" sz="1700">
                <a:solidFill>
                  <a:srgbClr val="002060"/>
                </a:solidFill>
              </a:rPr>
              <a:t>Plan management</a:t>
            </a:r>
          </a:p>
          <a:p>
            <a:pPr marL="457200" indent="-457200">
              <a:buFont typeface="Arial" panose="020B0604020202020204" pitchFamily="34" charset="0"/>
              <a:buChar char="•"/>
            </a:pPr>
            <a:r>
              <a:rPr lang="en-US" sz="1700">
                <a:solidFill>
                  <a:srgbClr val="002060"/>
                </a:solidFill>
              </a:rPr>
              <a:t>Health specialty vendor administrative support and recordkeeping </a:t>
            </a:r>
          </a:p>
          <a:p>
            <a:pPr marL="457200" indent="-457200">
              <a:buFont typeface="Arial" panose="020B0604020202020204" pitchFamily="34" charset="0"/>
              <a:buChar char="•"/>
            </a:pPr>
            <a:r>
              <a:rPr lang="en-US" sz="1700">
                <a:solidFill>
                  <a:srgbClr val="002060"/>
                </a:solidFill>
              </a:rPr>
              <a:t>Stop-loss insurance</a:t>
            </a:r>
          </a:p>
          <a:p>
            <a:pPr marL="457200" indent="-457200">
              <a:buFont typeface="Arial" panose="020B0604020202020204" pitchFamily="34" charset="0"/>
              <a:buChar char="•"/>
            </a:pPr>
            <a:r>
              <a:rPr lang="en-US" sz="1700">
                <a:solidFill>
                  <a:srgbClr val="002060"/>
                </a:solidFill>
              </a:rPr>
              <a:t>Pharmacy &amp; PBM</a:t>
            </a:r>
          </a:p>
          <a:p>
            <a:pPr marL="457200" indent="-457200">
              <a:buFont typeface="Arial" panose="020B0604020202020204" pitchFamily="34" charset="0"/>
              <a:buChar char="•"/>
            </a:pPr>
            <a:r>
              <a:rPr lang="en-US" sz="1700">
                <a:solidFill>
                  <a:srgbClr val="002060"/>
                </a:solidFill>
              </a:rPr>
              <a:t>Wellness, EAPs, </a:t>
            </a:r>
            <a:r>
              <a:rPr lang="en-US" sz="1700" err="1">
                <a:solidFill>
                  <a:srgbClr val="002060"/>
                </a:solidFill>
              </a:rPr>
              <a:t>etc</a:t>
            </a:r>
            <a:endParaRPr lang="en-US" sz="1700">
              <a:solidFill>
                <a:srgbClr val="002060"/>
              </a:solidFill>
            </a:endParaRPr>
          </a:p>
        </p:txBody>
      </p:sp>
      <p:sp>
        <p:nvSpPr>
          <p:cNvPr id="5" name="Text Placeholder 4">
            <a:extLst>
              <a:ext uri="{FF2B5EF4-FFF2-40B4-BE49-F238E27FC236}">
                <a16:creationId xmlns:a16="http://schemas.microsoft.com/office/drawing/2014/main" id="{49465FA6-5828-640A-1AC3-37F1E9A7694E}"/>
              </a:ext>
            </a:extLst>
          </p:cNvPr>
          <p:cNvSpPr>
            <a:spLocks noGrp="1"/>
          </p:cNvSpPr>
          <p:nvPr>
            <p:ph type="body" sz="quarter" idx="27"/>
          </p:nvPr>
        </p:nvSpPr>
        <p:spPr/>
        <p:txBody>
          <a:bodyPr>
            <a:normAutofit fontScale="70000" lnSpcReduction="20000"/>
          </a:bodyPr>
          <a:lstStyle/>
          <a:p>
            <a:r>
              <a:rPr lang="en-US"/>
              <a:t>Brokers</a:t>
            </a:r>
          </a:p>
        </p:txBody>
      </p:sp>
      <p:sp>
        <p:nvSpPr>
          <p:cNvPr id="6" name="Title 5">
            <a:extLst>
              <a:ext uri="{FF2B5EF4-FFF2-40B4-BE49-F238E27FC236}">
                <a16:creationId xmlns:a16="http://schemas.microsoft.com/office/drawing/2014/main" id="{905C0852-A0AF-718E-A94D-CD2E0136C7A2}"/>
              </a:ext>
            </a:extLst>
          </p:cNvPr>
          <p:cNvSpPr>
            <a:spLocks noGrp="1"/>
          </p:cNvSpPr>
          <p:nvPr>
            <p:ph type="title"/>
          </p:nvPr>
        </p:nvSpPr>
        <p:spPr/>
        <p:txBody>
          <a:bodyPr/>
          <a:lstStyle/>
          <a:p>
            <a:r>
              <a:rPr lang="en-US" b="1"/>
              <a:t>What changed?</a:t>
            </a:r>
          </a:p>
        </p:txBody>
      </p:sp>
      <p:sp>
        <p:nvSpPr>
          <p:cNvPr id="7" name="TextBox 6">
            <a:extLst>
              <a:ext uri="{FF2B5EF4-FFF2-40B4-BE49-F238E27FC236}">
                <a16:creationId xmlns:a16="http://schemas.microsoft.com/office/drawing/2014/main" id="{B1472F22-6144-4716-CEB9-FF94F323EB89}"/>
              </a:ext>
            </a:extLst>
          </p:cNvPr>
          <p:cNvSpPr txBox="1"/>
          <p:nvPr/>
        </p:nvSpPr>
        <p:spPr>
          <a:xfrm>
            <a:off x="927606" y="1337243"/>
            <a:ext cx="10757385"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chivo"/>
                <a:ea typeface="+mn-ea"/>
                <a:cs typeface="+mn-cs"/>
              </a:rPr>
              <a:t>CAA included new requirements for disclosure of compensation by brokers and consultants</a:t>
            </a:r>
          </a:p>
        </p:txBody>
      </p:sp>
    </p:spTree>
    <p:extLst>
      <p:ext uri="{BB962C8B-B14F-4D97-AF65-F5344CB8AC3E}">
        <p14:creationId xmlns:p14="http://schemas.microsoft.com/office/powerpoint/2010/main" val="4156532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4F4C922-5902-649D-4D4A-040AA7D87B59}"/>
              </a:ext>
            </a:extLst>
          </p:cNvPr>
          <p:cNvPicPr>
            <a:picLocks noGrp="1" noChangeAspect="1" noChangeArrowheads="1"/>
          </p:cNvPicPr>
          <p:nvPr>
            <p:ph type="pic" sz="quarter" idx="15"/>
          </p:nvPr>
        </p:nvPicPr>
        <p:blipFill rotWithShape="1">
          <a:blip r:embed="rId2">
            <a:extLst>
              <a:ext uri="{28A0092B-C50C-407E-A947-70E740481C1C}">
                <a14:useLocalDpi xmlns:a14="http://schemas.microsoft.com/office/drawing/2010/main" val="0"/>
              </a:ext>
            </a:extLst>
          </a:blip>
          <a:srcRect l="17118" r="24264"/>
          <a:stretch/>
        </p:blipFill>
        <p:spPr bwMode="auto">
          <a:xfrm>
            <a:off x="6739847" y="1241526"/>
            <a:ext cx="4866526" cy="4768856"/>
          </a:xfrm>
          <a:prstGeom prst="rect">
            <a:avLst/>
          </a:prstGeom>
          <a:solidFill>
            <a:srgbClr val="FFFFFF"/>
          </a:solidFill>
        </p:spPr>
      </p:pic>
      <p:sp>
        <p:nvSpPr>
          <p:cNvPr id="3" name="Content Placeholder 2">
            <a:extLst>
              <a:ext uri="{FF2B5EF4-FFF2-40B4-BE49-F238E27FC236}">
                <a16:creationId xmlns:a16="http://schemas.microsoft.com/office/drawing/2014/main" id="{A27A0CE7-3EB6-D3DA-64AE-61E13526D23A}"/>
              </a:ext>
            </a:extLst>
          </p:cNvPr>
          <p:cNvSpPr>
            <a:spLocks noGrp="1"/>
          </p:cNvSpPr>
          <p:nvPr>
            <p:ph sz="quarter" idx="14"/>
          </p:nvPr>
        </p:nvSpPr>
        <p:spPr>
          <a:xfrm>
            <a:off x="135536" y="1466957"/>
            <a:ext cx="6513816" cy="4543425"/>
          </a:xfrm>
        </p:spPr>
        <p:txBody>
          <a:bodyPr anchor="ctr">
            <a:normAutofit fontScale="92500" lnSpcReduction="10000"/>
          </a:bodyPr>
          <a:lstStyle/>
          <a:p>
            <a:pPr marL="457200" indent="-457200">
              <a:buFont typeface="Arial" panose="020B0604020202020204" pitchFamily="34" charset="0"/>
              <a:buChar char="•"/>
            </a:pPr>
            <a:r>
              <a:rPr lang="en-US" sz="2000">
                <a:solidFill>
                  <a:srgbClr val="002060"/>
                </a:solidFill>
              </a:rPr>
              <a:t>Remember, this includes your TPAs, vendors helping with compliance assistance, any transparency or data vendors, and anyone helping with plan design or strategy. And remember that an HRA and FSA are considered group health plans</a:t>
            </a:r>
          </a:p>
          <a:p>
            <a:pPr marL="457200" indent="-457200">
              <a:buFont typeface="Arial" panose="020B0604020202020204" pitchFamily="34" charset="0"/>
              <a:buChar char="•"/>
            </a:pPr>
            <a:endParaRPr lang="en-US" sz="2000">
              <a:solidFill>
                <a:srgbClr val="002060"/>
              </a:solidFill>
            </a:endParaRPr>
          </a:p>
          <a:p>
            <a:pPr marL="685800" lvl="1" indent="-457200"/>
            <a:r>
              <a:rPr lang="en-US" sz="2000">
                <a:solidFill>
                  <a:srgbClr val="002060"/>
                </a:solidFill>
              </a:rPr>
              <a:t>Exception: Only applies if the covered entity expects $1,000 or more in direct/indirect compensation in connection with the plan. And the new rule does not apply to life insurance, disability insurance, etc.</a:t>
            </a:r>
          </a:p>
          <a:p>
            <a:pPr marL="457200" indent="-457200">
              <a:buFont typeface="Arial" panose="020B0604020202020204" pitchFamily="34" charset="0"/>
              <a:buChar char="•"/>
            </a:pPr>
            <a:endParaRPr lang="en-US" sz="2000">
              <a:solidFill>
                <a:srgbClr val="002060"/>
              </a:solidFill>
            </a:endParaRPr>
          </a:p>
          <a:p>
            <a:pPr marL="685800" lvl="1" indent="-457200"/>
            <a:r>
              <a:rPr lang="en-US" sz="2000">
                <a:solidFill>
                  <a:srgbClr val="002060"/>
                </a:solidFill>
              </a:rPr>
              <a:t>Clarification: If services are subcontracted, the duty is on the contracted entity</a:t>
            </a:r>
          </a:p>
          <a:p>
            <a:endParaRPr lang="en-US" sz="2000">
              <a:solidFill>
                <a:srgbClr val="002060"/>
              </a:solidFill>
            </a:endParaRPr>
          </a:p>
          <a:p>
            <a:pPr marL="457200" indent="-457200">
              <a:buFont typeface="Arial" panose="020B0604020202020204" pitchFamily="34" charset="0"/>
              <a:buChar char="•"/>
            </a:pPr>
            <a:r>
              <a:rPr lang="en-US" sz="2000">
                <a:solidFill>
                  <a:srgbClr val="002060"/>
                </a:solidFill>
              </a:rPr>
              <a:t>This aligns health plan vendor requirements, with those already applied generally to retirement plan vendors</a:t>
            </a:r>
          </a:p>
          <a:p>
            <a:endParaRPr lang="en-US" sz="1500"/>
          </a:p>
        </p:txBody>
      </p:sp>
      <p:sp>
        <p:nvSpPr>
          <p:cNvPr id="4" name="Title 3">
            <a:extLst>
              <a:ext uri="{FF2B5EF4-FFF2-40B4-BE49-F238E27FC236}">
                <a16:creationId xmlns:a16="http://schemas.microsoft.com/office/drawing/2014/main" id="{1F455DED-E143-FD6D-C2B9-24DBCB5CFB3D}"/>
              </a:ext>
            </a:extLst>
          </p:cNvPr>
          <p:cNvSpPr>
            <a:spLocks noGrp="1"/>
          </p:cNvSpPr>
          <p:nvPr>
            <p:ph type="title"/>
          </p:nvPr>
        </p:nvSpPr>
        <p:spPr>
          <a:xfrm>
            <a:off x="585627" y="333829"/>
            <a:ext cx="4980391" cy="907697"/>
          </a:xfrm>
        </p:spPr>
        <p:txBody>
          <a:bodyPr anchor="ctr">
            <a:normAutofit/>
          </a:bodyPr>
          <a:lstStyle/>
          <a:p>
            <a:r>
              <a:rPr lang="en-US" b="1"/>
              <a:t>What Changed? (</a:t>
            </a:r>
            <a:r>
              <a:rPr lang="en-US" b="1" err="1"/>
              <a:t>cOnt.</a:t>
            </a:r>
            <a:r>
              <a:rPr lang="en-US" b="1"/>
              <a:t>)</a:t>
            </a:r>
          </a:p>
        </p:txBody>
      </p:sp>
    </p:spTree>
    <p:extLst>
      <p:ext uri="{BB962C8B-B14F-4D97-AF65-F5344CB8AC3E}">
        <p14:creationId xmlns:p14="http://schemas.microsoft.com/office/powerpoint/2010/main" val="84712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hat Is a Fiduciary Duty? Examples and Types Explained">
            <a:extLst>
              <a:ext uri="{FF2B5EF4-FFF2-40B4-BE49-F238E27FC236}">
                <a16:creationId xmlns:a16="http://schemas.microsoft.com/office/drawing/2014/main" id="{383367C1-89F6-84DF-12BF-C391E467B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440" y="1965009"/>
            <a:ext cx="2462343" cy="164156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19C04014-6728-C63F-7B9B-F312A89C96E1}"/>
              </a:ext>
            </a:extLst>
          </p:cNvPr>
          <p:cNvSpPr>
            <a:spLocks noGrp="1"/>
          </p:cNvSpPr>
          <p:nvPr>
            <p:ph type="body" sz="quarter" idx="22"/>
          </p:nvPr>
        </p:nvSpPr>
        <p:spPr>
          <a:xfrm>
            <a:off x="803934" y="1503006"/>
            <a:ext cx="4651405" cy="3592777"/>
          </a:xfrm>
        </p:spPr>
        <p:txBody>
          <a:bodyPr>
            <a:normAutofit/>
          </a:bodyPr>
          <a:lstStyle/>
          <a:p>
            <a:r>
              <a:rPr lang="en-US" sz="2800">
                <a:solidFill>
                  <a:srgbClr val="002060"/>
                </a:solidFill>
              </a:rPr>
              <a:t>Clarify when the entity will serve as a fiduciary</a:t>
            </a:r>
          </a:p>
        </p:txBody>
      </p:sp>
      <p:sp>
        <p:nvSpPr>
          <p:cNvPr id="9" name="Text Placeholder 8">
            <a:extLst>
              <a:ext uri="{FF2B5EF4-FFF2-40B4-BE49-F238E27FC236}">
                <a16:creationId xmlns:a16="http://schemas.microsoft.com/office/drawing/2014/main" id="{6999B484-F450-54BE-CC3D-ED3F4A33B601}"/>
              </a:ext>
            </a:extLst>
          </p:cNvPr>
          <p:cNvSpPr>
            <a:spLocks noGrp="1"/>
          </p:cNvSpPr>
          <p:nvPr>
            <p:ph type="body" sz="quarter" idx="13"/>
          </p:nvPr>
        </p:nvSpPr>
        <p:spPr>
          <a:xfrm>
            <a:off x="548639" y="1408345"/>
            <a:ext cx="4906701" cy="634139"/>
          </a:xfrm>
        </p:spPr>
        <p:txBody>
          <a:bodyPr/>
          <a:lstStyle/>
          <a:p>
            <a:r>
              <a:rPr lang="en-US" sz="2800"/>
              <a:t>Description of the Services</a:t>
            </a:r>
          </a:p>
        </p:txBody>
      </p:sp>
      <p:sp>
        <p:nvSpPr>
          <p:cNvPr id="10" name="Title 9">
            <a:extLst>
              <a:ext uri="{FF2B5EF4-FFF2-40B4-BE49-F238E27FC236}">
                <a16:creationId xmlns:a16="http://schemas.microsoft.com/office/drawing/2014/main" id="{23E5F5F1-1BC9-D98F-5CC6-32C61FEC8EF7}"/>
              </a:ext>
            </a:extLst>
          </p:cNvPr>
          <p:cNvSpPr>
            <a:spLocks noGrp="1"/>
          </p:cNvSpPr>
          <p:nvPr>
            <p:ph type="title"/>
          </p:nvPr>
        </p:nvSpPr>
        <p:spPr/>
        <p:txBody>
          <a:bodyPr/>
          <a:lstStyle/>
          <a:p>
            <a:r>
              <a:rPr lang="en-US" b="1"/>
              <a:t>What must be disclosed?</a:t>
            </a:r>
          </a:p>
        </p:txBody>
      </p:sp>
      <p:pic>
        <p:nvPicPr>
          <p:cNvPr id="1026" name="Picture 2" descr="Summary of Part 4 Article 1 - Service Description and Staffing">
            <a:extLst>
              <a:ext uri="{FF2B5EF4-FFF2-40B4-BE49-F238E27FC236}">
                <a16:creationId xmlns:a16="http://schemas.microsoft.com/office/drawing/2014/main" id="{85468697-0DE1-9D15-1384-5ED13313E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271" y="1233489"/>
            <a:ext cx="3305175" cy="3724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vice schedule icon Royalty Free Vector Image">
            <a:extLst>
              <a:ext uri="{FF2B5EF4-FFF2-40B4-BE49-F238E27FC236}">
                <a16:creationId xmlns:a16="http://schemas.microsoft.com/office/drawing/2014/main" id="{1CAAA96F-B0B3-B454-C7C4-5184224738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47"/>
          <a:stretch/>
        </p:blipFill>
        <p:spPr bwMode="auto">
          <a:xfrm>
            <a:off x="7281612" y="3227578"/>
            <a:ext cx="2548527" cy="253918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621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CB92A4-3F28-0C99-CE62-6352B7C11CBB}"/>
              </a:ext>
            </a:extLst>
          </p:cNvPr>
          <p:cNvSpPr>
            <a:spLocks noGrp="1"/>
          </p:cNvSpPr>
          <p:nvPr>
            <p:ph type="body" sz="quarter" idx="23"/>
          </p:nvPr>
        </p:nvSpPr>
        <p:spPr>
          <a:xfrm>
            <a:off x="3975552" y="1914361"/>
            <a:ext cx="7542042" cy="3873879"/>
          </a:xfrm>
        </p:spPr>
        <p:txBody>
          <a:bodyPr>
            <a:noAutofit/>
          </a:bodyPr>
          <a:lstStyle/>
          <a:p>
            <a:r>
              <a:rPr lang="en-US" sz="2400">
                <a:solidFill>
                  <a:srgbClr val="002060"/>
                </a:solidFill>
              </a:rPr>
              <a:t>Describe arrangements with affiliates or subcontractors, identify what might give rise to indirect compensation and how it will be calculated – including who will pay it, and any other arrangement between the covered entity and the entity paying the indirect compensation</a:t>
            </a:r>
          </a:p>
          <a:p>
            <a:endParaRPr lang="en-US" sz="2400">
              <a:solidFill>
                <a:srgbClr val="002060"/>
              </a:solidFill>
            </a:endParaRPr>
          </a:p>
          <a:p>
            <a:r>
              <a:rPr lang="en-US" sz="2400">
                <a:solidFill>
                  <a:srgbClr val="002060"/>
                </a:solidFill>
              </a:rPr>
              <a:t>This includes transaction-based compensation like commissions or “finder’s fees”, retention fees, sales bonuses, or fees associated with overrides</a:t>
            </a:r>
          </a:p>
        </p:txBody>
      </p:sp>
      <p:sp>
        <p:nvSpPr>
          <p:cNvPr id="5" name="Text Placeholder 4">
            <a:extLst>
              <a:ext uri="{FF2B5EF4-FFF2-40B4-BE49-F238E27FC236}">
                <a16:creationId xmlns:a16="http://schemas.microsoft.com/office/drawing/2014/main" id="{FEB87B10-DAA5-3DA4-445C-C97DAB230073}"/>
              </a:ext>
            </a:extLst>
          </p:cNvPr>
          <p:cNvSpPr>
            <a:spLocks noGrp="1"/>
          </p:cNvSpPr>
          <p:nvPr>
            <p:ph type="body" sz="quarter" idx="16"/>
          </p:nvPr>
        </p:nvSpPr>
        <p:spPr>
          <a:xfrm>
            <a:off x="3617188" y="1712661"/>
            <a:ext cx="3977395" cy="394220"/>
          </a:xfrm>
        </p:spPr>
        <p:txBody>
          <a:bodyPr/>
          <a:lstStyle/>
          <a:p>
            <a:r>
              <a:rPr lang="en-US" sz="2800"/>
              <a:t>Indirect Compensation</a:t>
            </a:r>
          </a:p>
        </p:txBody>
      </p:sp>
      <p:sp>
        <p:nvSpPr>
          <p:cNvPr id="10" name="Title 9">
            <a:extLst>
              <a:ext uri="{FF2B5EF4-FFF2-40B4-BE49-F238E27FC236}">
                <a16:creationId xmlns:a16="http://schemas.microsoft.com/office/drawing/2014/main" id="{23E5F5F1-1BC9-D98F-5CC6-32C61FEC8EF7}"/>
              </a:ext>
            </a:extLst>
          </p:cNvPr>
          <p:cNvSpPr>
            <a:spLocks noGrp="1"/>
          </p:cNvSpPr>
          <p:nvPr>
            <p:ph type="title"/>
          </p:nvPr>
        </p:nvSpPr>
        <p:spPr>
          <a:xfrm>
            <a:off x="3338004" y="501969"/>
            <a:ext cx="8179590" cy="731520"/>
          </a:xfrm>
        </p:spPr>
        <p:txBody>
          <a:bodyPr/>
          <a:lstStyle/>
          <a:p>
            <a:r>
              <a:rPr lang="en-US" b="1"/>
              <a:t>What must be disclosed? (Cont.)</a:t>
            </a:r>
          </a:p>
        </p:txBody>
      </p:sp>
      <p:pic>
        <p:nvPicPr>
          <p:cNvPr id="28" name="Picture 27" descr="Engineering drawing&#10;&#10;Description automatically generated with low confidence">
            <a:extLst>
              <a:ext uri="{FF2B5EF4-FFF2-40B4-BE49-F238E27FC236}">
                <a16:creationId xmlns:a16="http://schemas.microsoft.com/office/drawing/2014/main" id="{A40A8B29-F369-736A-93A1-748610F90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189041" cy="6178858"/>
          </a:xfrm>
          <a:prstGeom prst="rect">
            <a:avLst/>
          </a:prstGeom>
        </p:spPr>
      </p:pic>
    </p:spTree>
    <p:extLst>
      <p:ext uri="{BB962C8B-B14F-4D97-AF65-F5344CB8AC3E}">
        <p14:creationId xmlns:p14="http://schemas.microsoft.com/office/powerpoint/2010/main" val="2859375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ypes of Compensation: Everything HR Needs to Know - AIHR">
            <a:extLst>
              <a:ext uri="{FF2B5EF4-FFF2-40B4-BE49-F238E27FC236}">
                <a16:creationId xmlns:a16="http://schemas.microsoft.com/office/drawing/2014/main" id="{97731158-2E8E-83FB-0AC8-3A44FCB67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366" y="2066709"/>
            <a:ext cx="6836916" cy="37876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 Placeholder 5">
            <a:extLst>
              <a:ext uri="{FF2B5EF4-FFF2-40B4-BE49-F238E27FC236}">
                <a16:creationId xmlns:a16="http://schemas.microsoft.com/office/drawing/2014/main" id="{46363D5D-17D7-0B98-180B-E4141A235A20}"/>
              </a:ext>
            </a:extLst>
          </p:cNvPr>
          <p:cNvSpPr>
            <a:spLocks noGrp="1"/>
          </p:cNvSpPr>
          <p:nvPr>
            <p:ph type="body" sz="quarter" idx="24"/>
          </p:nvPr>
        </p:nvSpPr>
        <p:spPr>
          <a:xfrm>
            <a:off x="644963" y="1574505"/>
            <a:ext cx="4906702" cy="1921840"/>
          </a:xfrm>
        </p:spPr>
        <p:txBody>
          <a:bodyPr>
            <a:noAutofit/>
          </a:bodyPr>
          <a:lstStyle/>
          <a:p>
            <a:r>
              <a:rPr lang="en-US" sz="2800">
                <a:solidFill>
                  <a:srgbClr val="002060"/>
                </a:solidFill>
              </a:rPr>
              <a:t>Commission, fees, etc., including “per claim” or “per visit” fees</a:t>
            </a:r>
          </a:p>
        </p:txBody>
      </p:sp>
      <p:sp>
        <p:nvSpPr>
          <p:cNvPr id="7" name="Text Placeholder 6">
            <a:extLst>
              <a:ext uri="{FF2B5EF4-FFF2-40B4-BE49-F238E27FC236}">
                <a16:creationId xmlns:a16="http://schemas.microsoft.com/office/drawing/2014/main" id="{FBE7B7E6-D81B-619C-347B-DFA4CAE30D5A}"/>
              </a:ext>
            </a:extLst>
          </p:cNvPr>
          <p:cNvSpPr>
            <a:spLocks noGrp="1"/>
          </p:cNvSpPr>
          <p:nvPr>
            <p:ph type="body" sz="quarter" idx="18"/>
          </p:nvPr>
        </p:nvSpPr>
        <p:spPr>
          <a:xfrm>
            <a:off x="548639" y="1574505"/>
            <a:ext cx="3784600" cy="385040"/>
          </a:xfrm>
        </p:spPr>
        <p:txBody>
          <a:bodyPr/>
          <a:lstStyle/>
          <a:p>
            <a:r>
              <a:rPr lang="en-US" sz="2800"/>
              <a:t>Direct Compensation</a:t>
            </a:r>
          </a:p>
        </p:txBody>
      </p:sp>
      <p:sp>
        <p:nvSpPr>
          <p:cNvPr id="10" name="Title 9">
            <a:extLst>
              <a:ext uri="{FF2B5EF4-FFF2-40B4-BE49-F238E27FC236}">
                <a16:creationId xmlns:a16="http://schemas.microsoft.com/office/drawing/2014/main" id="{23E5F5F1-1BC9-D98F-5CC6-32C61FEC8EF7}"/>
              </a:ext>
            </a:extLst>
          </p:cNvPr>
          <p:cNvSpPr>
            <a:spLocks noGrp="1"/>
          </p:cNvSpPr>
          <p:nvPr>
            <p:ph type="title"/>
          </p:nvPr>
        </p:nvSpPr>
        <p:spPr/>
        <p:txBody>
          <a:bodyPr/>
          <a:lstStyle/>
          <a:p>
            <a:r>
              <a:rPr lang="en-US" b="1"/>
              <a:t>What must be disclosed?</a:t>
            </a:r>
          </a:p>
        </p:txBody>
      </p:sp>
    </p:spTree>
    <p:extLst>
      <p:ext uri="{BB962C8B-B14F-4D97-AF65-F5344CB8AC3E}">
        <p14:creationId xmlns:p14="http://schemas.microsoft.com/office/powerpoint/2010/main" val="1558720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970CB-8C55-7668-7BDC-014044111401}"/>
              </a:ext>
            </a:extLst>
          </p:cNvPr>
          <p:cNvSpPr>
            <a:spLocks noGrp="1"/>
          </p:cNvSpPr>
          <p:nvPr>
            <p:ph type="body" sz="quarter" idx="25"/>
          </p:nvPr>
        </p:nvSpPr>
        <p:spPr>
          <a:xfrm>
            <a:off x="5873911" y="2006543"/>
            <a:ext cx="5291217" cy="2387904"/>
          </a:xfrm>
        </p:spPr>
        <p:txBody>
          <a:bodyPr>
            <a:normAutofit lnSpcReduction="10000"/>
          </a:bodyPr>
          <a:lstStyle/>
          <a:p>
            <a:r>
              <a:rPr lang="en-US" sz="2800">
                <a:solidFill>
                  <a:srgbClr val="002060"/>
                </a:solidFill>
              </a:rPr>
              <a:t>What will have to be paid to the covered entity if the contract is terminated, including how any amount paid in advance will be charged and refunded</a:t>
            </a:r>
          </a:p>
        </p:txBody>
      </p:sp>
      <p:sp>
        <p:nvSpPr>
          <p:cNvPr id="3" name="Text Placeholder 2">
            <a:extLst>
              <a:ext uri="{FF2B5EF4-FFF2-40B4-BE49-F238E27FC236}">
                <a16:creationId xmlns:a16="http://schemas.microsoft.com/office/drawing/2014/main" id="{4963EDEA-E9DB-5330-B41A-2DD18BE8F388}"/>
              </a:ext>
            </a:extLst>
          </p:cNvPr>
          <p:cNvSpPr>
            <a:spLocks noGrp="1"/>
          </p:cNvSpPr>
          <p:nvPr>
            <p:ph type="body" sz="quarter" idx="20"/>
          </p:nvPr>
        </p:nvSpPr>
        <p:spPr>
          <a:xfrm>
            <a:off x="5704882" y="1713163"/>
            <a:ext cx="5575819" cy="577580"/>
          </a:xfrm>
        </p:spPr>
        <p:txBody>
          <a:bodyPr/>
          <a:lstStyle/>
          <a:p>
            <a:r>
              <a:rPr lang="en-US" sz="2800"/>
              <a:t>Any “Termination Compensation”</a:t>
            </a:r>
          </a:p>
        </p:txBody>
      </p:sp>
      <p:sp>
        <p:nvSpPr>
          <p:cNvPr id="10" name="Title 9">
            <a:extLst>
              <a:ext uri="{FF2B5EF4-FFF2-40B4-BE49-F238E27FC236}">
                <a16:creationId xmlns:a16="http://schemas.microsoft.com/office/drawing/2014/main" id="{23E5F5F1-1BC9-D98F-5CC6-32C61FEC8EF7}"/>
              </a:ext>
            </a:extLst>
          </p:cNvPr>
          <p:cNvSpPr>
            <a:spLocks noGrp="1"/>
          </p:cNvSpPr>
          <p:nvPr>
            <p:ph type="title"/>
          </p:nvPr>
        </p:nvSpPr>
        <p:spPr/>
        <p:txBody>
          <a:bodyPr/>
          <a:lstStyle/>
          <a:p>
            <a:r>
              <a:rPr lang="en-US" b="1"/>
              <a:t>What must be disclosed?</a:t>
            </a:r>
          </a:p>
        </p:txBody>
      </p:sp>
      <p:pic>
        <p:nvPicPr>
          <p:cNvPr id="3074" name="Picture 2" descr="Termination of Employment Definition">
            <a:extLst>
              <a:ext uri="{FF2B5EF4-FFF2-40B4-BE49-F238E27FC236}">
                <a16:creationId xmlns:a16="http://schemas.microsoft.com/office/drawing/2014/main" id="{5B1ECFA4-EB39-7376-5124-577D72BE6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9" y="1500515"/>
            <a:ext cx="3437396" cy="22874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Compensation? | Compensation Meaning and List of Allowances">
            <a:extLst>
              <a:ext uri="{FF2B5EF4-FFF2-40B4-BE49-F238E27FC236}">
                <a16:creationId xmlns:a16="http://schemas.microsoft.com/office/drawing/2014/main" id="{A5C2A800-E5BE-9977-0417-36C886F79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431" y="4054972"/>
            <a:ext cx="2990446" cy="168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60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D92FFB0-190A-C738-7E41-E7FF5924DAC6}"/>
              </a:ext>
            </a:extLst>
          </p:cNvPr>
          <p:cNvSpPr>
            <a:spLocks noGrp="1"/>
          </p:cNvSpPr>
          <p:nvPr>
            <p:ph sz="quarter" idx="29"/>
          </p:nvPr>
        </p:nvSpPr>
        <p:spPr>
          <a:xfrm>
            <a:off x="4404360" y="1692154"/>
            <a:ext cx="3383280" cy="4343400"/>
          </a:xfrm>
        </p:spPr>
        <p:txBody>
          <a:bodyPr/>
          <a:lstStyle/>
          <a:p>
            <a:pPr algn="ctr"/>
            <a:r>
              <a:rPr lang="en-US">
                <a:solidFill>
                  <a:srgbClr val="002060"/>
                </a:solidFill>
              </a:rPr>
              <a:t>Remember – </a:t>
            </a:r>
          </a:p>
          <a:p>
            <a:pPr algn="ctr"/>
            <a:r>
              <a:rPr lang="en-US">
                <a:solidFill>
                  <a:srgbClr val="002060"/>
                </a:solidFill>
              </a:rPr>
              <a:t>this includes non-cash compensation </a:t>
            </a:r>
          </a:p>
          <a:p>
            <a:pPr algn="ctr"/>
            <a:r>
              <a:rPr lang="en-US">
                <a:solidFill>
                  <a:srgbClr val="002060"/>
                </a:solidFill>
              </a:rPr>
              <a:t>such as meals, entertainment, gifts, or reward trips!</a:t>
            </a:r>
          </a:p>
        </p:txBody>
      </p:sp>
      <p:sp>
        <p:nvSpPr>
          <p:cNvPr id="17" name="Content Placeholder 16">
            <a:extLst>
              <a:ext uri="{FF2B5EF4-FFF2-40B4-BE49-F238E27FC236}">
                <a16:creationId xmlns:a16="http://schemas.microsoft.com/office/drawing/2014/main" id="{41135A10-B878-95C0-DCA4-A947944DCB98}"/>
              </a:ext>
            </a:extLst>
          </p:cNvPr>
          <p:cNvSpPr>
            <a:spLocks noGrp="1"/>
          </p:cNvSpPr>
          <p:nvPr>
            <p:ph sz="quarter" idx="28"/>
          </p:nvPr>
        </p:nvSpPr>
        <p:spPr>
          <a:xfrm>
            <a:off x="3931919" y="960634"/>
            <a:ext cx="5116734" cy="1736332"/>
          </a:xfrm>
        </p:spPr>
        <p:txBody>
          <a:bodyPr>
            <a:normAutofit/>
          </a:bodyPr>
          <a:lstStyle/>
          <a:p>
            <a:pPr algn="ctr"/>
            <a:r>
              <a:rPr lang="en-US" sz="2400" b="1" u="sng">
                <a:solidFill>
                  <a:srgbClr val="002060"/>
                </a:solidFill>
              </a:rPr>
              <a:t>The manner in which compensation will be </a:t>
            </a:r>
            <a:br>
              <a:rPr lang="en-US" sz="2400" b="1" u="sng">
                <a:solidFill>
                  <a:srgbClr val="002060"/>
                </a:solidFill>
              </a:rPr>
            </a:br>
            <a:r>
              <a:rPr lang="en-US" sz="2400" b="1" u="sng">
                <a:solidFill>
                  <a:srgbClr val="002060"/>
                </a:solidFill>
              </a:rPr>
              <a:t>collected or received</a:t>
            </a:r>
          </a:p>
        </p:txBody>
      </p:sp>
      <p:sp>
        <p:nvSpPr>
          <p:cNvPr id="16" name="Content Placeholder 15">
            <a:extLst>
              <a:ext uri="{FF2B5EF4-FFF2-40B4-BE49-F238E27FC236}">
                <a16:creationId xmlns:a16="http://schemas.microsoft.com/office/drawing/2014/main" id="{D0C96CAF-0023-DD08-F90B-D82EBD8B346E}"/>
              </a:ext>
            </a:extLst>
          </p:cNvPr>
          <p:cNvSpPr>
            <a:spLocks noGrp="1"/>
          </p:cNvSpPr>
          <p:nvPr>
            <p:ph sz="quarter" idx="27"/>
          </p:nvPr>
        </p:nvSpPr>
        <p:spPr>
          <a:xfrm>
            <a:off x="548639" y="1274586"/>
            <a:ext cx="3471203" cy="4343400"/>
          </a:xfrm>
        </p:spPr>
        <p:txBody>
          <a:bodyPr>
            <a:normAutofit fontScale="77500" lnSpcReduction="20000"/>
          </a:bodyPr>
          <a:lstStyle/>
          <a:p>
            <a:pPr algn="ctr"/>
            <a:r>
              <a:rPr lang="en-US" b="1" u="sng">
                <a:solidFill>
                  <a:srgbClr val="002060"/>
                </a:solidFill>
              </a:rPr>
              <a:t>Conditional Compensation</a:t>
            </a:r>
          </a:p>
          <a:p>
            <a:pPr marL="457200" indent="-457200">
              <a:buFont typeface="Arial" panose="020B0604020202020204" pitchFamily="34" charset="0"/>
              <a:buChar char="•"/>
            </a:pPr>
            <a:r>
              <a:rPr lang="en-US">
                <a:solidFill>
                  <a:srgbClr val="002060"/>
                </a:solidFill>
              </a:rPr>
              <a:t>What would trigger this compensation and how would it be calculated?</a:t>
            </a:r>
            <a:br>
              <a:rPr lang="en-US">
                <a:solidFill>
                  <a:srgbClr val="002060"/>
                </a:solidFill>
              </a:rPr>
            </a:br>
            <a:endParaRPr lang="en-US">
              <a:solidFill>
                <a:srgbClr val="002060"/>
              </a:solidFill>
            </a:endParaRPr>
          </a:p>
          <a:p>
            <a:pPr marL="457200" indent="-457200">
              <a:buFont typeface="Arial" panose="020B0604020202020204" pitchFamily="34" charset="0"/>
              <a:buChar char="•"/>
            </a:pPr>
            <a:r>
              <a:rPr lang="en-US">
                <a:solidFill>
                  <a:srgbClr val="002060"/>
                </a:solidFill>
              </a:rPr>
              <a:t>Note that some types of compensation might be hard to quantify, in which case the vendor should provide a range and/or formula (example: “persistency bonuses”)</a:t>
            </a:r>
          </a:p>
        </p:txBody>
      </p:sp>
      <p:sp>
        <p:nvSpPr>
          <p:cNvPr id="15" name="Title 14">
            <a:extLst>
              <a:ext uri="{FF2B5EF4-FFF2-40B4-BE49-F238E27FC236}">
                <a16:creationId xmlns:a16="http://schemas.microsoft.com/office/drawing/2014/main" id="{E3F6DFB2-242D-2100-DB50-A1436D346E8B}"/>
              </a:ext>
            </a:extLst>
          </p:cNvPr>
          <p:cNvSpPr>
            <a:spLocks noGrp="1"/>
          </p:cNvSpPr>
          <p:nvPr>
            <p:ph type="title"/>
          </p:nvPr>
        </p:nvSpPr>
        <p:spPr/>
        <p:txBody>
          <a:bodyPr/>
          <a:lstStyle/>
          <a:p>
            <a:r>
              <a:rPr lang="en-US" b="1"/>
              <a:t>What must be disclosed? (Cont.)</a:t>
            </a:r>
          </a:p>
        </p:txBody>
      </p:sp>
      <p:pic>
        <p:nvPicPr>
          <p:cNvPr id="7170" name="Picture 2" descr="Audience, Band, Celebration, Concert">
            <a:extLst>
              <a:ext uri="{FF2B5EF4-FFF2-40B4-BE49-F238E27FC236}">
                <a16:creationId xmlns:a16="http://schemas.microsoft.com/office/drawing/2014/main" id="{531A0EDB-0EEF-DA37-5FF3-C594E3DF8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0125" y="1807039"/>
            <a:ext cx="2428172" cy="1621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Hotel, Tourism, Fruit, Food, Celebration">
            <a:extLst>
              <a:ext uri="{FF2B5EF4-FFF2-40B4-BE49-F238E27FC236}">
                <a16:creationId xmlns:a16="http://schemas.microsoft.com/office/drawing/2014/main" id="{99964FFB-48F9-8AEC-C9A5-AB6F2CBF1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128" y="4125891"/>
            <a:ext cx="2428169" cy="1621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2EC5482-06DA-B5B7-171E-B0657C2C3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9112" y="3111518"/>
            <a:ext cx="1878093" cy="15046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87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0F874A-0D62-FAFF-9437-EB8F6D5F9FFB}"/>
              </a:ext>
            </a:extLst>
          </p:cNvPr>
          <p:cNvSpPr>
            <a:spLocks noGrp="1"/>
          </p:cNvSpPr>
          <p:nvPr>
            <p:ph sz="quarter" idx="14"/>
          </p:nvPr>
        </p:nvSpPr>
        <p:spPr>
          <a:xfrm>
            <a:off x="5219701" y="1399570"/>
            <a:ext cx="6057900" cy="4543425"/>
          </a:xfrm>
        </p:spPr>
        <p:txBody>
          <a:bodyPr>
            <a:normAutofit lnSpcReduction="10000"/>
          </a:bodyPr>
          <a:lstStyle/>
          <a:p>
            <a:pPr marL="457200" indent="-457200">
              <a:buFont typeface="Arial" panose="020B0604020202020204" pitchFamily="34" charset="0"/>
              <a:buChar char="•"/>
            </a:pPr>
            <a:r>
              <a:rPr lang="en-US">
                <a:solidFill>
                  <a:srgbClr val="002060"/>
                </a:solidFill>
              </a:rPr>
              <a:t>For any contract that is executed on or after December 27, 2021</a:t>
            </a:r>
          </a:p>
          <a:p>
            <a:pPr marL="457200" indent="-457200">
              <a:buFont typeface="Arial" panose="020B0604020202020204" pitchFamily="34" charset="0"/>
              <a:buChar char="•"/>
            </a:pPr>
            <a:endParaRPr lang="en-US">
              <a:solidFill>
                <a:srgbClr val="002060"/>
              </a:solidFill>
            </a:endParaRPr>
          </a:p>
          <a:p>
            <a:pPr marL="457200" indent="-457200">
              <a:buFont typeface="Arial" panose="020B0604020202020204" pitchFamily="34" charset="0"/>
              <a:buChar char="•"/>
            </a:pPr>
            <a:r>
              <a:rPr lang="en-US">
                <a:solidFill>
                  <a:srgbClr val="002060"/>
                </a:solidFill>
              </a:rPr>
              <a:t>Covered entities are required to make this information available “reasonably in advance” of a contract being entered, extended, or renewed</a:t>
            </a:r>
          </a:p>
          <a:p>
            <a:pPr marL="457200" indent="-457200">
              <a:buFont typeface="Arial" panose="020B0604020202020204" pitchFamily="34" charset="0"/>
              <a:buChar char="•"/>
            </a:pPr>
            <a:endParaRPr lang="en-US">
              <a:solidFill>
                <a:srgbClr val="002060"/>
              </a:solidFill>
            </a:endParaRPr>
          </a:p>
          <a:p>
            <a:pPr marL="457200" indent="-457200">
              <a:buFont typeface="Arial" panose="020B0604020202020204" pitchFamily="34" charset="0"/>
              <a:buChar char="•"/>
            </a:pPr>
            <a:r>
              <a:rPr lang="en-US">
                <a:solidFill>
                  <a:srgbClr val="002060"/>
                </a:solidFill>
              </a:rPr>
              <a:t>Any changes in the disclosures need to be conveyed as soon as practicable (generally within 60 days)</a:t>
            </a:r>
          </a:p>
        </p:txBody>
      </p:sp>
      <p:sp>
        <p:nvSpPr>
          <p:cNvPr id="4" name="Title 3">
            <a:extLst>
              <a:ext uri="{FF2B5EF4-FFF2-40B4-BE49-F238E27FC236}">
                <a16:creationId xmlns:a16="http://schemas.microsoft.com/office/drawing/2014/main" id="{645BD5BA-D4DA-859B-23A9-EC117040D6A8}"/>
              </a:ext>
            </a:extLst>
          </p:cNvPr>
          <p:cNvSpPr>
            <a:spLocks noGrp="1"/>
          </p:cNvSpPr>
          <p:nvPr>
            <p:ph type="title"/>
          </p:nvPr>
        </p:nvSpPr>
        <p:spPr>
          <a:xfrm>
            <a:off x="541538" y="333829"/>
            <a:ext cx="10736063" cy="907697"/>
          </a:xfrm>
        </p:spPr>
        <p:txBody>
          <a:bodyPr/>
          <a:lstStyle/>
          <a:p>
            <a:r>
              <a:rPr lang="en-US" b="1"/>
              <a:t>When are disclosures required?</a:t>
            </a:r>
          </a:p>
        </p:txBody>
      </p:sp>
      <p:pic>
        <p:nvPicPr>
          <p:cNvPr id="8194" name="Picture 2">
            <a:extLst>
              <a:ext uri="{FF2B5EF4-FFF2-40B4-BE49-F238E27FC236}">
                <a16:creationId xmlns:a16="http://schemas.microsoft.com/office/drawing/2014/main" id="{5437C97E-5940-A035-779E-FD6FD72EBE99}"/>
              </a:ext>
            </a:extLst>
          </p:cNvPr>
          <p:cNvPicPr>
            <a:picLocks noGrp="1" noChangeAspect="1" noChangeArrowheads="1"/>
          </p:cNvPicPr>
          <p:nvPr>
            <p:ph type="pic" sz="quarter" idx="15"/>
          </p:nvPr>
        </p:nvPicPr>
        <p:blipFill rotWithShape="1">
          <a:blip r:embed="rId2">
            <a:extLst>
              <a:ext uri="{28A0092B-C50C-407E-A947-70E740481C1C}">
                <a14:useLocalDpi xmlns:a14="http://schemas.microsoft.com/office/drawing/2010/main" val="0"/>
              </a:ext>
            </a:extLst>
          </a:blip>
          <a:srcRect t="1881" b="266"/>
          <a:stretch/>
        </p:blipFill>
        <p:spPr bwMode="auto">
          <a:xfrm>
            <a:off x="267128" y="1633591"/>
            <a:ext cx="4665044" cy="3421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96D37A-B30A-BF90-F861-C0606EEBA85B}"/>
              </a:ext>
            </a:extLst>
          </p:cNvPr>
          <p:cNvSpPr txBox="1"/>
          <p:nvPr/>
        </p:nvSpPr>
        <p:spPr>
          <a:xfrm>
            <a:off x="1176752" y="4655112"/>
            <a:ext cx="2845795" cy="523220"/>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chivo"/>
                <a:ea typeface="+mn-ea"/>
                <a:cs typeface="+mn-cs"/>
              </a:rPr>
              <a:t>2021</a:t>
            </a:r>
          </a:p>
        </p:txBody>
      </p:sp>
    </p:spTree>
    <p:extLst>
      <p:ext uri="{BB962C8B-B14F-4D97-AF65-F5344CB8AC3E}">
        <p14:creationId xmlns:p14="http://schemas.microsoft.com/office/powerpoint/2010/main" val="317121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5AB904-30A4-8C4B-9B35-614E4CF739F7}"/>
              </a:ext>
            </a:extLst>
          </p:cNvPr>
          <p:cNvSpPr>
            <a:spLocks noGrp="1"/>
          </p:cNvSpPr>
          <p:nvPr>
            <p:ph type="title"/>
          </p:nvPr>
        </p:nvSpPr>
        <p:spPr/>
        <p:txBody>
          <a:bodyPr/>
          <a:lstStyle/>
          <a:p>
            <a:r>
              <a:rPr lang="en-US" b="1" dirty="0"/>
              <a:t>Welcome</a:t>
            </a:r>
          </a:p>
        </p:txBody>
      </p:sp>
      <p:sp>
        <p:nvSpPr>
          <p:cNvPr id="6" name="Text Placeholder 5">
            <a:extLst>
              <a:ext uri="{FF2B5EF4-FFF2-40B4-BE49-F238E27FC236}">
                <a16:creationId xmlns:a16="http://schemas.microsoft.com/office/drawing/2014/main" id="{048D018E-7007-0443-803D-E93F892DAF47}"/>
              </a:ext>
            </a:extLst>
          </p:cNvPr>
          <p:cNvSpPr>
            <a:spLocks noGrp="1"/>
          </p:cNvSpPr>
          <p:nvPr>
            <p:ph type="body" idx="1"/>
          </p:nvPr>
        </p:nvSpPr>
        <p:spPr>
          <a:xfrm>
            <a:off x="5791200" y="3205651"/>
            <a:ext cx="4038601" cy="2427287"/>
          </a:xfrm>
        </p:spPr>
        <p:txBody>
          <a:bodyPr>
            <a:normAutofit/>
          </a:bodyPr>
          <a:lstStyle/>
          <a:p>
            <a:r>
              <a:rPr lang="en-US" sz="3200" b="1" dirty="0">
                <a:solidFill>
                  <a:schemeClr val="bg2"/>
                </a:solidFill>
              </a:rPr>
              <a:t>Jeffrey Kluever</a:t>
            </a:r>
          </a:p>
          <a:p>
            <a:r>
              <a:rPr lang="en-US" sz="2400" dirty="0">
                <a:solidFill>
                  <a:schemeClr val="bg2"/>
                </a:solidFill>
              </a:rPr>
              <a:t>Executive Director</a:t>
            </a:r>
          </a:p>
          <a:p>
            <a:r>
              <a:rPr lang="en-US" sz="2400" dirty="0">
                <a:solidFill>
                  <a:schemeClr val="bg2"/>
                </a:solidFill>
              </a:rPr>
              <a:t>Business Health Care Group</a:t>
            </a:r>
          </a:p>
        </p:txBody>
      </p:sp>
      <p:sp>
        <p:nvSpPr>
          <p:cNvPr id="4" name="Footer Placeholder 3">
            <a:extLst>
              <a:ext uri="{FF2B5EF4-FFF2-40B4-BE49-F238E27FC236}">
                <a16:creationId xmlns:a16="http://schemas.microsoft.com/office/drawing/2014/main" id="{AD222A38-1D53-B44E-B83C-51039B8DDD97}"/>
              </a:ext>
            </a:extLst>
          </p:cNvPr>
          <p:cNvSpPr>
            <a:spLocks noGrp="1"/>
          </p:cNvSpPr>
          <p:nvPr>
            <p:ph type="ftr" sz="quarter" idx="11"/>
          </p:nvPr>
        </p:nvSpPr>
        <p:spPr/>
        <p:txBody>
          <a:bodyPr/>
          <a:lstStyle/>
          <a:p>
            <a:r>
              <a:rPr lang="en-US" dirty="0">
                <a:solidFill>
                  <a:srgbClr val="212C65"/>
                </a:solidFill>
                <a:latin typeface="Calibri"/>
              </a:rPr>
              <a:t>Business Health Care Group </a:t>
            </a:r>
          </a:p>
        </p:txBody>
      </p:sp>
      <p:sp>
        <p:nvSpPr>
          <p:cNvPr id="5" name="Slide Number Placeholder 4">
            <a:extLst>
              <a:ext uri="{FF2B5EF4-FFF2-40B4-BE49-F238E27FC236}">
                <a16:creationId xmlns:a16="http://schemas.microsoft.com/office/drawing/2014/main" id="{57A50A37-3E0C-1A49-850E-605411C855CC}"/>
              </a:ext>
            </a:extLst>
          </p:cNvPr>
          <p:cNvSpPr>
            <a:spLocks noGrp="1"/>
          </p:cNvSpPr>
          <p:nvPr>
            <p:ph type="sldNum" sz="quarter" idx="12"/>
          </p:nvPr>
        </p:nvSpPr>
        <p:spPr/>
        <p:txBody>
          <a:bodyPr/>
          <a:lstStyle/>
          <a:p>
            <a:fld id="{0627CD93-DB7E-4722-9CC1-C5F1E2275160}" type="slidenum">
              <a:rPr lang="en-US">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3008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ar, Hide, Responsibility, Adversary">
            <a:extLst>
              <a:ext uri="{FF2B5EF4-FFF2-40B4-BE49-F238E27FC236}">
                <a16:creationId xmlns:a16="http://schemas.microsoft.com/office/drawing/2014/main" id="{49E60437-9C2B-3113-5559-62A27C5FC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4" y="1244672"/>
            <a:ext cx="11333787" cy="48573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E8EB38-F217-3E32-49C6-7CC3EBC9D2C8}"/>
              </a:ext>
            </a:extLst>
          </p:cNvPr>
          <p:cNvSpPr>
            <a:spLocks noGrp="1"/>
          </p:cNvSpPr>
          <p:nvPr>
            <p:ph type="title"/>
          </p:nvPr>
        </p:nvSpPr>
        <p:spPr>
          <a:xfrm>
            <a:off x="548640" y="695555"/>
            <a:ext cx="10972800" cy="346249"/>
          </a:xfrm>
        </p:spPr>
        <p:txBody>
          <a:bodyPr/>
          <a:lstStyle/>
          <a:p>
            <a:r>
              <a:rPr lang="en-US" b="1"/>
              <a:t>What must a group health plan do?</a:t>
            </a:r>
          </a:p>
        </p:txBody>
      </p:sp>
      <p:sp>
        <p:nvSpPr>
          <p:cNvPr id="3" name="Slide Number Placeholder 2">
            <a:extLst>
              <a:ext uri="{FF2B5EF4-FFF2-40B4-BE49-F238E27FC236}">
                <a16:creationId xmlns:a16="http://schemas.microsoft.com/office/drawing/2014/main" id="{A5945618-4D92-281E-E751-A51269C261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D0E5-8250-4B4E-AD50-4AE7C928E3A0}" type="slidenum">
              <a:rPr kumimoji="0" lang="en-US" sz="1200" b="0" i="0" u="none" strike="noStrike" kern="1200" cap="none" spc="0" normalizeH="0" baseline="0" noProof="0" smtClean="0">
                <a:ln>
                  <a:noFill/>
                </a:ln>
                <a:solidFill>
                  <a:srgbClr val="8BBCC5"/>
                </a:solidFill>
                <a:effectLst/>
                <a:uLnTx/>
                <a:uFillTx/>
                <a:latin typeface="Archivo" panose="020B0503020202020B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8BBCC5"/>
              </a:solidFill>
              <a:effectLst/>
              <a:uLnTx/>
              <a:uFillTx/>
              <a:latin typeface="Archivo" panose="020B0503020202020B04" pitchFamily="34" charset="77"/>
              <a:ea typeface="+mn-ea"/>
              <a:cs typeface="+mn-cs"/>
            </a:endParaRPr>
          </a:p>
        </p:txBody>
      </p:sp>
      <p:sp>
        <p:nvSpPr>
          <p:cNvPr id="4" name="TextBox 3">
            <a:extLst>
              <a:ext uri="{FF2B5EF4-FFF2-40B4-BE49-F238E27FC236}">
                <a16:creationId xmlns:a16="http://schemas.microsoft.com/office/drawing/2014/main" id="{32CC2F00-E9B7-9207-F0B9-CC9B03371322}"/>
              </a:ext>
            </a:extLst>
          </p:cNvPr>
          <p:cNvSpPr txBox="1"/>
          <p:nvPr/>
        </p:nvSpPr>
        <p:spPr>
          <a:xfrm>
            <a:off x="448639" y="1623315"/>
            <a:ext cx="409527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2060"/>
                </a:solidFill>
                <a:effectLst/>
                <a:uLnTx/>
                <a:uFillTx/>
                <a:latin typeface="Archivo"/>
                <a:ea typeface="+mn-ea"/>
                <a:cs typeface="+mn-cs"/>
              </a:rPr>
              <a:t>YOU are the fiduciary,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2060"/>
                </a:solidFill>
                <a:effectLst/>
                <a:uLnTx/>
                <a:uFillTx/>
                <a:latin typeface="Archivo"/>
                <a:ea typeface="+mn-ea"/>
                <a:cs typeface="+mn-cs"/>
              </a:rPr>
              <a:t>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2060"/>
                </a:solidFill>
                <a:effectLst/>
                <a:uLnTx/>
                <a:uFillTx/>
                <a:latin typeface="Archivo"/>
                <a:ea typeface="+mn-ea"/>
                <a:cs typeface="+mn-cs"/>
              </a:rPr>
              <a:t>YOU are responsible for ensuring that these disclosures happen, </a:t>
            </a:r>
          </a:p>
        </p:txBody>
      </p:sp>
      <p:sp>
        <p:nvSpPr>
          <p:cNvPr id="7" name="TextBox 6">
            <a:extLst>
              <a:ext uri="{FF2B5EF4-FFF2-40B4-BE49-F238E27FC236}">
                <a16:creationId xmlns:a16="http://schemas.microsoft.com/office/drawing/2014/main" id="{0FBF9E3B-2E00-BC5A-1FDB-196A0D1EAD9C}"/>
              </a:ext>
            </a:extLst>
          </p:cNvPr>
          <p:cNvSpPr txBox="1"/>
          <p:nvPr/>
        </p:nvSpPr>
        <p:spPr>
          <a:xfrm>
            <a:off x="7036086" y="3551854"/>
            <a:ext cx="459511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2060"/>
                </a:solidFill>
                <a:effectLst/>
                <a:uLnTx/>
                <a:uFillTx/>
                <a:latin typeface="Archivo"/>
                <a:ea typeface="+mn-ea"/>
                <a:cs typeface="+mn-cs"/>
              </a:rPr>
              <a:t>and then for evaluating them and considering potential alternatives</a:t>
            </a:r>
            <a:endParaRPr kumimoji="0" lang="en-US" sz="3200" b="0" i="0" u="none" strike="noStrike" kern="1200" cap="none" spc="0" normalizeH="0" baseline="0" noProof="0">
              <a:ln>
                <a:noFill/>
              </a:ln>
              <a:solidFill>
                <a:prstClr val="black"/>
              </a:solidFill>
              <a:effectLst/>
              <a:uLnTx/>
              <a:uFillTx/>
              <a:latin typeface="Archivo"/>
              <a:ea typeface="+mn-ea"/>
              <a:cs typeface="+mn-cs"/>
            </a:endParaRPr>
          </a:p>
        </p:txBody>
      </p:sp>
    </p:spTree>
    <p:extLst>
      <p:ext uri="{BB962C8B-B14F-4D97-AF65-F5344CB8AC3E}">
        <p14:creationId xmlns:p14="http://schemas.microsoft.com/office/powerpoint/2010/main" val="741018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9B35994-A083-11D5-4011-3323EEF4EB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84" r="35909" b="-1"/>
          <a:stretch/>
        </p:blipFill>
        <p:spPr bwMode="auto">
          <a:xfrm>
            <a:off x="7526956" y="0"/>
            <a:ext cx="4665044" cy="6072027"/>
          </a:xfrm>
          <a:prstGeom prst="rect">
            <a:avLst/>
          </a:prstGeom>
          <a:solidFill>
            <a:srgbClr val="FFFFFF"/>
          </a:solidFill>
        </p:spPr>
      </p:pic>
      <p:pic>
        <p:nvPicPr>
          <p:cNvPr id="18" name="Picture Placeholder 17">
            <a:extLst>
              <a:ext uri="{FF2B5EF4-FFF2-40B4-BE49-F238E27FC236}">
                <a16:creationId xmlns:a16="http://schemas.microsoft.com/office/drawing/2014/main" id="{8B2CA237-6734-FB45-11F7-49F223FE7CC3}"/>
              </a:ext>
            </a:extLst>
          </p:cNvPr>
          <p:cNvPicPr>
            <a:picLocks noGrp="1" noChangeAspect="1"/>
          </p:cNvPicPr>
          <p:nvPr>
            <p:ph type="pic" sz="quarter" idx="16"/>
          </p:nvPr>
        </p:nvPicPr>
        <p:blipFill rotWithShape="1">
          <a:blip r:embed="rId3"/>
          <a:srcRect l="16667" r="3295"/>
          <a:stretch/>
        </p:blipFill>
        <p:spPr>
          <a:xfrm>
            <a:off x="6380204" y="2529841"/>
            <a:ext cx="2753521" cy="2293502"/>
          </a:xfrm>
          <a:prstGeom prst="rect">
            <a:avLst/>
          </a:prstGeom>
          <a:noFill/>
        </p:spPr>
      </p:pic>
      <p:sp>
        <p:nvSpPr>
          <p:cNvPr id="15" name="Content Placeholder 14">
            <a:extLst>
              <a:ext uri="{FF2B5EF4-FFF2-40B4-BE49-F238E27FC236}">
                <a16:creationId xmlns:a16="http://schemas.microsoft.com/office/drawing/2014/main" id="{AF6CEB06-40E4-45F6-5DFF-D08B96D09FF4}"/>
              </a:ext>
            </a:extLst>
          </p:cNvPr>
          <p:cNvSpPr>
            <a:spLocks noGrp="1"/>
          </p:cNvSpPr>
          <p:nvPr>
            <p:ph sz="quarter" idx="14"/>
          </p:nvPr>
        </p:nvSpPr>
        <p:spPr>
          <a:xfrm>
            <a:off x="339046" y="1241527"/>
            <a:ext cx="6041157" cy="4706778"/>
          </a:xfrm>
        </p:spPr>
        <p:txBody>
          <a:bodyPr anchor="ctr">
            <a:normAutofit/>
          </a:bodyPr>
          <a:lstStyle/>
          <a:p>
            <a:pPr marL="457200" indent="-457200">
              <a:buFont typeface="Arial" panose="020B0604020202020204" pitchFamily="34" charset="0"/>
              <a:buChar char="•"/>
            </a:pPr>
            <a:r>
              <a:rPr lang="en-US">
                <a:solidFill>
                  <a:srgbClr val="002060"/>
                </a:solidFill>
              </a:rPr>
              <a:t>To enforce the provision, contracts entered into without adequate disclosure will be deemed prohibited transactions</a:t>
            </a:r>
          </a:p>
          <a:p>
            <a:endParaRPr lang="en-US">
              <a:solidFill>
                <a:srgbClr val="002060"/>
              </a:solidFill>
            </a:endParaRPr>
          </a:p>
          <a:p>
            <a:pPr marL="457200" indent="-457200">
              <a:buFont typeface="Arial" panose="020B0604020202020204" pitchFamily="34" charset="0"/>
              <a:buChar char="•"/>
            </a:pPr>
            <a:r>
              <a:rPr lang="en-US">
                <a:solidFill>
                  <a:srgbClr val="002060"/>
                </a:solidFill>
              </a:rPr>
              <a:t>There are limited exceptions</a:t>
            </a:r>
          </a:p>
          <a:p>
            <a:endParaRPr lang="en-US" sz="1300"/>
          </a:p>
        </p:txBody>
      </p:sp>
      <p:sp>
        <p:nvSpPr>
          <p:cNvPr id="8" name="Title 7">
            <a:extLst>
              <a:ext uri="{FF2B5EF4-FFF2-40B4-BE49-F238E27FC236}">
                <a16:creationId xmlns:a16="http://schemas.microsoft.com/office/drawing/2014/main" id="{26711DD1-16EF-C213-B499-DE6538D31EB4}"/>
              </a:ext>
            </a:extLst>
          </p:cNvPr>
          <p:cNvSpPr>
            <a:spLocks noGrp="1"/>
          </p:cNvSpPr>
          <p:nvPr>
            <p:ph type="title"/>
          </p:nvPr>
        </p:nvSpPr>
        <p:spPr>
          <a:xfrm>
            <a:off x="532660" y="333829"/>
            <a:ext cx="6772915" cy="907697"/>
          </a:xfrm>
        </p:spPr>
        <p:txBody>
          <a:bodyPr anchor="ctr">
            <a:normAutofit/>
          </a:bodyPr>
          <a:lstStyle/>
          <a:p>
            <a:r>
              <a:rPr lang="en-US" b="1"/>
              <a:t>What must a group health plan do? (Cont.)</a:t>
            </a:r>
          </a:p>
        </p:txBody>
      </p:sp>
    </p:spTree>
    <p:extLst>
      <p:ext uri="{BB962C8B-B14F-4D97-AF65-F5344CB8AC3E}">
        <p14:creationId xmlns:p14="http://schemas.microsoft.com/office/powerpoint/2010/main" val="67746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8B2CA237-6734-FB45-11F7-49F223FE7CC3}"/>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12482" t="-1256" r="20852" b="1256"/>
          <a:stretch/>
        </p:blipFill>
        <p:spPr>
          <a:xfrm>
            <a:off x="615925" y="1684658"/>
            <a:ext cx="3817456" cy="3817456"/>
          </a:xfrm>
          <a:prstGeom prst="rect">
            <a:avLst/>
          </a:prstGeom>
          <a:noFill/>
        </p:spPr>
      </p:pic>
      <p:sp>
        <p:nvSpPr>
          <p:cNvPr id="15" name="Content Placeholder 14">
            <a:extLst>
              <a:ext uri="{FF2B5EF4-FFF2-40B4-BE49-F238E27FC236}">
                <a16:creationId xmlns:a16="http://schemas.microsoft.com/office/drawing/2014/main" id="{AF6CEB06-40E4-45F6-5DFF-D08B96D09FF4}"/>
              </a:ext>
            </a:extLst>
          </p:cNvPr>
          <p:cNvSpPr>
            <a:spLocks noGrp="1"/>
          </p:cNvSpPr>
          <p:nvPr>
            <p:ph sz="quarter" idx="14"/>
          </p:nvPr>
        </p:nvSpPr>
        <p:spPr>
          <a:xfrm>
            <a:off x="4613097" y="1400075"/>
            <a:ext cx="6986427" cy="4543425"/>
          </a:xfrm>
        </p:spPr>
        <p:txBody>
          <a:bodyPr anchor="ctr">
            <a:normAutofit/>
          </a:bodyPr>
          <a:lstStyle/>
          <a:p>
            <a:pPr lvl="1" indent="0">
              <a:buNone/>
            </a:pPr>
            <a:r>
              <a:rPr lang="en-US">
                <a:solidFill>
                  <a:srgbClr val="002060"/>
                </a:solidFill>
              </a:rPr>
              <a:t>Exceptions that will not be deemed prohibited transactions:</a:t>
            </a:r>
            <a:br>
              <a:rPr lang="en-US">
                <a:solidFill>
                  <a:srgbClr val="002060"/>
                </a:solidFill>
              </a:rPr>
            </a:br>
            <a:endParaRPr lang="en-US">
              <a:solidFill>
                <a:srgbClr val="002060"/>
              </a:solidFill>
            </a:endParaRPr>
          </a:p>
          <a:p>
            <a:pPr lvl="1"/>
            <a:r>
              <a:rPr lang="en-US">
                <a:solidFill>
                  <a:srgbClr val="002060"/>
                </a:solidFill>
              </a:rPr>
              <a:t>If the information shared with plan sponsor was in </a:t>
            </a:r>
            <a:r>
              <a:rPr lang="en-US" b="1" u="sng">
                <a:solidFill>
                  <a:srgbClr val="002060"/>
                </a:solidFill>
              </a:rPr>
              <a:t>error</a:t>
            </a:r>
            <a:r>
              <a:rPr lang="en-US">
                <a:solidFill>
                  <a:srgbClr val="002060"/>
                </a:solidFill>
              </a:rPr>
              <a:t>, and the covered entity was acting in good faith, and if they send a correction to plan sponsor within 30 days of discovering the error or omission</a:t>
            </a:r>
            <a:br>
              <a:rPr lang="en-US" sz="2000">
                <a:solidFill>
                  <a:srgbClr val="002060"/>
                </a:solidFill>
              </a:rPr>
            </a:br>
            <a:endParaRPr lang="en-US" sz="2000">
              <a:solidFill>
                <a:srgbClr val="002060"/>
              </a:solidFill>
            </a:endParaRPr>
          </a:p>
        </p:txBody>
      </p:sp>
      <p:sp>
        <p:nvSpPr>
          <p:cNvPr id="8" name="Title 7">
            <a:extLst>
              <a:ext uri="{FF2B5EF4-FFF2-40B4-BE49-F238E27FC236}">
                <a16:creationId xmlns:a16="http://schemas.microsoft.com/office/drawing/2014/main" id="{26711DD1-16EF-C213-B499-DE6538D31EB4}"/>
              </a:ext>
            </a:extLst>
          </p:cNvPr>
          <p:cNvSpPr>
            <a:spLocks noGrp="1"/>
          </p:cNvSpPr>
          <p:nvPr>
            <p:ph type="title"/>
          </p:nvPr>
        </p:nvSpPr>
        <p:spPr>
          <a:xfrm>
            <a:off x="557705" y="292733"/>
            <a:ext cx="8658214" cy="907697"/>
          </a:xfrm>
        </p:spPr>
        <p:txBody>
          <a:bodyPr anchor="ctr">
            <a:normAutofit/>
          </a:bodyPr>
          <a:lstStyle/>
          <a:p>
            <a:r>
              <a:rPr lang="en-US" b="1"/>
              <a:t>What must a group health plan do? (Cont.)</a:t>
            </a:r>
          </a:p>
        </p:txBody>
      </p:sp>
    </p:spTree>
    <p:extLst>
      <p:ext uri="{BB962C8B-B14F-4D97-AF65-F5344CB8AC3E}">
        <p14:creationId xmlns:p14="http://schemas.microsoft.com/office/powerpoint/2010/main" val="1064968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F6CEB06-40E4-45F6-5DFF-D08B96D09FF4}"/>
              </a:ext>
            </a:extLst>
          </p:cNvPr>
          <p:cNvSpPr>
            <a:spLocks noGrp="1"/>
          </p:cNvSpPr>
          <p:nvPr>
            <p:ph sz="quarter" idx="14"/>
          </p:nvPr>
        </p:nvSpPr>
        <p:spPr/>
        <p:txBody>
          <a:bodyPr anchor="ctr">
            <a:normAutofit/>
          </a:bodyPr>
          <a:lstStyle/>
          <a:p>
            <a:pPr lvl="1" indent="0">
              <a:buNone/>
            </a:pPr>
            <a:r>
              <a:rPr lang="en-US" sz="2800">
                <a:solidFill>
                  <a:srgbClr val="002060"/>
                </a:solidFill>
              </a:rPr>
              <a:t>Exceptions that will not be deemed prohibited transactions:</a:t>
            </a:r>
            <a:br>
              <a:rPr lang="en-US" sz="2800">
                <a:solidFill>
                  <a:srgbClr val="002060"/>
                </a:solidFill>
              </a:rPr>
            </a:br>
            <a:endParaRPr lang="en-US" sz="2800">
              <a:solidFill>
                <a:srgbClr val="002060"/>
              </a:solidFill>
            </a:endParaRPr>
          </a:p>
          <a:p>
            <a:pPr lvl="1"/>
            <a:r>
              <a:rPr lang="en-US" sz="2800">
                <a:solidFill>
                  <a:srgbClr val="002060"/>
                </a:solidFill>
              </a:rPr>
              <a:t>If the plan sponsor did not know that the covered service provider would fail to make the disclosures, and </a:t>
            </a:r>
            <a:r>
              <a:rPr lang="en-US" sz="2800" b="1" u="sng">
                <a:solidFill>
                  <a:srgbClr val="002060"/>
                </a:solidFill>
              </a:rPr>
              <a:t>reasonably believed</a:t>
            </a:r>
            <a:r>
              <a:rPr lang="en-US" sz="2800">
                <a:solidFill>
                  <a:srgbClr val="002060"/>
                </a:solidFill>
              </a:rPr>
              <a:t> that the required information was disclosed</a:t>
            </a:r>
            <a:br>
              <a:rPr lang="en-US" sz="2800">
                <a:solidFill>
                  <a:srgbClr val="002060"/>
                </a:solidFill>
              </a:rPr>
            </a:br>
            <a:endParaRPr lang="en-US" sz="2800">
              <a:solidFill>
                <a:srgbClr val="002060"/>
              </a:solidFill>
            </a:endParaRPr>
          </a:p>
          <a:p>
            <a:endParaRPr lang="en-US" sz="1300"/>
          </a:p>
        </p:txBody>
      </p:sp>
      <p:sp>
        <p:nvSpPr>
          <p:cNvPr id="8" name="Title 7">
            <a:extLst>
              <a:ext uri="{FF2B5EF4-FFF2-40B4-BE49-F238E27FC236}">
                <a16:creationId xmlns:a16="http://schemas.microsoft.com/office/drawing/2014/main" id="{26711DD1-16EF-C213-B499-DE6538D31EB4}"/>
              </a:ext>
            </a:extLst>
          </p:cNvPr>
          <p:cNvSpPr>
            <a:spLocks noGrp="1"/>
          </p:cNvSpPr>
          <p:nvPr>
            <p:ph type="title"/>
          </p:nvPr>
        </p:nvSpPr>
        <p:spPr>
          <a:xfrm>
            <a:off x="452285" y="333829"/>
            <a:ext cx="6776556" cy="907697"/>
          </a:xfrm>
        </p:spPr>
        <p:txBody>
          <a:bodyPr anchor="ctr">
            <a:normAutofit/>
          </a:bodyPr>
          <a:lstStyle/>
          <a:p>
            <a:r>
              <a:rPr lang="en-US" b="1"/>
              <a:t>What must a group health plan do? (Cont.)</a:t>
            </a:r>
          </a:p>
        </p:txBody>
      </p:sp>
      <p:pic>
        <p:nvPicPr>
          <p:cNvPr id="4100" name="Picture 4" descr="46,016 Exception Images, Stock Photos &amp; Vectors | Shutterstock">
            <a:extLst>
              <a:ext uri="{FF2B5EF4-FFF2-40B4-BE49-F238E27FC236}">
                <a16:creationId xmlns:a16="http://schemas.microsoft.com/office/drawing/2014/main" id="{4A78AED9-47F1-F670-836C-81D6533D3D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473"/>
          <a:stretch/>
        </p:blipFill>
        <p:spPr bwMode="auto">
          <a:xfrm>
            <a:off x="7301246" y="2201662"/>
            <a:ext cx="3988505" cy="259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61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F6CEB06-40E4-45F6-5DFF-D08B96D09FF4}"/>
              </a:ext>
            </a:extLst>
          </p:cNvPr>
          <p:cNvSpPr>
            <a:spLocks noGrp="1"/>
          </p:cNvSpPr>
          <p:nvPr>
            <p:ph sz="quarter" idx="31"/>
          </p:nvPr>
        </p:nvSpPr>
        <p:spPr>
          <a:xfrm>
            <a:off x="6426127" y="1841108"/>
            <a:ext cx="4800600" cy="4343400"/>
          </a:xfrm>
        </p:spPr>
        <p:txBody>
          <a:bodyPr anchor="ctr">
            <a:normAutofit/>
          </a:bodyPr>
          <a:lstStyle/>
          <a:p>
            <a:pPr lvl="1" indent="0">
              <a:buNone/>
            </a:pPr>
            <a:r>
              <a:rPr lang="en-US"/>
              <a:t>Exceptions that will not be deemed prohibited transactions:</a:t>
            </a:r>
            <a:br>
              <a:rPr lang="en-US"/>
            </a:br>
            <a:endParaRPr lang="en-US"/>
          </a:p>
          <a:p>
            <a:pPr marL="342900" indent="-342900">
              <a:buFont typeface="Arial" panose="020B0604020202020204" pitchFamily="34" charset="0"/>
              <a:buChar char="•"/>
            </a:pPr>
            <a:r>
              <a:rPr kumimoji="0" lang="en-US" sz="2400" b="0" i="0" u="none" strike="noStrike" kern="1200" cap="none" spc="0" normalizeH="0" baseline="0" noProof="0">
                <a:ln>
                  <a:noFill/>
                </a:ln>
                <a:effectLst/>
                <a:uLnTx/>
                <a:uFillTx/>
              </a:rPr>
              <a:t>If the plan sponsor, when the failure to disclose was discovered, </a:t>
            </a:r>
            <a:r>
              <a:rPr kumimoji="0" lang="en-US" sz="2400" b="1" i="0" u="sng" strike="noStrike" kern="1200" cap="none" spc="0" normalizeH="0" baseline="0" noProof="0">
                <a:ln>
                  <a:noFill/>
                </a:ln>
                <a:effectLst/>
                <a:uLnTx/>
                <a:uFillTx/>
              </a:rPr>
              <a:t>requests in writing</a:t>
            </a:r>
            <a:r>
              <a:rPr kumimoji="0" lang="en-US" sz="2400" b="0" i="0" u="none" strike="noStrike" kern="1200" cap="none" spc="0" normalizeH="0" baseline="0" noProof="0">
                <a:ln>
                  <a:noFill/>
                </a:ln>
                <a:effectLst/>
                <a:uLnTx/>
                <a:uFillTx/>
              </a:rPr>
              <a:t> that the covered entity furnish the required information</a:t>
            </a:r>
            <a:endParaRPr lang="en-US" sz="2400"/>
          </a:p>
        </p:txBody>
      </p:sp>
      <p:pic>
        <p:nvPicPr>
          <p:cNvPr id="5130" name="Picture 10" descr="Chapter 33. Conducting a Direct Action Campaign | Section 2. Writing  Letters to the Editor | Main Section | Community Tool Box">
            <a:extLst>
              <a:ext uri="{FF2B5EF4-FFF2-40B4-BE49-F238E27FC236}">
                <a16:creationId xmlns:a16="http://schemas.microsoft.com/office/drawing/2014/main" id="{1D2F442C-CEEF-EEC6-B969-AAA5EBB9DF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54" r="14768" b="-3"/>
          <a:stretch/>
        </p:blipFill>
        <p:spPr bwMode="auto">
          <a:xfrm>
            <a:off x="924613" y="1565804"/>
            <a:ext cx="4800600" cy="4343400"/>
          </a:xfrm>
          <a:prstGeom prst="roundRect">
            <a:avLst>
              <a:gd name="adj" fmla="val 6024"/>
            </a:avLst>
          </a:prstGeom>
          <a:solidFill>
            <a:srgbClr val="FFFFFF"/>
          </a:solidFill>
          <a:ln w="12700">
            <a:solidFill>
              <a:schemeClr val="tx2"/>
            </a:solidFill>
            <a:prstDash val="sysDash"/>
          </a:ln>
        </p:spPr>
      </p:pic>
      <p:sp>
        <p:nvSpPr>
          <p:cNvPr id="8" name="Title 7">
            <a:extLst>
              <a:ext uri="{FF2B5EF4-FFF2-40B4-BE49-F238E27FC236}">
                <a16:creationId xmlns:a16="http://schemas.microsoft.com/office/drawing/2014/main" id="{26711DD1-16EF-C213-B499-DE6538D31EB4}"/>
              </a:ext>
            </a:extLst>
          </p:cNvPr>
          <p:cNvSpPr>
            <a:spLocks noGrp="1"/>
          </p:cNvSpPr>
          <p:nvPr>
            <p:ph type="title"/>
          </p:nvPr>
        </p:nvSpPr>
        <p:spPr>
          <a:xfrm>
            <a:off x="548639" y="501969"/>
            <a:ext cx="10968955" cy="731520"/>
          </a:xfrm>
        </p:spPr>
        <p:txBody>
          <a:bodyPr anchor="ctr">
            <a:normAutofit/>
          </a:bodyPr>
          <a:lstStyle/>
          <a:p>
            <a:r>
              <a:rPr lang="en-US" b="1"/>
              <a:t>What must a group health plan do? (Cont.)</a:t>
            </a:r>
          </a:p>
        </p:txBody>
      </p:sp>
    </p:spTree>
    <p:extLst>
      <p:ext uri="{BB962C8B-B14F-4D97-AF65-F5344CB8AC3E}">
        <p14:creationId xmlns:p14="http://schemas.microsoft.com/office/powerpoint/2010/main" val="152704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F6CEB06-40E4-45F6-5DFF-D08B96D09FF4}"/>
              </a:ext>
            </a:extLst>
          </p:cNvPr>
          <p:cNvSpPr>
            <a:spLocks noGrp="1"/>
          </p:cNvSpPr>
          <p:nvPr>
            <p:ph sz="quarter" idx="14"/>
          </p:nvPr>
        </p:nvSpPr>
        <p:spPr>
          <a:xfrm>
            <a:off x="322146" y="1349274"/>
            <a:ext cx="6255635" cy="4543425"/>
          </a:xfrm>
        </p:spPr>
        <p:txBody>
          <a:bodyPr anchor="ctr">
            <a:normAutofit/>
          </a:bodyPr>
          <a:lstStyle/>
          <a:p>
            <a:pPr lvl="1" indent="0">
              <a:buNone/>
            </a:pPr>
            <a:r>
              <a:rPr lang="en-US" sz="2800">
                <a:solidFill>
                  <a:srgbClr val="002060"/>
                </a:solidFill>
              </a:rPr>
              <a:t>Exceptions that will not be deemed prohibited transactions:</a:t>
            </a:r>
            <a:br>
              <a:rPr lang="en-US" sz="2800">
                <a:solidFill>
                  <a:srgbClr val="002060"/>
                </a:solidFill>
              </a:rPr>
            </a:br>
            <a:endParaRPr lang="en-US" sz="2800">
              <a:solidFill>
                <a:srgbClr val="002060"/>
              </a:solidFill>
            </a:endParaRPr>
          </a:p>
          <a:p>
            <a:pPr marL="571500" lvl="1" indent="-342900"/>
            <a:r>
              <a:rPr lang="en-US" sz="2800">
                <a:solidFill>
                  <a:srgbClr val="002060"/>
                </a:solidFill>
              </a:rPr>
              <a:t>If the covered entity fails to comply with a written request, and within 90 days, the plan sponsor </a:t>
            </a:r>
            <a:r>
              <a:rPr lang="en-US" sz="2800" b="1" u="sng">
                <a:solidFill>
                  <a:srgbClr val="002060"/>
                </a:solidFill>
              </a:rPr>
              <a:t>notifies the Secretary of Labor</a:t>
            </a:r>
            <a:r>
              <a:rPr lang="en-US" sz="2800">
                <a:solidFill>
                  <a:srgbClr val="002060"/>
                </a:solidFill>
              </a:rPr>
              <a:t> of this failure</a:t>
            </a:r>
          </a:p>
          <a:p>
            <a:pPr lvl="1" indent="0">
              <a:buNone/>
            </a:pPr>
            <a:endParaRPr lang="en-US" sz="2000">
              <a:solidFill>
                <a:srgbClr val="002060"/>
              </a:solidFill>
            </a:endParaRPr>
          </a:p>
        </p:txBody>
      </p:sp>
      <p:sp>
        <p:nvSpPr>
          <p:cNvPr id="8" name="Title 7">
            <a:extLst>
              <a:ext uri="{FF2B5EF4-FFF2-40B4-BE49-F238E27FC236}">
                <a16:creationId xmlns:a16="http://schemas.microsoft.com/office/drawing/2014/main" id="{26711DD1-16EF-C213-B499-DE6538D31EB4}"/>
              </a:ext>
            </a:extLst>
          </p:cNvPr>
          <p:cNvSpPr>
            <a:spLocks noGrp="1"/>
          </p:cNvSpPr>
          <p:nvPr>
            <p:ph type="title"/>
          </p:nvPr>
        </p:nvSpPr>
        <p:spPr>
          <a:xfrm>
            <a:off x="626946" y="333829"/>
            <a:ext cx="8480511" cy="907697"/>
          </a:xfrm>
        </p:spPr>
        <p:txBody>
          <a:bodyPr anchor="ctr">
            <a:normAutofit/>
          </a:bodyPr>
          <a:lstStyle/>
          <a:p>
            <a:r>
              <a:rPr lang="en-US" b="1"/>
              <a:t>What must a group health plan do? (Cont.)</a:t>
            </a:r>
          </a:p>
        </p:txBody>
      </p:sp>
      <p:pic>
        <p:nvPicPr>
          <p:cNvPr id="6" name="Picture 5" descr="A sign in front of a building&#10;&#10;Description automatically generated with medium confidence">
            <a:extLst>
              <a:ext uri="{FF2B5EF4-FFF2-40B4-BE49-F238E27FC236}">
                <a16:creationId xmlns:a16="http://schemas.microsoft.com/office/drawing/2014/main" id="{39D895A4-C08B-AF69-AAE2-4A3519D02D35}"/>
              </a:ext>
            </a:extLst>
          </p:cNvPr>
          <p:cNvPicPr>
            <a:picLocks noChangeAspect="1"/>
          </p:cNvPicPr>
          <p:nvPr/>
        </p:nvPicPr>
        <p:blipFill rotWithShape="1">
          <a:blip r:embed="rId2">
            <a:extLst>
              <a:ext uri="{28A0092B-C50C-407E-A947-70E740481C1C}">
                <a14:useLocalDpi xmlns:a14="http://schemas.microsoft.com/office/drawing/2010/main" val="0"/>
              </a:ext>
            </a:extLst>
          </a:blip>
          <a:srcRect r="29493"/>
          <a:stretch/>
        </p:blipFill>
        <p:spPr>
          <a:xfrm>
            <a:off x="7039897" y="1487386"/>
            <a:ext cx="4513006" cy="4267200"/>
          </a:xfrm>
          <a:prstGeom prst="rect">
            <a:avLst/>
          </a:prstGeom>
        </p:spPr>
      </p:pic>
    </p:spTree>
    <p:extLst>
      <p:ext uri="{BB962C8B-B14F-4D97-AF65-F5344CB8AC3E}">
        <p14:creationId xmlns:p14="http://schemas.microsoft.com/office/powerpoint/2010/main" val="1551634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C62C61E-824A-8310-B8F6-FEB46224F2D8}"/>
              </a:ext>
            </a:extLst>
          </p:cNvPr>
          <p:cNvPicPr>
            <a:picLocks noGrp="1" noChangeAspect="1"/>
          </p:cNvPicPr>
          <p:nvPr>
            <p:ph type="pic" sz="quarter" idx="15"/>
          </p:nvPr>
        </p:nvPicPr>
        <p:blipFill rotWithShape="1">
          <a:blip r:embed="rId2"/>
          <a:srcRect l="27448" t="27646" r="18668" b="7735"/>
          <a:stretch/>
        </p:blipFill>
        <p:spPr>
          <a:xfrm>
            <a:off x="671415" y="1625601"/>
            <a:ext cx="4374392" cy="3737509"/>
          </a:xfrm>
          <a:prstGeom prst="rect">
            <a:avLst/>
          </a:prstGeom>
        </p:spPr>
      </p:pic>
      <p:sp>
        <p:nvSpPr>
          <p:cNvPr id="5" name="Content Placeholder 4">
            <a:extLst>
              <a:ext uri="{FF2B5EF4-FFF2-40B4-BE49-F238E27FC236}">
                <a16:creationId xmlns:a16="http://schemas.microsoft.com/office/drawing/2014/main" id="{DD382D1B-9309-3DAA-94FB-7DAC89481058}"/>
              </a:ext>
            </a:extLst>
          </p:cNvPr>
          <p:cNvSpPr>
            <a:spLocks noGrp="1"/>
          </p:cNvSpPr>
          <p:nvPr>
            <p:ph sz="quarter" idx="14"/>
          </p:nvPr>
        </p:nvSpPr>
        <p:spPr/>
        <p:txBody>
          <a:bodyPr>
            <a:normAutofit/>
          </a:bodyPr>
          <a:lstStyle/>
          <a:p>
            <a:pPr marL="457200" indent="-457200">
              <a:buFont typeface="Arial" panose="020B0604020202020204" pitchFamily="34" charset="0"/>
              <a:buChar char="•"/>
            </a:pPr>
            <a:r>
              <a:rPr lang="en-US">
                <a:solidFill>
                  <a:srgbClr val="002060"/>
                </a:solidFill>
              </a:rPr>
              <a:t>Consequences for a prohibited transaction</a:t>
            </a:r>
          </a:p>
          <a:p>
            <a:pPr marL="685800" lvl="1" indent="-457200"/>
            <a:r>
              <a:rPr lang="en-US">
                <a:solidFill>
                  <a:srgbClr val="002060"/>
                </a:solidFill>
              </a:rPr>
              <a:t>The plan’s fiduciaries are held responsible, and will be on the hook for a 20 percent penalty (applied to whatever amount is eventually recovered associated with the prohibited transaction)</a:t>
            </a:r>
          </a:p>
          <a:p>
            <a:pPr marL="972820" lvl="2" indent="-457200"/>
            <a:r>
              <a:rPr lang="en-US">
                <a:solidFill>
                  <a:srgbClr val="002060"/>
                </a:solidFill>
              </a:rPr>
              <a:t>The covered entity can also be charged with ERISA civil enforcement provisions, and the Secretary of Labor can also seek to impose civil monetary penalties against them</a:t>
            </a:r>
          </a:p>
          <a:p>
            <a:endParaRPr lang="en-US"/>
          </a:p>
        </p:txBody>
      </p:sp>
      <p:sp>
        <p:nvSpPr>
          <p:cNvPr id="4" name="Title 3">
            <a:extLst>
              <a:ext uri="{FF2B5EF4-FFF2-40B4-BE49-F238E27FC236}">
                <a16:creationId xmlns:a16="http://schemas.microsoft.com/office/drawing/2014/main" id="{D3C84F76-5104-4665-4D53-7A0D4492DEA0}"/>
              </a:ext>
            </a:extLst>
          </p:cNvPr>
          <p:cNvSpPr>
            <a:spLocks noGrp="1"/>
          </p:cNvSpPr>
          <p:nvPr>
            <p:ph type="title"/>
          </p:nvPr>
        </p:nvSpPr>
        <p:spPr>
          <a:xfrm>
            <a:off x="435006" y="333829"/>
            <a:ext cx="10842595" cy="907697"/>
          </a:xfrm>
        </p:spPr>
        <p:txBody>
          <a:bodyPr/>
          <a:lstStyle/>
          <a:p>
            <a:r>
              <a:rPr lang="en-US" b="1"/>
              <a:t>What must a Group health plan do? (Cont.)</a:t>
            </a:r>
          </a:p>
        </p:txBody>
      </p:sp>
    </p:spTree>
    <p:extLst>
      <p:ext uri="{BB962C8B-B14F-4D97-AF65-F5344CB8AC3E}">
        <p14:creationId xmlns:p14="http://schemas.microsoft.com/office/powerpoint/2010/main" val="648299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F7E5FC-EC4A-9F12-E1EB-B52B2E84928C}"/>
              </a:ext>
            </a:extLst>
          </p:cNvPr>
          <p:cNvSpPr>
            <a:spLocks noGrp="1"/>
          </p:cNvSpPr>
          <p:nvPr>
            <p:ph sz="quarter" idx="65"/>
          </p:nvPr>
        </p:nvSpPr>
        <p:spPr>
          <a:xfrm>
            <a:off x="2249386" y="4601785"/>
            <a:ext cx="9497401" cy="1515041"/>
          </a:xfrm>
        </p:spPr>
        <p:txBody>
          <a:bodyPr/>
          <a:lstStyle/>
          <a:p>
            <a:r>
              <a:rPr lang="en-US">
                <a:solidFill>
                  <a:srgbClr val="002060"/>
                </a:solidFill>
              </a:rPr>
              <a:t>Include this in all RFIs and contracts!</a:t>
            </a:r>
          </a:p>
        </p:txBody>
      </p:sp>
      <p:pic>
        <p:nvPicPr>
          <p:cNvPr id="10" name="Picture Placeholder 9" descr="A close-up of a pile of books&#10;&#10;Description automatically generated with low confidence">
            <a:extLst>
              <a:ext uri="{FF2B5EF4-FFF2-40B4-BE49-F238E27FC236}">
                <a16:creationId xmlns:a16="http://schemas.microsoft.com/office/drawing/2014/main" id="{217A80EB-5552-4D08-1AE0-0C3230FD59DE}"/>
              </a:ext>
            </a:extLst>
          </p:cNvPr>
          <p:cNvPicPr>
            <a:picLocks noGrp="1" noChangeAspect="1"/>
          </p:cNvPicPr>
          <p:nvPr>
            <p:ph type="pic" sz="quarter" idx="63"/>
          </p:nvPr>
        </p:nvPicPr>
        <p:blipFill>
          <a:blip r:embed="rId2">
            <a:extLst>
              <a:ext uri="{28A0092B-C50C-407E-A947-70E740481C1C}">
                <a14:useLocalDpi xmlns:a14="http://schemas.microsoft.com/office/drawing/2010/main" val="0"/>
              </a:ext>
            </a:extLst>
          </a:blip>
          <a:srcRect l="16667" r="16667"/>
          <a:stretch>
            <a:fillRect/>
          </a:stretch>
        </p:blipFill>
        <p:spPr/>
      </p:pic>
      <p:sp>
        <p:nvSpPr>
          <p:cNvPr id="4" name="Content Placeholder 3">
            <a:extLst>
              <a:ext uri="{FF2B5EF4-FFF2-40B4-BE49-F238E27FC236}">
                <a16:creationId xmlns:a16="http://schemas.microsoft.com/office/drawing/2014/main" id="{7DFF7CA0-17BC-BE11-2627-0E6AE83BA027}"/>
              </a:ext>
            </a:extLst>
          </p:cNvPr>
          <p:cNvSpPr>
            <a:spLocks noGrp="1"/>
          </p:cNvSpPr>
          <p:nvPr>
            <p:ph sz="quarter" idx="64"/>
          </p:nvPr>
        </p:nvSpPr>
        <p:spPr>
          <a:xfrm>
            <a:off x="2213734" y="3047415"/>
            <a:ext cx="9536478" cy="1485734"/>
          </a:xfrm>
        </p:spPr>
        <p:txBody>
          <a:bodyPr>
            <a:normAutofit fontScale="92500" lnSpcReduction="20000"/>
          </a:bodyPr>
          <a:lstStyle/>
          <a:p>
            <a:r>
              <a:rPr lang="en-US">
                <a:solidFill>
                  <a:srgbClr val="002060"/>
                </a:solidFill>
              </a:rPr>
              <a:t>Further, plan sponsors need to carefully consider the disclosures. Ask tough questions about the disclosed relationships and indirect compensation. Some interactions might be in the best interest of the vendors, but are they in the best interest of the plan beneficiaries? </a:t>
            </a:r>
          </a:p>
        </p:txBody>
      </p:sp>
      <p:pic>
        <p:nvPicPr>
          <p:cNvPr id="12" name="Picture Placeholder 11" descr="A picture containing text, clipart&#10;&#10;Description automatically generated">
            <a:extLst>
              <a:ext uri="{FF2B5EF4-FFF2-40B4-BE49-F238E27FC236}">
                <a16:creationId xmlns:a16="http://schemas.microsoft.com/office/drawing/2014/main" id="{837DBAA4-4E0C-D34F-55C3-3E515ED31513}"/>
              </a:ext>
            </a:extLst>
          </p:cNvPr>
          <p:cNvPicPr>
            <a:picLocks noGrp="1" noChangeAspect="1"/>
          </p:cNvPicPr>
          <p:nvPr>
            <p:ph type="pic" sz="quarter" idx="62"/>
          </p:nvPr>
        </p:nvPicPr>
        <p:blipFill>
          <a:blip r:embed="rId3">
            <a:extLst>
              <a:ext uri="{28A0092B-C50C-407E-A947-70E740481C1C}">
                <a14:useLocalDpi xmlns:a14="http://schemas.microsoft.com/office/drawing/2010/main" val="0"/>
              </a:ext>
            </a:extLst>
          </a:blip>
          <a:srcRect l="73" r="73"/>
          <a:stretch>
            <a:fillRect/>
          </a:stretch>
        </p:blipFill>
        <p:spPr/>
      </p:pic>
      <p:sp>
        <p:nvSpPr>
          <p:cNvPr id="6" name="Content Placeholder 5">
            <a:extLst>
              <a:ext uri="{FF2B5EF4-FFF2-40B4-BE49-F238E27FC236}">
                <a16:creationId xmlns:a16="http://schemas.microsoft.com/office/drawing/2014/main" id="{E331334E-AD39-2189-2804-B89344F1C1DA}"/>
              </a:ext>
            </a:extLst>
          </p:cNvPr>
          <p:cNvSpPr>
            <a:spLocks noGrp="1"/>
          </p:cNvSpPr>
          <p:nvPr>
            <p:ph sz="quarter" idx="28"/>
          </p:nvPr>
        </p:nvSpPr>
        <p:spPr>
          <a:xfrm>
            <a:off x="2181001" y="1484634"/>
            <a:ext cx="9565786" cy="1466196"/>
          </a:xfrm>
        </p:spPr>
        <p:txBody>
          <a:bodyPr/>
          <a:lstStyle/>
          <a:p>
            <a:r>
              <a:rPr lang="en-US">
                <a:solidFill>
                  <a:srgbClr val="002060"/>
                </a:solidFill>
              </a:rPr>
              <a:t>Plan sponsors need to have a process in place, so they can later justify that they sought to ensure compliance, as responsible fiduciaries</a:t>
            </a:r>
          </a:p>
        </p:txBody>
      </p:sp>
      <p:pic>
        <p:nvPicPr>
          <p:cNvPr id="14" name="Picture Placeholder 13" descr="Calendar&#10;&#10;Description automatically generated">
            <a:extLst>
              <a:ext uri="{FF2B5EF4-FFF2-40B4-BE49-F238E27FC236}">
                <a16:creationId xmlns:a16="http://schemas.microsoft.com/office/drawing/2014/main" id="{187DCACF-1ED3-EBD4-570C-F35054621CB4}"/>
              </a:ext>
            </a:extLst>
          </p:cNvPr>
          <p:cNvPicPr>
            <a:picLocks noGrp="1" noChangeAspect="1"/>
          </p:cNvPicPr>
          <p:nvPr>
            <p:ph type="pic" sz="quarter" idx="57"/>
          </p:nvPr>
        </p:nvPicPr>
        <p:blipFill rotWithShape="1">
          <a:blip r:embed="rId4">
            <a:extLst>
              <a:ext uri="{28A0092B-C50C-407E-A947-70E740481C1C}">
                <a14:useLocalDpi xmlns:a14="http://schemas.microsoft.com/office/drawing/2010/main" val="0"/>
              </a:ext>
            </a:extLst>
          </a:blip>
          <a:srcRect l="26979" t="-1059" r="6355" b="1059"/>
          <a:stretch/>
        </p:blipFill>
        <p:spPr>
          <a:xfrm>
            <a:off x="986901" y="1643178"/>
            <a:ext cx="1082978" cy="1082978"/>
          </a:xfrm>
        </p:spPr>
      </p:pic>
      <p:sp>
        <p:nvSpPr>
          <p:cNvPr id="8" name="Title 7">
            <a:extLst>
              <a:ext uri="{FF2B5EF4-FFF2-40B4-BE49-F238E27FC236}">
                <a16:creationId xmlns:a16="http://schemas.microsoft.com/office/drawing/2014/main" id="{0CE5837C-50DE-D105-0D00-858168500376}"/>
              </a:ext>
            </a:extLst>
          </p:cNvPr>
          <p:cNvSpPr>
            <a:spLocks noGrp="1"/>
          </p:cNvSpPr>
          <p:nvPr>
            <p:ph type="title"/>
          </p:nvPr>
        </p:nvSpPr>
        <p:spPr/>
        <p:txBody>
          <a:bodyPr/>
          <a:lstStyle/>
          <a:p>
            <a:r>
              <a:rPr lang="en-US" b="1"/>
              <a:t>Conclusion</a:t>
            </a:r>
          </a:p>
        </p:txBody>
      </p:sp>
    </p:spTree>
    <p:extLst>
      <p:ext uri="{BB962C8B-B14F-4D97-AF65-F5344CB8AC3E}">
        <p14:creationId xmlns:p14="http://schemas.microsoft.com/office/powerpoint/2010/main" val="259397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6AE15C4-E247-1D46-8C3E-04515BF17622}"/>
              </a:ext>
            </a:extLst>
          </p:cNvPr>
          <p:cNvSpPr txBox="1">
            <a:spLocks/>
          </p:cNvSpPr>
          <p:nvPr/>
        </p:nvSpPr>
        <p:spPr>
          <a:xfrm>
            <a:off x="-1" y="2900679"/>
            <a:ext cx="12144587" cy="8159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500" b="0" i="1" u="none" strike="noStrike" kern="1200" cap="none" spc="0" normalizeH="0" baseline="0" noProof="0">
                <a:ln>
                  <a:noFill/>
                </a:ln>
                <a:solidFill>
                  <a:srgbClr val="001F59"/>
                </a:solidFill>
                <a:effectLst/>
                <a:uLnTx/>
                <a:uFillTx/>
                <a:latin typeface="Archivo" panose="020B0503020202020B04" pitchFamily="34" charset="0"/>
                <a:ea typeface="+mj-ea"/>
                <a:cs typeface="+mj-cs"/>
              </a:rPr>
              <a:t>Questions?</a:t>
            </a:r>
            <a:endParaRPr kumimoji="0" lang="en-US" sz="6500" b="1" i="1" u="none" strike="noStrike" kern="1200" cap="none" spc="0" normalizeH="0" baseline="0" noProof="0">
              <a:ln>
                <a:noFill/>
              </a:ln>
              <a:solidFill>
                <a:srgbClr val="001F59"/>
              </a:solidFill>
              <a:effectLst/>
              <a:uLnTx/>
              <a:uFillTx/>
              <a:latin typeface="Archivo" panose="020B0503020202020B04" pitchFamily="34" charset="0"/>
              <a:ea typeface="+mj-ea"/>
              <a:cs typeface="+mj-cs"/>
            </a:endParaRPr>
          </a:p>
        </p:txBody>
      </p:sp>
    </p:spTree>
    <p:extLst>
      <p:ext uri="{BB962C8B-B14F-4D97-AF65-F5344CB8AC3E}">
        <p14:creationId xmlns:p14="http://schemas.microsoft.com/office/powerpoint/2010/main" val="3109929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6AE15C4-E247-1D46-8C3E-04515BF17622}"/>
              </a:ext>
            </a:extLst>
          </p:cNvPr>
          <p:cNvSpPr txBox="1">
            <a:spLocks/>
          </p:cNvSpPr>
          <p:nvPr/>
        </p:nvSpPr>
        <p:spPr>
          <a:xfrm>
            <a:off x="47413" y="971295"/>
            <a:ext cx="12144587" cy="8159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500" b="0" i="0" u="none" strike="noStrike" kern="1200" cap="none" spc="0" normalizeH="0" baseline="0" noProof="0">
                <a:ln>
                  <a:noFill/>
                </a:ln>
                <a:solidFill>
                  <a:srgbClr val="001F59"/>
                </a:solidFill>
                <a:effectLst/>
                <a:uLnTx/>
                <a:uFillTx/>
                <a:latin typeface="Archivo" panose="020B0503020202020B04" pitchFamily="34" charset="0"/>
                <a:ea typeface="+mj-ea"/>
                <a:cs typeface="+mj-cs"/>
              </a:rPr>
              <a:t>For the latest 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500" b="0" i="0" u="none" strike="noStrike" kern="1200" cap="none" spc="0" normalizeH="0" baseline="0" noProof="0">
                <a:ln>
                  <a:noFill/>
                </a:ln>
                <a:solidFill>
                  <a:srgbClr val="001F59"/>
                </a:solidFill>
                <a:effectLst/>
                <a:uLnTx/>
                <a:uFillTx/>
                <a:latin typeface="Archivo" panose="020B0503020202020B04" pitchFamily="34" charset="0"/>
                <a:ea typeface="+mj-ea"/>
                <a:cs typeface="+mj-cs"/>
              </a:rPr>
              <a:t>employee benefits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500" b="0" i="0" u="none" strike="noStrike" kern="1200" cap="none" spc="0" normalizeH="0" baseline="0" noProof="0">
                <a:ln>
                  <a:noFill/>
                </a:ln>
                <a:solidFill>
                  <a:srgbClr val="001F59"/>
                </a:solidFill>
                <a:effectLst/>
                <a:uLnTx/>
                <a:uFillTx/>
                <a:latin typeface="Archivo" panose="020B0503020202020B04" pitchFamily="34" charset="0"/>
                <a:ea typeface="+mj-ea"/>
                <a:cs typeface="+mj-cs"/>
              </a:rPr>
              <a:t>legislation </a:t>
            </a:r>
            <a:r>
              <a:rPr kumimoji="0" lang="en-US" sz="6500" b="0" i="0" u="none" strike="noStrike" kern="1200" cap="none" spc="0" normalizeH="0" baseline="0" noProof="0">
                <a:ln>
                  <a:noFill/>
                </a:ln>
                <a:solidFill>
                  <a:srgbClr val="001F59"/>
                </a:solidFill>
                <a:effectLst/>
                <a:uLnTx/>
                <a:uFillTx/>
                <a:latin typeface="Arial" panose="020B0604020202020204" pitchFamily="34" charset="0"/>
                <a:ea typeface="+mj-ea"/>
                <a:cs typeface="Arial" panose="020B0604020202020204" pitchFamily="34" charset="0"/>
              </a:rPr>
              <a:t>&amp;</a:t>
            </a:r>
            <a:r>
              <a:rPr kumimoji="0" lang="en-US" sz="6500" b="0" i="0" u="none" strike="noStrike" kern="1200" cap="none" spc="0" normalizeH="0" baseline="0" noProof="0">
                <a:ln>
                  <a:noFill/>
                </a:ln>
                <a:solidFill>
                  <a:srgbClr val="001F59"/>
                </a:solidFill>
                <a:effectLst/>
                <a:uLnTx/>
                <a:uFillTx/>
                <a:latin typeface="Archivo" panose="020B0503020202020B04" pitchFamily="34" charset="0"/>
                <a:ea typeface="+mj-ea"/>
                <a:cs typeface="+mj-cs"/>
              </a:rPr>
              <a:t> regulations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500" b="0" i="0" u="none" strike="noStrike" kern="1200" cap="none" spc="0" normalizeH="0" baseline="0" noProof="0">
                <a:ln>
                  <a:noFill/>
                </a:ln>
                <a:solidFill>
                  <a:srgbClr val="001F59"/>
                </a:solidFill>
                <a:effectLst/>
                <a:uLnTx/>
                <a:uFillTx/>
                <a:latin typeface="Archivo" panose="020B0503020202020B04" pitchFamily="34" charset="0"/>
                <a:ea typeface="+mj-ea"/>
                <a:cs typeface="+mj-cs"/>
              </a:rPr>
              <a:t>visit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500" b="1" i="1" u="none" strike="noStrike" kern="1200" cap="none" spc="0" normalizeH="0" baseline="0" noProof="0">
                <a:ln>
                  <a:noFill/>
                </a:ln>
                <a:solidFill>
                  <a:srgbClr val="001F59"/>
                </a:solidFill>
                <a:effectLst/>
                <a:uLnTx/>
                <a:uFillTx/>
                <a:latin typeface="Archivo" panose="020B0503020202020B04" pitchFamily="34" charset="0"/>
                <a:ea typeface="+mj-ea"/>
                <a:cs typeface="+mj-cs"/>
              </a:rPr>
              <a:t>ERIC.org</a:t>
            </a:r>
          </a:p>
        </p:txBody>
      </p:sp>
    </p:spTree>
    <p:extLst>
      <p:ext uri="{BB962C8B-B14F-4D97-AF65-F5344CB8AC3E}">
        <p14:creationId xmlns:p14="http://schemas.microsoft.com/office/powerpoint/2010/main" val="232136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Presenters</a:t>
            </a:r>
          </a:p>
        </p:txBody>
      </p:sp>
      <p:sp>
        <p:nvSpPr>
          <p:cNvPr id="3" name="Content Placeholder 2"/>
          <p:cNvSpPr>
            <a:spLocks noGrp="1" noRot="1" noMove="1" noResize="1" noEditPoints="1" noAdjustHandles="1" noChangeArrowheads="1" noChangeShapeType="1"/>
          </p:cNvSpPr>
          <p:nvPr>
            <p:ph idx="1"/>
          </p:nvPr>
        </p:nvSpPr>
        <p:spPr/>
        <p:txBody>
          <a:bodyPr>
            <a:normAutofit/>
          </a:bodyPr>
          <a:lstStyle/>
          <a:p>
            <a:pPr>
              <a:spcAft>
                <a:spcPts val="507"/>
              </a:spcAft>
            </a:pPr>
            <a:endParaRPr lang="en-US" sz="2200" b="1" dirty="0"/>
          </a:p>
          <a:p>
            <a:pPr marL="0" indent="0">
              <a:spcAft>
                <a:spcPts val="507"/>
              </a:spcAft>
              <a:buNone/>
            </a:pPr>
            <a:r>
              <a:rPr lang="en-US" sz="2800" b="1" dirty="0"/>
              <a:t>James Gelfand</a:t>
            </a:r>
          </a:p>
          <a:p>
            <a:pPr marL="0" indent="0">
              <a:spcAft>
                <a:spcPts val="507"/>
              </a:spcAft>
              <a:buNone/>
            </a:pPr>
            <a:r>
              <a:rPr lang="en-US" i="1" dirty="0"/>
              <a:t>President, The ERISA Industry Committee (ERIC)</a:t>
            </a:r>
          </a:p>
          <a:p>
            <a:pPr lvl="2">
              <a:spcAft>
                <a:spcPts val="507"/>
              </a:spcAft>
            </a:pPr>
            <a:endParaRPr lang="en-US" sz="1800" b="1" dirty="0"/>
          </a:p>
          <a:p>
            <a:pPr marL="0" indent="0">
              <a:spcAft>
                <a:spcPts val="507"/>
              </a:spcAft>
              <a:buClr>
                <a:srgbClr val="EB9322"/>
              </a:buClr>
              <a:buNone/>
              <a:defRPr/>
            </a:pPr>
            <a:r>
              <a:rPr lang="en-US" sz="2800" b="1" dirty="0">
                <a:solidFill>
                  <a:prstClr val="black"/>
                </a:solidFill>
                <a:latin typeface="Calibri"/>
              </a:rPr>
              <a:t>Darren Fogarty</a:t>
            </a:r>
          </a:p>
          <a:p>
            <a:pPr marL="0" indent="0">
              <a:spcAft>
                <a:spcPts val="507"/>
              </a:spcAft>
              <a:buClr>
                <a:srgbClr val="EB9322"/>
              </a:buClr>
              <a:buNone/>
              <a:defRPr/>
            </a:pPr>
            <a:r>
              <a:rPr lang="en-US" i="1" dirty="0">
                <a:solidFill>
                  <a:prstClr val="black"/>
                </a:solidFill>
                <a:latin typeface="Calibri"/>
              </a:rPr>
              <a:t>Executive Director, Committee for Fee-Only Benefits Advisors</a:t>
            </a:r>
          </a:p>
          <a:p>
            <a:pPr lvl="1">
              <a:spcAft>
                <a:spcPts val="507"/>
              </a:spcAft>
            </a:pPr>
            <a:endParaRPr lang="en-US" sz="1800" b="1" dirty="0"/>
          </a:p>
          <a:p>
            <a:pPr lvl="1">
              <a:spcAft>
                <a:spcPts val="507"/>
              </a:spcAft>
            </a:pPr>
            <a:endParaRPr lang="en-US" sz="1800" b="1" dirty="0"/>
          </a:p>
          <a:p>
            <a:pPr lvl="1">
              <a:spcAft>
                <a:spcPts val="507"/>
              </a:spcAft>
            </a:pPr>
            <a:endParaRPr lang="en-US" dirty="0"/>
          </a:p>
        </p:txBody>
      </p:sp>
      <p:sp>
        <p:nvSpPr>
          <p:cNvPr id="4" name="Slide Number Placeholder 3"/>
          <p:cNvSpPr>
            <a:spLocks noGrp="1"/>
          </p:cNvSpPr>
          <p:nvPr>
            <p:ph type="sldNum" sz="quarter" idx="12"/>
          </p:nvPr>
        </p:nvSpPr>
        <p:spPr/>
        <p:txBody>
          <a:bodyPr/>
          <a:lstStyle/>
          <a:p>
            <a:fld id="{CC52E155-FD95-45BC-A9C1-019A20DEA94F}" type="slidenum">
              <a:rPr lang="en-US">
                <a:solidFill>
                  <a:prstClr val="black">
                    <a:tint val="75000"/>
                  </a:prstClr>
                </a:solidFill>
                <a:latin typeface="Calibri"/>
              </a:rPr>
              <a:pPr/>
              <a:t>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61745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0376F96-8046-7141-BC1D-735C0FF31307}"/>
              </a:ext>
            </a:extLst>
          </p:cNvPr>
          <p:cNvPicPr>
            <a:picLocks noChangeAspect="1"/>
          </p:cNvPicPr>
          <p:nvPr/>
        </p:nvPicPr>
        <p:blipFill>
          <a:blip r:embed="rId2" r:link="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Content Placeholder 3">
            <a:extLst>
              <a:ext uri="{FF2B5EF4-FFF2-40B4-BE49-F238E27FC236}">
                <a16:creationId xmlns:a16="http://schemas.microsoft.com/office/drawing/2014/main" id="{0969BF21-C494-4316-8A3B-0A5BFC373A89}"/>
              </a:ext>
            </a:extLst>
          </p:cNvPr>
          <p:cNvSpPr txBox="1">
            <a:spLocks/>
          </p:cNvSpPr>
          <p:nvPr/>
        </p:nvSpPr>
        <p:spPr>
          <a:xfrm>
            <a:off x="3342640" y="1386840"/>
            <a:ext cx="5324476" cy="3940969"/>
          </a:xfrm>
          <a:prstGeom prst="rect">
            <a:avLst/>
          </a:prstGeom>
        </p:spPr>
        <p:txBody>
          <a:bodyPr vert="horz" wrap="square" lIns="0" tIns="0" rIns="0" bIns="0" rtlCol="0" anchor="t">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80C7"/>
              </a:buClr>
              <a:buSzTx/>
              <a:buFont typeface="Arial" panose="020B0604020202020204" pitchFamily="34" charset="0"/>
              <a:buNone/>
              <a:tabLst/>
              <a:defRPr/>
            </a:pPr>
            <a:endParaRPr kumimoji="0" lang="en-US" sz="3600" b="0" i="0" u="none" strike="noStrike" kern="600" cap="none" spc="0" normalizeH="0" baseline="0" noProof="0">
              <a:ln>
                <a:noFill/>
              </a:ln>
              <a:solidFill>
                <a:srgbClr val="002060"/>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US" sz="3600" b="0" i="0" u="none" strike="noStrike" kern="600" cap="none" spc="0" normalizeH="0" baseline="0" noProof="0">
                <a:ln>
                  <a:noFill/>
                </a:ln>
                <a:solidFill>
                  <a:srgbClr val="002060"/>
                </a:solidFill>
                <a:effectLst/>
                <a:uLnTx/>
                <a:uFillTx/>
                <a:latin typeface="Arial" panose="020B0604020202020204"/>
                <a:ea typeface="+mn-ea"/>
                <a:cs typeface="+mn-cs"/>
              </a:rPr>
              <a:t>James Gelfand</a:t>
            </a:r>
            <a:endParaRPr kumimoji="0" lang="en-US" sz="2200" b="0" i="0" u="none" strike="noStrike" kern="6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685800" rtl="0" eaLnBrk="1" fontAlgn="auto" latinLnBrk="0" hangingPunct="1">
              <a:lnSpc>
                <a:spcPct val="100000"/>
              </a:lnSpc>
              <a:spcBef>
                <a:spcPts val="0"/>
              </a:spcBef>
              <a:spcAft>
                <a:spcPts val="0"/>
              </a:spcAft>
              <a:buClr>
                <a:srgbClr val="0080C7"/>
              </a:buClr>
              <a:buSzTx/>
              <a:buFont typeface="Arial" panose="020B0604020202020204" pitchFamily="34" charset="0"/>
              <a:buNone/>
              <a:tabLst/>
              <a:defRPr/>
            </a:pPr>
            <a:r>
              <a:rPr kumimoji="0" lang="en-US" sz="3600" b="0" i="0" u="none" strike="noStrike" kern="600" cap="none" spc="0" normalizeH="0" baseline="0" noProof="0">
                <a:ln>
                  <a:noFill/>
                </a:ln>
                <a:solidFill>
                  <a:srgbClr val="002060"/>
                </a:solidFill>
                <a:effectLst/>
                <a:uLnTx/>
                <a:uFillTx/>
                <a:latin typeface="Arial" panose="020B0604020202020204"/>
                <a:ea typeface="+mn-ea"/>
                <a:cs typeface="+mn-cs"/>
              </a:rPr>
              <a:t>President</a:t>
            </a:r>
          </a:p>
          <a:p>
            <a:pPr marL="0" marR="0" lvl="0" indent="0" algn="ctr" defTabSz="685800" rtl="0" eaLnBrk="1" fontAlgn="auto" latinLnBrk="0" hangingPunct="1">
              <a:lnSpc>
                <a:spcPct val="100000"/>
              </a:lnSpc>
              <a:spcBef>
                <a:spcPts val="0"/>
              </a:spcBef>
              <a:spcAft>
                <a:spcPts val="0"/>
              </a:spcAft>
              <a:buClr>
                <a:srgbClr val="0080C7"/>
              </a:buClr>
              <a:buSzTx/>
              <a:buFont typeface="Arial" panose="020B0604020202020204" pitchFamily="34" charset="0"/>
              <a:buNone/>
              <a:tabLst/>
              <a:defRPr/>
            </a:pPr>
            <a:r>
              <a:rPr kumimoji="0" lang="en-US" sz="3600" b="0" i="0" u="none" strike="noStrike" kern="600" cap="none" spc="0" normalizeH="0" baseline="0" noProof="0">
                <a:ln>
                  <a:noFill/>
                </a:ln>
                <a:solidFill>
                  <a:srgbClr val="002060"/>
                </a:solidFill>
                <a:effectLst/>
                <a:uLnTx/>
                <a:uFillTx/>
                <a:latin typeface="Arial" panose="020B0604020202020204"/>
                <a:ea typeface="+mn-ea"/>
                <a:cs typeface="+mn-cs"/>
                <a:hlinkClick r:id="rId4"/>
              </a:rPr>
              <a:t>jgelfand@eric.org</a:t>
            </a:r>
            <a:endParaRPr kumimoji="0" lang="en-US" sz="3600" b="0" i="0" u="none" strike="noStrike" kern="600" cap="none" spc="0" normalizeH="0" baseline="0" noProof="0">
              <a:ln>
                <a:noFill/>
              </a:ln>
              <a:solidFill>
                <a:srgbClr val="002060"/>
              </a:solidFill>
              <a:effectLst/>
              <a:uLnTx/>
              <a:uFillTx/>
              <a:latin typeface="Arial" panose="020B0604020202020204"/>
              <a:ea typeface="+mn-ea"/>
              <a:cs typeface="Arial"/>
            </a:endParaRPr>
          </a:p>
          <a:p>
            <a:pPr marL="0" marR="0" lvl="0" indent="0" algn="ctr" defTabSz="685800" rtl="0" eaLnBrk="1" fontAlgn="auto" latinLnBrk="0" hangingPunct="1">
              <a:lnSpc>
                <a:spcPct val="100000"/>
              </a:lnSpc>
              <a:spcBef>
                <a:spcPts val="0"/>
              </a:spcBef>
              <a:spcAft>
                <a:spcPts val="0"/>
              </a:spcAft>
              <a:buClr>
                <a:srgbClr val="0080C7"/>
              </a:buClr>
              <a:buSzTx/>
              <a:buFont typeface="Arial" panose="020B0604020202020204" pitchFamily="34" charset="0"/>
              <a:buNone/>
              <a:tabLst/>
              <a:defRPr/>
            </a:pPr>
            <a:endParaRPr kumimoji="0" lang="en-US" sz="3600" b="0" i="0" u="none" strike="noStrike" kern="600" cap="none" spc="0" normalizeH="0" baseline="0" noProof="0">
              <a:ln>
                <a:noFill/>
              </a:ln>
              <a:solidFill>
                <a:srgbClr val="002060"/>
              </a:solidFill>
              <a:effectLst/>
              <a:uLnTx/>
              <a:uFillTx/>
              <a:latin typeface="Arial" panose="020B0604020202020204"/>
              <a:ea typeface="+mn-ea"/>
              <a:cs typeface="Arial"/>
            </a:endParaRPr>
          </a:p>
          <a:p>
            <a:pPr marL="0" marR="0" lvl="0" indent="0" algn="ctr" defTabSz="685800" rtl="0" eaLnBrk="1" fontAlgn="auto" latinLnBrk="0" hangingPunct="1">
              <a:lnSpc>
                <a:spcPct val="100000"/>
              </a:lnSpc>
              <a:spcBef>
                <a:spcPts val="0"/>
              </a:spcBef>
              <a:spcAft>
                <a:spcPts val="0"/>
              </a:spcAft>
              <a:buClr>
                <a:srgbClr val="0080C7"/>
              </a:buClr>
              <a:buSzTx/>
              <a:buFont typeface="Arial" panose="020B0604020202020204" pitchFamily="34" charset="0"/>
              <a:buNone/>
              <a:tabLst/>
              <a:defRPr/>
            </a:pPr>
            <a:endParaRPr kumimoji="0" lang="en-US" sz="3600" b="0" i="0" u="none" strike="noStrike" kern="600" cap="none" spc="0" normalizeH="0" baseline="0" noProof="0">
              <a:ln>
                <a:noFill/>
              </a:ln>
              <a:solidFill>
                <a:srgbClr val="002060"/>
              </a:solidFill>
              <a:effectLst/>
              <a:uLnTx/>
              <a:uFillTx/>
              <a:latin typeface="Arial" panose="020B0604020202020204"/>
              <a:ea typeface="+mn-ea"/>
              <a:cs typeface="Arial"/>
            </a:endParaRPr>
          </a:p>
          <a:p>
            <a:pPr marL="228600" marR="0" lvl="0" indent="-22860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endParaRPr kumimoji="0" lang="en-US" sz="2200" b="0" i="0" u="none" strike="noStrike" kern="600" cap="none" spc="0" normalizeH="0" baseline="0" noProof="0">
              <a:ln>
                <a:noFill/>
              </a:ln>
              <a:solidFill>
                <a:srgbClr val="1E1E1E"/>
              </a:solidFill>
              <a:effectLst/>
              <a:uLnTx/>
              <a:uFillTx/>
              <a:latin typeface="Arial" panose="020B0604020202020204"/>
              <a:ea typeface="+mn-ea"/>
              <a:cs typeface="+mn-cs"/>
            </a:endParaRPr>
          </a:p>
        </p:txBody>
      </p:sp>
      <p:pic>
        <p:nvPicPr>
          <p:cNvPr id="2" name="Picture 1" descr="A close up of a screen&#10;&#10;Description automatically generated">
            <a:extLst>
              <a:ext uri="{FF2B5EF4-FFF2-40B4-BE49-F238E27FC236}">
                <a16:creationId xmlns:a16="http://schemas.microsoft.com/office/drawing/2014/main" id="{DB08A107-22C2-42BF-BDA0-C6F2F76D32DD}"/>
              </a:ext>
            </a:extLst>
          </p:cNvPr>
          <p:cNvPicPr>
            <a:picLocks noChangeAspect="1"/>
          </p:cNvPicPr>
          <p:nvPr/>
        </p:nvPicPr>
        <p:blipFill>
          <a:blip r:embed="rId5" r:link="rId6" cstate="screen">
            <a:extLst>
              <a:ext uri="{28A0092B-C50C-407E-A947-70E740481C1C}">
                <a14:useLocalDpi xmlns:a14="http://schemas.microsoft.com/office/drawing/2010/main"/>
              </a:ext>
            </a:extLst>
          </a:blip>
          <a:stretch>
            <a:fillRect/>
          </a:stretch>
        </p:blipFill>
        <p:spPr>
          <a:xfrm>
            <a:off x="2247900" y="4631531"/>
            <a:ext cx="7696200" cy="1803400"/>
          </a:xfrm>
          <a:prstGeom prst="rect">
            <a:avLst/>
          </a:prstGeom>
        </p:spPr>
      </p:pic>
    </p:spTree>
    <p:extLst>
      <p:ext uri="{BB962C8B-B14F-4D97-AF65-F5344CB8AC3E}">
        <p14:creationId xmlns:p14="http://schemas.microsoft.com/office/powerpoint/2010/main" val="2906538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0376F96-8046-7141-BC1D-735C0FF31307}"/>
              </a:ext>
            </a:extLst>
          </p:cNvPr>
          <p:cNvPicPr>
            <a:picLocks noChangeAspect="1"/>
          </p:cNvPicPr>
          <p:nvPr/>
        </p:nvPicPr>
        <p:blipFill>
          <a:blip r:embed="rId2" r:link="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pic>
        <p:nvPicPr>
          <p:cNvPr id="5" name="Picture 4" descr="A close up of a screen&#10;&#10;Description automatically generated">
            <a:extLst>
              <a:ext uri="{FF2B5EF4-FFF2-40B4-BE49-F238E27FC236}">
                <a16:creationId xmlns:a16="http://schemas.microsoft.com/office/drawing/2014/main" id="{BBD14B42-6C66-4248-9223-F463B668A7D5}"/>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2247900" y="2527300"/>
            <a:ext cx="7696200" cy="1803400"/>
          </a:xfrm>
          <a:prstGeom prst="rect">
            <a:avLst/>
          </a:prstGeom>
        </p:spPr>
      </p:pic>
    </p:spTree>
    <p:extLst>
      <p:ext uri="{BB962C8B-B14F-4D97-AF65-F5344CB8AC3E}">
        <p14:creationId xmlns:p14="http://schemas.microsoft.com/office/powerpoint/2010/main" val="402432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7AE8-1D9F-4DF4-93E6-8C6892F437F5}"/>
              </a:ext>
            </a:extLst>
          </p:cNvPr>
          <p:cNvSpPr>
            <a:spLocks noGrp="1"/>
          </p:cNvSpPr>
          <p:nvPr>
            <p:ph type="ctrTitle"/>
          </p:nvPr>
        </p:nvSpPr>
        <p:spPr>
          <a:xfrm>
            <a:off x="1274284" y="1041400"/>
            <a:ext cx="9643431" cy="2387600"/>
          </a:xfrm>
        </p:spPr>
        <p:txBody>
          <a:bodyPr>
            <a:normAutofit/>
          </a:bodyPr>
          <a:lstStyle/>
          <a:p>
            <a:r>
              <a:rPr lang="en-US" sz="7800" b="1" dirty="0">
                <a:latin typeface="Gill Sans Nova Light" panose="020B0302020104020203" pitchFamily="34" charset="0"/>
              </a:rPr>
              <a:t>CAA Compliance</a:t>
            </a:r>
            <a:br>
              <a:rPr lang="en-US" b="1" dirty="0">
                <a:latin typeface="Gill Sans Nova Light" panose="020B0302020104020203" pitchFamily="34" charset="0"/>
              </a:rPr>
            </a:br>
            <a:r>
              <a:rPr lang="en-US" sz="4200" dirty="0">
                <a:latin typeface="Gill Sans Nova Light" panose="020B0302020104020203" pitchFamily="34" charset="0"/>
              </a:rPr>
              <a:t>Broker/Consultant Compensation</a:t>
            </a:r>
          </a:p>
        </p:txBody>
      </p:sp>
      <p:sp>
        <p:nvSpPr>
          <p:cNvPr id="3" name="Subtitle 2">
            <a:extLst>
              <a:ext uri="{FF2B5EF4-FFF2-40B4-BE49-F238E27FC236}">
                <a16:creationId xmlns:a16="http://schemas.microsoft.com/office/drawing/2014/main" id="{D6679590-E20A-4266-8475-B63079DD9FEE}"/>
              </a:ext>
            </a:extLst>
          </p:cNvPr>
          <p:cNvSpPr>
            <a:spLocks noGrp="1"/>
          </p:cNvSpPr>
          <p:nvPr>
            <p:ph type="subTitle" idx="1"/>
          </p:nvPr>
        </p:nvSpPr>
        <p:spPr>
          <a:xfrm>
            <a:off x="1524000" y="4263528"/>
            <a:ext cx="9144000" cy="994271"/>
          </a:xfrm>
        </p:spPr>
        <p:txBody>
          <a:bodyPr>
            <a:normAutofit/>
          </a:bodyPr>
          <a:lstStyle/>
          <a:p>
            <a:r>
              <a:rPr lang="en-US" b="1" dirty="0">
                <a:latin typeface="Avenir Next LT Pro Light" panose="020B0304020202020204" pitchFamily="34" charset="0"/>
              </a:rPr>
              <a:t>Wednesday, September 21</a:t>
            </a:r>
            <a:r>
              <a:rPr lang="en-US" b="1" baseline="30000" dirty="0">
                <a:latin typeface="Avenir Next LT Pro Light" panose="020B0304020202020204" pitchFamily="34" charset="0"/>
              </a:rPr>
              <a:t>st</a:t>
            </a:r>
            <a:r>
              <a:rPr lang="en-US" b="1" dirty="0">
                <a:latin typeface="Avenir Next LT Pro Light" panose="020B0304020202020204" pitchFamily="34" charset="0"/>
              </a:rPr>
              <a:t>, 2022 </a:t>
            </a:r>
            <a:r>
              <a:rPr lang="en-US" dirty="0">
                <a:latin typeface="Avenir Next LT Pro Light" panose="020B0304020202020204" pitchFamily="34" charset="0"/>
              </a:rPr>
              <a:t>|   BHCG Symposium</a:t>
            </a:r>
          </a:p>
          <a:p>
            <a:r>
              <a:rPr lang="en-US" b="1" dirty="0">
                <a:latin typeface="Avenir Next LT Pro Light" panose="020B0304020202020204" pitchFamily="34" charset="0"/>
              </a:rPr>
              <a:t>Darren Fogarty    </a:t>
            </a:r>
            <a:r>
              <a:rPr lang="en-US" dirty="0">
                <a:latin typeface="Avenir Next LT Pro Light" panose="020B0304020202020204" pitchFamily="34" charset="0"/>
              </a:rPr>
              <a:t>|    Executive Director</a:t>
            </a:r>
          </a:p>
        </p:txBody>
      </p:sp>
      <p:cxnSp>
        <p:nvCxnSpPr>
          <p:cNvPr id="5" name="Straight Connector 4">
            <a:extLst>
              <a:ext uri="{FF2B5EF4-FFF2-40B4-BE49-F238E27FC236}">
                <a16:creationId xmlns:a16="http://schemas.microsoft.com/office/drawing/2014/main" id="{7B557FA1-04FC-4C84-94E6-E162150F2B8E}"/>
              </a:ext>
            </a:extLst>
          </p:cNvPr>
          <p:cNvCxnSpPr/>
          <p:nvPr/>
        </p:nvCxnSpPr>
        <p:spPr>
          <a:xfrm>
            <a:off x="2835007" y="3833871"/>
            <a:ext cx="6521985" cy="0"/>
          </a:xfrm>
          <a:prstGeom prst="line">
            <a:avLst/>
          </a:prstGeom>
          <a:ln>
            <a:solidFill>
              <a:srgbClr val="264653"/>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53E768E2-6C42-44E6-9569-D7AEDB1A5DAF}"/>
              </a:ext>
            </a:extLst>
          </p:cNvPr>
          <p:cNvCxnSpPr/>
          <p:nvPr/>
        </p:nvCxnSpPr>
        <p:spPr>
          <a:xfrm>
            <a:off x="2835007" y="3785061"/>
            <a:ext cx="6521985" cy="0"/>
          </a:xfrm>
          <a:prstGeom prst="line">
            <a:avLst/>
          </a:prstGeom>
          <a:ln>
            <a:solidFill>
              <a:srgbClr val="264653"/>
            </a:solidFill>
          </a:ln>
        </p:spPr>
        <p:style>
          <a:lnRef idx="1">
            <a:schemeClr val="dk1"/>
          </a:lnRef>
          <a:fillRef idx="0">
            <a:schemeClr val="dk1"/>
          </a:fillRef>
          <a:effectRef idx="0">
            <a:schemeClr val="dk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5453DD5C-0384-7C76-2E5C-15E32DDA6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08" y="387420"/>
            <a:ext cx="3690760" cy="901447"/>
          </a:xfrm>
          <a:prstGeom prst="rect">
            <a:avLst/>
          </a:prstGeom>
        </p:spPr>
      </p:pic>
    </p:spTree>
    <p:extLst>
      <p:ext uri="{BB962C8B-B14F-4D97-AF65-F5344CB8AC3E}">
        <p14:creationId xmlns:p14="http://schemas.microsoft.com/office/powerpoint/2010/main" val="3724548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E4D-008E-412B-A0B2-2153DC74A6A7}"/>
              </a:ext>
            </a:extLst>
          </p:cNvPr>
          <p:cNvSpPr>
            <a:spLocks noGrp="1"/>
          </p:cNvSpPr>
          <p:nvPr>
            <p:ph type="title"/>
          </p:nvPr>
        </p:nvSpPr>
        <p:spPr>
          <a:xfrm>
            <a:off x="838200" y="470517"/>
            <a:ext cx="10515600" cy="1220171"/>
          </a:xfrm>
        </p:spPr>
        <p:txBody>
          <a:bodyPr/>
          <a:lstStyle/>
          <a:p>
            <a:r>
              <a:rPr lang="en-US" b="1" dirty="0">
                <a:latin typeface="Gill Sans Nova Light" panose="020B0604020202020204" pitchFamily="34" charset="0"/>
              </a:rPr>
              <a:t>Agenda</a:t>
            </a:r>
          </a:p>
        </p:txBody>
      </p:sp>
      <p:sp>
        <p:nvSpPr>
          <p:cNvPr id="4" name="Rectangle 3">
            <a:extLst>
              <a:ext uri="{FF2B5EF4-FFF2-40B4-BE49-F238E27FC236}">
                <a16:creationId xmlns:a16="http://schemas.microsoft.com/office/drawing/2014/main" id="{99369B1A-50CB-4C59-B5C3-34982E3E1F3F}"/>
              </a:ext>
            </a:extLst>
          </p:cNvPr>
          <p:cNvSpPr/>
          <p:nvPr/>
        </p:nvSpPr>
        <p:spPr>
          <a:xfrm>
            <a:off x="281354" y="0"/>
            <a:ext cx="221064" cy="6858000"/>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CF0A48-AC53-473D-9B0A-EF5A1EFDE051}"/>
              </a:ext>
            </a:extLst>
          </p:cNvPr>
          <p:cNvSpPr/>
          <p:nvPr/>
        </p:nvSpPr>
        <p:spPr>
          <a:xfrm>
            <a:off x="180870" y="0"/>
            <a:ext cx="100484" cy="6858000"/>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AC29D7D-69B1-4404-AE33-FFB7CAADFD26}"/>
              </a:ext>
            </a:extLst>
          </p:cNvPr>
          <p:cNvSpPr/>
          <p:nvPr/>
        </p:nvSpPr>
        <p:spPr>
          <a:xfrm>
            <a:off x="838200" y="1601911"/>
            <a:ext cx="1469994" cy="88777"/>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2D67E0D6-5456-48DD-B213-A11B78545CB3}"/>
              </a:ext>
            </a:extLst>
          </p:cNvPr>
          <p:cNvSpPr>
            <a:spLocks noGrp="1"/>
          </p:cNvSpPr>
          <p:nvPr>
            <p:ph idx="1"/>
          </p:nvPr>
        </p:nvSpPr>
        <p:spPr>
          <a:xfrm>
            <a:off x="838199" y="1944378"/>
            <a:ext cx="10969101" cy="4470566"/>
          </a:xfrm>
        </p:spPr>
        <p:txBody>
          <a:bodyPr>
            <a:normAutofit/>
          </a:bodyPr>
          <a:lstStyle/>
          <a:p>
            <a:pPr>
              <a:lnSpc>
                <a:spcPct val="120000"/>
              </a:lnSpc>
              <a:buClr>
                <a:schemeClr val="tx1"/>
              </a:buClr>
            </a:pPr>
            <a:r>
              <a:rPr lang="en-US" sz="2400" dirty="0">
                <a:latin typeface="Avenir Next LT Pro Light" panose="020B0304020202020204" pitchFamily="34" charset="0"/>
              </a:rPr>
              <a:t>Setting the Stage</a:t>
            </a:r>
          </a:p>
          <a:p>
            <a:pPr>
              <a:lnSpc>
                <a:spcPct val="120000"/>
              </a:lnSpc>
              <a:buClr>
                <a:schemeClr val="tx1"/>
              </a:buClr>
            </a:pPr>
            <a:endParaRPr lang="en-US" sz="1200" dirty="0">
              <a:latin typeface="Avenir Next LT Pro Light" panose="020B0304020202020204" pitchFamily="34" charset="0"/>
            </a:endParaRPr>
          </a:p>
          <a:p>
            <a:pPr>
              <a:lnSpc>
                <a:spcPct val="120000"/>
              </a:lnSpc>
              <a:buClr>
                <a:schemeClr val="tx1"/>
              </a:buClr>
            </a:pPr>
            <a:r>
              <a:rPr lang="en-US" sz="2400" dirty="0">
                <a:latin typeface="Avenir Next LT Pro Light" panose="020B0304020202020204" pitchFamily="34" charset="0"/>
              </a:rPr>
              <a:t>What Employers Should Demand in a Benefits Professional</a:t>
            </a:r>
          </a:p>
          <a:p>
            <a:pPr>
              <a:lnSpc>
                <a:spcPct val="120000"/>
              </a:lnSpc>
              <a:buClr>
                <a:schemeClr val="tx1"/>
              </a:buClr>
            </a:pPr>
            <a:endParaRPr lang="en-US" sz="1200" dirty="0">
              <a:latin typeface="Avenir Next LT Pro Light" panose="020B0304020202020204" pitchFamily="34" charset="0"/>
            </a:endParaRPr>
          </a:p>
          <a:p>
            <a:pPr>
              <a:lnSpc>
                <a:spcPct val="120000"/>
              </a:lnSpc>
              <a:buClr>
                <a:schemeClr val="tx1"/>
              </a:buClr>
            </a:pPr>
            <a:r>
              <a:rPr lang="en-US" sz="2400" dirty="0">
                <a:latin typeface="Avenir Next LT Pro Light" panose="020B0304020202020204" pitchFamily="34" charset="0"/>
              </a:rPr>
              <a:t>What Employers Should Expect in a Disclosure</a:t>
            </a:r>
          </a:p>
          <a:p>
            <a:pPr>
              <a:lnSpc>
                <a:spcPct val="120000"/>
              </a:lnSpc>
              <a:buClr>
                <a:schemeClr val="tx1"/>
              </a:buClr>
            </a:pPr>
            <a:endParaRPr lang="en-US" sz="1200" dirty="0">
              <a:latin typeface="Avenir Next LT Pro Light" panose="020B0304020202020204" pitchFamily="34" charset="0"/>
            </a:endParaRPr>
          </a:p>
          <a:p>
            <a:pPr>
              <a:lnSpc>
                <a:spcPct val="120000"/>
              </a:lnSpc>
              <a:buClr>
                <a:schemeClr val="tx1"/>
              </a:buClr>
            </a:pPr>
            <a:r>
              <a:rPr lang="en-US" sz="2400" dirty="0">
                <a:latin typeface="Avenir Next LT Pro Light" panose="020B0304020202020204" pitchFamily="34" charset="0"/>
              </a:rPr>
              <a:t>Follow-up Questions a Prudent Employer Should Ask</a:t>
            </a:r>
          </a:p>
          <a:p>
            <a:pPr>
              <a:lnSpc>
                <a:spcPct val="120000"/>
              </a:lnSpc>
              <a:buClr>
                <a:schemeClr val="tx1"/>
              </a:buClr>
            </a:pPr>
            <a:endParaRPr lang="en-US" sz="1200" dirty="0">
              <a:latin typeface="Avenir Next LT Pro Light" panose="020B0304020202020204" pitchFamily="34" charset="0"/>
            </a:endParaRPr>
          </a:p>
          <a:p>
            <a:pPr>
              <a:lnSpc>
                <a:spcPct val="120000"/>
              </a:lnSpc>
              <a:buClr>
                <a:schemeClr val="tx1"/>
              </a:buClr>
            </a:pPr>
            <a:r>
              <a:rPr lang="en-US" sz="2400" dirty="0">
                <a:latin typeface="Avenir Next LT Pro Light" panose="020B0304020202020204" pitchFamily="34" charset="0"/>
              </a:rPr>
              <a:t>Q/A</a:t>
            </a:r>
          </a:p>
          <a:p>
            <a:pPr marL="0" indent="0">
              <a:buClr>
                <a:schemeClr val="tx1"/>
              </a:buClr>
              <a:buNone/>
            </a:pPr>
            <a:endParaRPr lang="en-US" sz="2400" dirty="0">
              <a:latin typeface="Avenir Next LT Pro Light" panose="020B0304020202020204" pitchFamily="34" charset="0"/>
            </a:endParaRPr>
          </a:p>
        </p:txBody>
      </p:sp>
      <p:sp>
        <p:nvSpPr>
          <p:cNvPr id="11" name="Rectangle 10">
            <a:extLst>
              <a:ext uri="{FF2B5EF4-FFF2-40B4-BE49-F238E27FC236}">
                <a16:creationId xmlns:a16="http://schemas.microsoft.com/office/drawing/2014/main" id="{C818ECA8-DBE1-4067-8719-618AEC7A6BD1}"/>
              </a:ext>
            </a:extLst>
          </p:cNvPr>
          <p:cNvSpPr/>
          <p:nvPr/>
        </p:nvSpPr>
        <p:spPr>
          <a:xfrm rot="5400000">
            <a:off x="11514837" y="6599521"/>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8C81C8-23EE-47F8-8329-62B2B0F418AC}"/>
              </a:ext>
            </a:extLst>
          </p:cNvPr>
          <p:cNvSpPr/>
          <p:nvPr/>
        </p:nvSpPr>
        <p:spPr>
          <a:xfrm>
            <a:off x="11726898" y="6382697"/>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
            <a:extLst>
              <a:ext uri="{FF2B5EF4-FFF2-40B4-BE49-F238E27FC236}">
                <a16:creationId xmlns:a16="http://schemas.microsoft.com/office/drawing/2014/main" id="{79A0A9EF-EF2D-4721-86A4-7D4674D462D9}"/>
              </a:ext>
            </a:extLst>
          </p:cNvPr>
          <p:cNvSpPr>
            <a:spLocks noGrp="1"/>
          </p:cNvSpPr>
          <p:nvPr>
            <p:ph type="sldNum" sz="quarter" idx="12"/>
          </p:nvPr>
        </p:nvSpPr>
        <p:spPr>
          <a:xfrm>
            <a:off x="11772617" y="6322473"/>
            <a:ext cx="556469" cy="599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8D71F6-77C1-4728-9E0F-1C876ACE1920}" type="slidenum">
              <a:rPr kumimoji="0" lang="en-US" sz="1400" b="1"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400" b="1" i="0" u="none" strike="noStrike" kern="1200" cap="none" spc="0" normalizeH="0" baseline="0" noProof="0" dirty="0">
              <a:ln>
                <a:noFill/>
              </a:ln>
              <a:solidFill>
                <a:prstClr val="black">
                  <a:tint val="75000"/>
                </a:prstClr>
              </a:solidFill>
              <a:effectLst/>
              <a:uLnTx/>
              <a:uFillTx/>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695069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E4D-008E-412B-A0B2-2153DC74A6A7}"/>
              </a:ext>
            </a:extLst>
          </p:cNvPr>
          <p:cNvSpPr>
            <a:spLocks noGrp="1"/>
          </p:cNvSpPr>
          <p:nvPr>
            <p:ph type="title"/>
          </p:nvPr>
        </p:nvSpPr>
        <p:spPr>
          <a:xfrm>
            <a:off x="838200" y="470517"/>
            <a:ext cx="10515600" cy="1220171"/>
          </a:xfrm>
        </p:spPr>
        <p:txBody>
          <a:bodyPr/>
          <a:lstStyle/>
          <a:p>
            <a:r>
              <a:rPr lang="en-US" b="1" dirty="0">
                <a:latin typeface="Gill Sans Nova Light" panose="020B0604020202020204" pitchFamily="34" charset="0"/>
              </a:rPr>
              <a:t>Setting the Stage</a:t>
            </a:r>
          </a:p>
        </p:txBody>
      </p:sp>
      <p:sp>
        <p:nvSpPr>
          <p:cNvPr id="4" name="Rectangle 3">
            <a:extLst>
              <a:ext uri="{FF2B5EF4-FFF2-40B4-BE49-F238E27FC236}">
                <a16:creationId xmlns:a16="http://schemas.microsoft.com/office/drawing/2014/main" id="{99369B1A-50CB-4C59-B5C3-34982E3E1F3F}"/>
              </a:ext>
            </a:extLst>
          </p:cNvPr>
          <p:cNvSpPr/>
          <p:nvPr/>
        </p:nvSpPr>
        <p:spPr>
          <a:xfrm>
            <a:off x="281354" y="0"/>
            <a:ext cx="221064" cy="6858000"/>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CF0A48-AC53-473D-9B0A-EF5A1EFDE051}"/>
              </a:ext>
            </a:extLst>
          </p:cNvPr>
          <p:cNvSpPr/>
          <p:nvPr/>
        </p:nvSpPr>
        <p:spPr>
          <a:xfrm>
            <a:off x="180870" y="0"/>
            <a:ext cx="100484" cy="6858000"/>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AC29D7D-69B1-4404-AE33-FFB7CAADFD26}"/>
              </a:ext>
            </a:extLst>
          </p:cNvPr>
          <p:cNvSpPr/>
          <p:nvPr/>
        </p:nvSpPr>
        <p:spPr>
          <a:xfrm>
            <a:off x="838200" y="1601911"/>
            <a:ext cx="1469994" cy="88777"/>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2D67E0D6-5456-48DD-B213-A11B78545CB3}"/>
              </a:ext>
            </a:extLst>
          </p:cNvPr>
          <p:cNvSpPr>
            <a:spLocks noGrp="1"/>
          </p:cNvSpPr>
          <p:nvPr>
            <p:ph idx="1"/>
          </p:nvPr>
        </p:nvSpPr>
        <p:spPr>
          <a:xfrm>
            <a:off x="838199" y="1953088"/>
            <a:ext cx="6677298" cy="4386254"/>
          </a:xfrm>
        </p:spPr>
        <p:txBody>
          <a:bodyPr>
            <a:normAutofit fontScale="92500"/>
          </a:bodyPr>
          <a:lstStyle/>
          <a:p>
            <a:pPr>
              <a:lnSpc>
                <a:spcPct val="100000"/>
              </a:lnSpc>
            </a:pPr>
            <a:r>
              <a:rPr lang="en-US" sz="2400" dirty="0">
                <a:latin typeface="Avenir Next LT Pro Light" panose="020B0304020202020204" pitchFamily="34" charset="0"/>
              </a:rPr>
              <a:t>Upfront disclosure</a:t>
            </a:r>
            <a:br>
              <a:rPr lang="en-US" sz="2400" dirty="0">
                <a:latin typeface="Avenir Next LT Pro Light" panose="020B0304020202020204" pitchFamily="34" charset="0"/>
              </a:rPr>
            </a:b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7 years at a non-profit DC thinktank analyzing &amp; advocating fiduciary issues in financial services</a:t>
            </a:r>
            <a:br>
              <a:rPr lang="en-US" sz="2400" dirty="0">
                <a:latin typeface="Avenir Next LT Pro Light" panose="020B0304020202020204" pitchFamily="34" charset="0"/>
              </a:rPr>
            </a:b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4 years at fee-based &amp; fee-</a:t>
            </a:r>
            <a:r>
              <a:rPr lang="en-US" sz="2400" b="1" dirty="0">
                <a:solidFill>
                  <a:srgbClr val="A98743"/>
                </a:solidFill>
                <a:latin typeface="Avenir Next LT Pro Light" panose="020B0304020202020204" pitchFamily="34" charset="0"/>
              </a:rPr>
              <a:t>only</a:t>
            </a:r>
            <a:r>
              <a:rPr lang="en-US" sz="2400" dirty="0">
                <a:latin typeface="Avenir Next LT Pro Light" panose="020B0304020202020204" pitchFamily="34" charset="0"/>
              </a:rPr>
              <a:t> employee benefits consulting firms</a:t>
            </a:r>
            <a:br>
              <a:rPr lang="en-US" sz="2400" dirty="0">
                <a:latin typeface="Avenir Next LT Pro Light" panose="020B0304020202020204" pitchFamily="34" charset="0"/>
              </a:rPr>
            </a:b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Culminated in founding a Committee advocating the importance of direct fee compensation and transparency in the broker/consultant relationship</a:t>
            </a:r>
          </a:p>
        </p:txBody>
      </p:sp>
      <p:sp>
        <p:nvSpPr>
          <p:cNvPr id="11" name="Rectangle 10">
            <a:extLst>
              <a:ext uri="{FF2B5EF4-FFF2-40B4-BE49-F238E27FC236}">
                <a16:creationId xmlns:a16="http://schemas.microsoft.com/office/drawing/2014/main" id="{C818ECA8-DBE1-4067-8719-618AEC7A6BD1}"/>
              </a:ext>
            </a:extLst>
          </p:cNvPr>
          <p:cNvSpPr/>
          <p:nvPr/>
        </p:nvSpPr>
        <p:spPr>
          <a:xfrm rot="5400000">
            <a:off x="11514837" y="6599521"/>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8C81C8-23EE-47F8-8329-62B2B0F418AC}"/>
              </a:ext>
            </a:extLst>
          </p:cNvPr>
          <p:cNvSpPr/>
          <p:nvPr/>
        </p:nvSpPr>
        <p:spPr>
          <a:xfrm>
            <a:off x="11726898" y="6382697"/>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
            <a:extLst>
              <a:ext uri="{FF2B5EF4-FFF2-40B4-BE49-F238E27FC236}">
                <a16:creationId xmlns:a16="http://schemas.microsoft.com/office/drawing/2014/main" id="{79A0A9EF-EF2D-4721-86A4-7D4674D462D9}"/>
              </a:ext>
            </a:extLst>
          </p:cNvPr>
          <p:cNvSpPr>
            <a:spLocks noGrp="1"/>
          </p:cNvSpPr>
          <p:nvPr>
            <p:ph type="sldNum" sz="quarter" idx="12"/>
          </p:nvPr>
        </p:nvSpPr>
        <p:spPr>
          <a:xfrm>
            <a:off x="11772617" y="6322473"/>
            <a:ext cx="556469" cy="599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8D71F6-77C1-4728-9E0F-1C876ACE1920}" type="slidenum">
              <a:rPr kumimoji="0" lang="en-US" sz="1400" b="1"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dirty="0">
              <a:ln>
                <a:noFill/>
              </a:ln>
              <a:solidFill>
                <a:prstClr val="black">
                  <a:tint val="75000"/>
                </a:prstClr>
              </a:solidFill>
              <a:effectLst/>
              <a:uLnTx/>
              <a:uFillTx/>
              <a:latin typeface="Avenir Next LT Pro Light" panose="020B0304020202020204" pitchFamily="34" charset="0"/>
              <a:ea typeface="+mn-ea"/>
              <a:cs typeface="+mn-cs"/>
            </a:endParaRPr>
          </a:p>
        </p:txBody>
      </p:sp>
      <p:pic>
        <p:nvPicPr>
          <p:cNvPr id="10" name="Picture 9" descr="Text&#10;&#10;Description automatically generated">
            <a:extLst>
              <a:ext uri="{FF2B5EF4-FFF2-40B4-BE49-F238E27FC236}">
                <a16:creationId xmlns:a16="http://schemas.microsoft.com/office/drawing/2014/main" id="{222A7661-5DC3-4F5B-B8E7-DC147C031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788" y="2743645"/>
            <a:ext cx="3529667" cy="59981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7821841-20D6-3958-443E-95A9E41B4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038" y="5164122"/>
            <a:ext cx="3378581" cy="825199"/>
          </a:xfrm>
          <a:prstGeom prst="rect">
            <a:avLst/>
          </a:prstGeom>
        </p:spPr>
      </p:pic>
    </p:spTree>
    <p:extLst>
      <p:ext uri="{BB962C8B-B14F-4D97-AF65-F5344CB8AC3E}">
        <p14:creationId xmlns:p14="http://schemas.microsoft.com/office/powerpoint/2010/main" val="15599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E4D-008E-412B-A0B2-2153DC74A6A7}"/>
              </a:ext>
            </a:extLst>
          </p:cNvPr>
          <p:cNvSpPr>
            <a:spLocks noGrp="1"/>
          </p:cNvSpPr>
          <p:nvPr>
            <p:ph type="title"/>
          </p:nvPr>
        </p:nvSpPr>
        <p:spPr>
          <a:xfrm>
            <a:off x="838200" y="470517"/>
            <a:ext cx="11172930" cy="1220171"/>
          </a:xfrm>
        </p:spPr>
        <p:txBody>
          <a:bodyPr>
            <a:normAutofit/>
          </a:bodyPr>
          <a:lstStyle/>
          <a:p>
            <a:r>
              <a:rPr lang="en-US" sz="3600" b="1" dirty="0">
                <a:latin typeface="Gill Sans Nova Light" panose="020B0604020202020204" pitchFamily="34" charset="0"/>
              </a:rPr>
              <a:t>What Employers Should Demand in a Benefits Professional</a:t>
            </a:r>
          </a:p>
        </p:txBody>
      </p:sp>
      <p:sp>
        <p:nvSpPr>
          <p:cNvPr id="4" name="Rectangle 3">
            <a:extLst>
              <a:ext uri="{FF2B5EF4-FFF2-40B4-BE49-F238E27FC236}">
                <a16:creationId xmlns:a16="http://schemas.microsoft.com/office/drawing/2014/main" id="{99369B1A-50CB-4C59-B5C3-34982E3E1F3F}"/>
              </a:ext>
            </a:extLst>
          </p:cNvPr>
          <p:cNvSpPr/>
          <p:nvPr/>
        </p:nvSpPr>
        <p:spPr>
          <a:xfrm>
            <a:off x="281354" y="0"/>
            <a:ext cx="221064" cy="6858000"/>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CF0A48-AC53-473D-9B0A-EF5A1EFDE051}"/>
              </a:ext>
            </a:extLst>
          </p:cNvPr>
          <p:cNvSpPr/>
          <p:nvPr/>
        </p:nvSpPr>
        <p:spPr>
          <a:xfrm>
            <a:off x="180870" y="0"/>
            <a:ext cx="100484" cy="6858000"/>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AC29D7D-69B1-4404-AE33-FFB7CAADFD26}"/>
              </a:ext>
            </a:extLst>
          </p:cNvPr>
          <p:cNvSpPr/>
          <p:nvPr/>
        </p:nvSpPr>
        <p:spPr>
          <a:xfrm>
            <a:off x="838200" y="1601911"/>
            <a:ext cx="1469994" cy="88777"/>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18ECA8-DBE1-4067-8719-618AEC7A6BD1}"/>
              </a:ext>
            </a:extLst>
          </p:cNvPr>
          <p:cNvSpPr/>
          <p:nvPr/>
        </p:nvSpPr>
        <p:spPr>
          <a:xfrm rot="5400000">
            <a:off x="11514837" y="6599521"/>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8C81C8-23EE-47F8-8329-62B2B0F418AC}"/>
              </a:ext>
            </a:extLst>
          </p:cNvPr>
          <p:cNvSpPr/>
          <p:nvPr/>
        </p:nvSpPr>
        <p:spPr>
          <a:xfrm>
            <a:off x="11726898" y="6382697"/>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
            <a:extLst>
              <a:ext uri="{FF2B5EF4-FFF2-40B4-BE49-F238E27FC236}">
                <a16:creationId xmlns:a16="http://schemas.microsoft.com/office/drawing/2014/main" id="{79A0A9EF-EF2D-4721-86A4-7D4674D462D9}"/>
              </a:ext>
            </a:extLst>
          </p:cNvPr>
          <p:cNvSpPr>
            <a:spLocks noGrp="1"/>
          </p:cNvSpPr>
          <p:nvPr>
            <p:ph type="sldNum" sz="quarter" idx="12"/>
          </p:nvPr>
        </p:nvSpPr>
        <p:spPr>
          <a:xfrm>
            <a:off x="11772617" y="6322473"/>
            <a:ext cx="556469" cy="599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8D71F6-77C1-4728-9E0F-1C876ACE1920}" type="slidenum">
              <a:rPr kumimoji="0" lang="en-US" sz="1400" b="1"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dirty="0">
              <a:ln>
                <a:noFill/>
              </a:ln>
              <a:solidFill>
                <a:prstClr val="black">
                  <a:tint val="75000"/>
                </a:prstClr>
              </a:solidFill>
              <a:effectLst/>
              <a:uLnTx/>
              <a:uFillTx/>
              <a:latin typeface="Avenir Next LT Pro Light" panose="020B0304020202020204" pitchFamily="34" charset="0"/>
              <a:ea typeface="+mn-ea"/>
              <a:cs typeface="+mn-cs"/>
            </a:endParaRPr>
          </a:p>
        </p:txBody>
      </p:sp>
      <p:sp>
        <p:nvSpPr>
          <p:cNvPr id="14" name="Content Placeholder 2">
            <a:extLst>
              <a:ext uri="{FF2B5EF4-FFF2-40B4-BE49-F238E27FC236}">
                <a16:creationId xmlns:a16="http://schemas.microsoft.com/office/drawing/2014/main" id="{057B7045-56F2-3988-D0A4-658F72520C90}"/>
              </a:ext>
            </a:extLst>
          </p:cNvPr>
          <p:cNvSpPr>
            <a:spLocks noGrp="1"/>
          </p:cNvSpPr>
          <p:nvPr>
            <p:ph idx="1"/>
          </p:nvPr>
        </p:nvSpPr>
        <p:spPr>
          <a:xfrm>
            <a:off x="838199" y="1953087"/>
            <a:ext cx="10752910" cy="4247416"/>
          </a:xfrm>
        </p:spPr>
        <p:txBody>
          <a:bodyPr>
            <a:normAutofit/>
          </a:bodyPr>
          <a:lstStyle/>
          <a:p>
            <a:pPr>
              <a:lnSpc>
                <a:spcPct val="100000"/>
              </a:lnSpc>
            </a:pPr>
            <a:r>
              <a:rPr lang="en-US" sz="2400" dirty="0">
                <a:latin typeface="Avenir Next LT Pro Light" panose="020B0304020202020204" pitchFamily="34" charset="0"/>
              </a:rPr>
              <a:t>Compensation disclosure is the bar that must now be met, but it should be understood as the </a:t>
            </a:r>
            <a:r>
              <a:rPr lang="en-US" sz="2400" b="1" dirty="0">
                <a:solidFill>
                  <a:srgbClr val="A98743"/>
                </a:solidFill>
                <a:latin typeface="Avenir Next LT Pro Light" panose="020B0304020202020204" pitchFamily="34" charset="0"/>
              </a:rPr>
              <a:t>minimum threshold </a:t>
            </a:r>
            <a:r>
              <a:rPr lang="en-US" sz="2400" dirty="0">
                <a:latin typeface="Avenir Next LT Pro Light" panose="020B0304020202020204" pitchFamily="34" charset="0"/>
              </a:rPr>
              <a:t>for compliance.</a:t>
            </a:r>
          </a:p>
          <a:p>
            <a:pPr>
              <a:lnSpc>
                <a:spcPct val="100000"/>
              </a:lnSpc>
            </a:pP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The CAA presents a </a:t>
            </a:r>
            <a:r>
              <a:rPr lang="en-US" sz="2400" b="1" dirty="0">
                <a:solidFill>
                  <a:srgbClr val="A98743"/>
                </a:solidFill>
                <a:latin typeface="Avenir Next LT Pro Light" panose="020B0304020202020204" pitchFamily="34" charset="0"/>
              </a:rPr>
              <a:t>unique opportunity </a:t>
            </a:r>
            <a:r>
              <a:rPr lang="en-US" sz="2400" dirty="0">
                <a:latin typeface="Avenir Next LT Pro Light" panose="020B0304020202020204" pitchFamily="34" charset="0"/>
              </a:rPr>
              <a:t>for plan sponsors to scrutinize broker/consultant business practices for transparency in other ways, too.</a:t>
            </a:r>
          </a:p>
          <a:p>
            <a:pPr>
              <a:lnSpc>
                <a:spcPct val="100000"/>
              </a:lnSpc>
            </a:pP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Doing so not only demonstrates </a:t>
            </a:r>
            <a:r>
              <a:rPr lang="en-US" sz="2400" b="1" dirty="0">
                <a:solidFill>
                  <a:srgbClr val="A98743"/>
                </a:solidFill>
                <a:latin typeface="Avenir Next LT Pro Light" panose="020B0304020202020204" pitchFamily="34" charset="0"/>
              </a:rPr>
              <a:t>prudence and process</a:t>
            </a:r>
            <a:r>
              <a:rPr lang="en-US" sz="2400" dirty="0">
                <a:latin typeface="Avenir Next LT Pro Light" panose="020B0304020202020204" pitchFamily="34" charset="0"/>
              </a:rPr>
              <a:t>, thereby inoculating one’s company against future DOL audits; it is also consistent with the spirit of ERISA’s new CAA amendments.</a:t>
            </a:r>
          </a:p>
        </p:txBody>
      </p:sp>
    </p:spTree>
    <p:extLst>
      <p:ext uri="{BB962C8B-B14F-4D97-AF65-F5344CB8AC3E}">
        <p14:creationId xmlns:p14="http://schemas.microsoft.com/office/powerpoint/2010/main" val="2519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E4D-008E-412B-A0B2-2153DC74A6A7}"/>
              </a:ext>
            </a:extLst>
          </p:cNvPr>
          <p:cNvSpPr>
            <a:spLocks noGrp="1"/>
          </p:cNvSpPr>
          <p:nvPr>
            <p:ph type="title"/>
          </p:nvPr>
        </p:nvSpPr>
        <p:spPr>
          <a:xfrm>
            <a:off x="838200" y="470517"/>
            <a:ext cx="11172930" cy="1220171"/>
          </a:xfrm>
        </p:spPr>
        <p:txBody>
          <a:bodyPr>
            <a:normAutofit/>
          </a:bodyPr>
          <a:lstStyle/>
          <a:p>
            <a:r>
              <a:rPr lang="en-US" sz="3600" b="1" dirty="0">
                <a:latin typeface="Gill Sans Nova Light" panose="020B0604020202020204" pitchFamily="34" charset="0"/>
              </a:rPr>
              <a:t>What Employers Should Demand in a Benefits Professional</a:t>
            </a:r>
          </a:p>
        </p:txBody>
      </p:sp>
      <p:sp>
        <p:nvSpPr>
          <p:cNvPr id="4" name="Rectangle 3">
            <a:extLst>
              <a:ext uri="{FF2B5EF4-FFF2-40B4-BE49-F238E27FC236}">
                <a16:creationId xmlns:a16="http://schemas.microsoft.com/office/drawing/2014/main" id="{99369B1A-50CB-4C59-B5C3-34982E3E1F3F}"/>
              </a:ext>
            </a:extLst>
          </p:cNvPr>
          <p:cNvSpPr/>
          <p:nvPr/>
        </p:nvSpPr>
        <p:spPr>
          <a:xfrm>
            <a:off x="281354" y="0"/>
            <a:ext cx="221064" cy="6858000"/>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CF0A48-AC53-473D-9B0A-EF5A1EFDE051}"/>
              </a:ext>
            </a:extLst>
          </p:cNvPr>
          <p:cNvSpPr/>
          <p:nvPr/>
        </p:nvSpPr>
        <p:spPr>
          <a:xfrm>
            <a:off x="180870" y="0"/>
            <a:ext cx="100484" cy="6858000"/>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AC29D7D-69B1-4404-AE33-FFB7CAADFD26}"/>
              </a:ext>
            </a:extLst>
          </p:cNvPr>
          <p:cNvSpPr/>
          <p:nvPr/>
        </p:nvSpPr>
        <p:spPr>
          <a:xfrm>
            <a:off x="838200" y="1601911"/>
            <a:ext cx="1469994" cy="88777"/>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18ECA8-DBE1-4067-8719-618AEC7A6BD1}"/>
              </a:ext>
            </a:extLst>
          </p:cNvPr>
          <p:cNvSpPr/>
          <p:nvPr/>
        </p:nvSpPr>
        <p:spPr>
          <a:xfrm rot="5400000">
            <a:off x="11514837" y="6599521"/>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8C81C8-23EE-47F8-8329-62B2B0F418AC}"/>
              </a:ext>
            </a:extLst>
          </p:cNvPr>
          <p:cNvSpPr/>
          <p:nvPr/>
        </p:nvSpPr>
        <p:spPr>
          <a:xfrm>
            <a:off x="11726898" y="6382697"/>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
            <a:extLst>
              <a:ext uri="{FF2B5EF4-FFF2-40B4-BE49-F238E27FC236}">
                <a16:creationId xmlns:a16="http://schemas.microsoft.com/office/drawing/2014/main" id="{79A0A9EF-EF2D-4721-86A4-7D4674D462D9}"/>
              </a:ext>
            </a:extLst>
          </p:cNvPr>
          <p:cNvSpPr>
            <a:spLocks noGrp="1"/>
          </p:cNvSpPr>
          <p:nvPr>
            <p:ph type="sldNum" sz="quarter" idx="12"/>
          </p:nvPr>
        </p:nvSpPr>
        <p:spPr>
          <a:xfrm>
            <a:off x="11772617" y="6322473"/>
            <a:ext cx="556469" cy="599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8D71F6-77C1-4728-9E0F-1C876ACE1920}" type="slidenum">
              <a:rPr kumimoji="0" lang="en-US" sz="1400" b="1"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dirty="0">
              <a:ln>
                <a:noFill/>
              </a:ln>
              <a:solidFill>
                <a:prstClr val="black">
                  <a:tint val="75000"/>
                </a:prstClr>
              </a:solidFill>
              <a:effectLst/>
              <a:uLnTx/>
              <a:uFillTx/>
              <a:latin typeface="Avenir Next LT Pro Light" panose="020B0304020202020204" pitchFamily="34" charset="0"/>
              <a:ea typeface="+mn-ea"/>
              <a:cs typeface="+mn-cs"/>
            </a:endParaRPr>
          </a:p>
        </p:txBody>
      </p:sp>
      <p:cxnSp>
        <p:nvCxnSpPr>
          <p:cNvPr id="16" name="Straight Arrow Connector 15">
            <a:extLst>
              <a:ext uri="{FF2B5EF4-FFF2-40B4-BE49-F238E27FC236}">
                <a16:creationId xmlns:a16="http://schemas.microsoft.com/office/drawing/2014/main" id="{1500B499-2856-1EE2-8652-51D9347C0F41}"/>
              </a:ext>
            </a:extLst>
          </p:cNvPr>
          <p:cNvCxnSpPr>
            <a:cxnSpLocks/>
          </p:cNvCxnSpPr>
          <p:nvPr/>
        </p:nvCxnSpPr>
        <p:spPr>
          <a:xfrm flipV="1">
            <a:off x="2345823" y="2585956"/>
            <a:ext cx="46636" cy="3070140"/>
          </a:xfrm>
          <a:prstGeom prst="straightConnector1">
            <a:avLst/>
          </a:prstGeom>
          <a:ln w="50800">
            <a:solidFill>
              <a:srgbClr val="A9874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9A518D7-FE20-8610-28DE-AA8296A1CA9A}"/>
              </a:ext>
            </a:extLst>
          </p:cNvPr>
          <p:cNvCxnSpPr>
            <a:cxnSpLocks/>
          </p:cNvCxnSpPr>
          <p:nvPr/>
        </p:nvCxnSpPr>
        <p:spPr>
          <a:xfrm>
            <a:off x="2335885" y="5631200"/>
            <a:ext cx="3090882" cy="3"/>
          </a:xfrm>
          <a:prstGeom prst="straightConnector1">
            <a:avLst/>
          </a:prstGeom>
          <a:ln w="50800">
            <a:solidFill>
              <a:srgbClr val="A98743"/>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909588-89C2-E8A6-8182-39B5F24C138B}"/>
              </a:ext>
            </a:extLst>
          </p:cNvPr>
          <p:cNvSpPr txBox="1"/>
          <p:nvPr/>
        </p:nvSpPr>
        <p:spPr>
          <a:xfrm>
            <a:off x="133049" y="3828638"/>
            <a:ext cx="24549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98743"/>
                </a:solidFill>
                <a:effectLst/>
                <a:uLnTx/>
                <a:uFillTx/>
                <a:latin typeface="Avenir Next LT Pro" panose="020B0504020202020204" pitchFamily="34" charset="0"/>
                <a:ea typeface="+mn-ea"/>
                <a:cs typeface="+mn-cs"/>
              </a:rPr>
              <a:t>Competency</a:t>
            </a: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(Skill, Expertise)</a:t>
            </a:r>
          </a:p>
        </p:txBody>
      </p:sp>
      <p:sp>
        <p:nvSpPr>
          <p:cNvPr id="27" name="TextBox 26">
            <a:extLst>
              <a:ext uri="{FF2B5EF4-FFF2-40B4-BE49-F238E27FC236}">
                <a16:creationId xmlns:a16="http://schemas.microsoft.com/office/drawing/2014/main" id="{660984D2-6A05-70EC-0775-4FA336150D8B}"/>
              </a:ext>
            </a:extLst>
          </p:cNvPr>
          <p:cNvSpPr txBox="1"/>
          <p:nvPr/>
        </p:nvSpPr>
        <p:spPr>
          <a:xfrm>
            <a:off x="1841885" y="2126541"/>
            <a:ext cx="1101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Y-Axis</a:t>
            </a:r>
          </a:p>
        </p:txBody>
      </p:sp>
      <p:sp>
        <p:nvSpPr>
          <p:cNvPr id="28" name="TextBox 27">
            <a:extLst>
              <a:ext uri="{FF2B5EF4-FFF2-40B4-BE49-F238E27FC236}">
                <a16:creationId xmlns:a16="http://schemas.microsoft.com/office/drawing/2014/main" id="{E8542F00-5533-0A54-FAE7-F8DA01236279}"/>
              </a:ext>
            </a:extLst>
          </p:cNvPr>
          <p:cNvSpPr txBox="1"/>
          <p:nvPr/>
        </p:nvSpPr>
        <p:spPr>
          <a:xfrm>
            <a:off x="5437707" y="5486819"/>
            <a:ext cx="1101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X-Axis</a:t>
            </a:r>
          </a:p>
        </p:txBody>
      </p:sp>
      <p:sp>
        <p:nvSpPr>
          <p:cNvPr id="29" name="TextBox 28">
            <a:extLst>
              <a:ext uri="{FF2B5EF4-FFF2-40B4-BE49-F238E27FC236}">
                <a16:creationId xmlns:a16="http://schemas.microsoft.com/office/drawing/2014/main" id="{8483D677-1FEC-7ED2-D6EC-98FFFAAF7FAC}"/>
              </a:ext>
            </a:extLst>
          </p:cNvPr>
          <p:cNvSpPr txBox="1"/>
          <p:nvPr/>
        </p:nvSpPr>
        <p:spPr>
          <a:xfrm>
            <a:off x="2687601" y="5820781"/>
            <a:ext cx="24549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98743"/>
                </a:solidFill>
                <a:effectLst/>
                <a:uLnTx/>
                <a:uFillTx/>
                <a:latin typeface="Avenir Next LT Pro" panose="020B0504020202020204" pitchFamily="34" charset="0"/>
                <a:ea typeface="+mn-ea"/>
                <a:cs typeface="+mn-cs"/>
              </a:rPr>
              <a:t>Transparency</a:t>
            </a: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(Ethics, Alignment)</a:t>
            </a:r>
          </a:p>
        </p:txBody>
      </p:sp>
      <p:sp>
        <p:nvSpPr>
          <p:cNvPr id="30" name="Rectangle 29">
            <a:extLst>
              <a:ext uri="{FF2B5EF4-FFF2-40B4-BE49-F238E27FC236}">
                <a16:creationId xmlns:a16="http://schemas.microsoft.com/office/drawing/2014/main" id="{5B78D9A6-0F5E-435A-32F3-E812BEF9DB2B}"/>
              </a:ext>
            </a:extLst>
          </p:cNvPr>
          <p:cNvSpPr/>
          <p:nvPr/>
        </p:nvSpPr>
        <p:spPr>
          <a:xfrm>
            <a:off x="4153622" y="2707192"/>
            <a:ext cx="1124712" cy="1121446"/>
          </a:xfrm>
          <a:prstGeom prst="rect">
            <a:avLst/>
          </a:prstGeom>
          <a:solidFill>
            <a:srgbClr val="A98743">
              <a:alpha val="30000"/>
            </a:srgbClr>
          </a:solidFill>
          <a:ln>
            <a:solidFill>
              <a:srgbClr val="A98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ontent Placeholder 2">
            <a:extLst>
              <a:ext uri="{FF2B5EF4-FFF2-40B4-BE49-F238E27FC236}">
                <a16:creationId xmlns:a16="http://schemas.microsoft.com/office/drawing/2014/main" id="{5E35365B-0CF9-33BE-DBF5-C749FD899180}"/>
              </a:ext>
            </a:extLst>
          </p:cNvPr>
          <p:cNvSpPr>
            <a:spLocks noGrp="1"/>
          </p:cNvSpPr>
          <p:nvPr>
            <p:ph idx="1"/>
          </p:nvPr>
        </p:nvSpPr>
        <p:spPr>
          <a:xfrm>
            <a:off x="6641233" y="1933462"/>
            <a:ext cx="5284392" cy="4247416"/>
          </a:xfrm>
        </p:spPr>
        <p:txBody>
          <a:bodyPr>
            <a:normAutofit fontScale="92500"/>
          </a:bodyPr>
          <a:lstStyle/>
          <a:p>
            <a:pPr>
              <a:lnSpc>
                <a:spcPct val="110000"/>
              </a:lnSpc>
            </a:pPr>
            <a:r>
              <a:rPr lang="en-US" sz="2400" dirty="0">
                <a:latin typeface="Avenir Next LT Pro Light" panose="020B0304020202020204" pitchFamily="34" charset="0"/>
              </a:rPr>
              <a:t>Transparency, by itself, is no guarantee a broker/consultant will be adept at helping you ensure reasonable health plan expenses from other vendors.</a:t>
            </a:r>
          </a:p>
          <a:p>
            <a:pPr>
              <a:lnSpc>
                <a:spcPct val="110000"/>
              </a:lnSpc>
            </a:pPr>
            <a:endParaRPr lang="en-US" sz="100" dirty="0">
              <a:latin typeface="Avenir Next LT Pro Light" panose="020B0304020202020204" pitchFamily="34" charset="0"/>
            </a:endParaRPr>
          </a:p>
          <a:p>
            <a:pPr>
              <a:lnSpc>
                <a:spcPct val="110000"/>
              </a:lnSpc>
            </a:pPr>
            <a:r>
              <a:rPr lang="en-US" sz="2400" dirty="0">
                <a:latin typeface="Avenir Next LT Pro Light" panose="020B0304020202020204" pitchFamily="34" charset="0"/>
              </a:rPr>
              <a:t>Plan sponsors need someone who is skilled </a:t>
            </a:r>
            <a:r>
              <a:rPr lang="en-US" sz="2400" i="1" dirty="0">
                <a:latin typeface="Avenir Next LT Pro Light" panose="020B0304020202020204" pitchFamily="34" charset="0"/>
              </a:rPr>
              <a:t>and</a:t>
            </a:r>
            <a:r>
              <a:rPr lang="en-US" sz="2400" dirty="0">
                <a:latin typeface="Avenir Next LT Pro Light" panose="020B0304020202020204" pitchFamily="34" charset="0"/>
              </a:rPr>
              <a:t> ethical. The “Gold Box” is not too much to ask for – or to aim at.</a:t>
            </a:r>
          </a:p>
          <a:p>
            <a:pPr>
              <a:lnSpc>
                <a:spcPct val="110000"/>
              </a:lnSpc>
            </a:pPr>
            <a:endParaRPr lang="en-US" sz="100" dirty="0">
              <a:latin typeface="Avenir Next LT Pro Light" panose="020B0304020202020204" pitchFamily="34" charset="0"/>
            </a:endParaRPr>
          </a:p>
          <a:p>
            <a:pPr>
              <a:lnSpc>
                <a:spcPct val="110000"/>
              </a:lnSpc>
            </a:pPr>
            <a:r>
              <a:rPr lang="en-US" sz="2400" b="1" dirty="0">
                <a:solidFill>
                  <a:srgbClr val="A98743"/>
                </a:solidFill>
                <a:latin typeface="Avenir Next LT Pro Light" panose="020B0304020202020204" pitchFamily="34" charset="0"/>
              </a:rPr>
              <a:t>Who are you currently working with?</a:t>
            </a:r>
          </a:p>
        </p:txBody>
      </p:sp>
      <p:sp>
        <p:nvSpPr>
          <p:cNvPr id="33" name="TextBox 32">
            <a:extLst>
              <a:ext uri="{FF2B5EF4-FFF2-40B4-BE49-F238E27FC236}">
                <a16:creationId xmlns:a16="http://schemas.microsoft.com/office/drawing/2014/main" id="{F0F5B742-9FDB-BBED-9B09-193BD96177A2}"/>
              </a:ext>
            </a:extLst>
          </p:cNvPr>
          <p:cNvSpPr txBox="1"/>
          <p:nvPr/>
        </p:nvSpPr>
        <p:spPr>
          <a:xfrm>
            <a:off x="2737858" y="2895189"/>
            <a:ext cx="3807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FBA6360-AAC4-AE49-FC15-CA3F9F28D8E1}"/>
              </a:ext>
            </a:extLst>
          </p:cNvPr>
          <p:cNvSpPr txBox="1"/>
          <p:nvPr/>
        </p:nvSpPr>
        <p:spPr>
          <a:xfrm>
            <a:off x="4235864" y="5146029"/>
            <a:ext cx="3807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389FFE-E491-A93B-86A9-33307EE94654}"/>
              </a:ext>
            </a:extLst>
          </p:cNvPr>
          <p:cNvSpPr txBox="1"/>
          <p:nvPr/>
        </p:nvSpPr>
        <p:spPr>
          <a:xfrm>
            <a:off x="4160515" y="2682299"/>
            <a:ext cx="3807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animBg="1"/>
      <p:bldP spid="33" grpId="0"/>
      <p:bldP spid="34"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E4D-008E-412B-A0B2-2153DC74A6A7}"/>
              </a:ext>
            </a:extLst>
          </p:cNvPr>
          <p:cNvSpPr>
            <a:spLocks noGrp="1"/>
          </p:cNvSpPr>
          <p:nvPr>
            <p:ph type="title"/>
          </p:nvPr>
        </p:nvSpPr>
        <p:spPr>
          <a:xfrm>
            <a:off x="838200" y="470517"/>
            <a:ext cx="11172930" cy="1220171"/>
          </a:xfrm>
        </p:spPr>
        <p:txBody>
          <a:bodyPr>
            <a:normAutofit/>
          </a:bodyPr>
          <a:lstStyle/>
          <a:p>
            <a:r>
              <a:rPr lang="en-US" sz="3600" b="1" dirty="0">
                <a:latin typeface="Gill Sans Nova Light" panose="020B0604020202020204" pitchFamily="34" charset="0"/>
              </a:rPr>
              <a:t>What Employers Should Expect in a Disclosure</a:t>
            </a:r>
          </a:p>
        </p:txBody>
      </p:sp>
      <p:sp>
        <p:nvSpPr>
          <p:cNvPr id="4" name="Rectangle 3">
            <a:extLst>
              <a:ext uri="{FF2B5EF4-FFF2-40B4-BE49-F238E27FC236}">
                <a16:creationId xmlns:a16="http://schemas.microsoft.com/office/drawing/2014/main" id="{99369B1A-50CB-4C59-B5C3-34982E3E1F3F}"/>
              </a:ext>
            </a:extLst>
          </p:cNvPr>
          <p:cNvSpPr/>
          <p:nvPr/>
        </p:nvSpPr>
        <p:spPr>
          <a:xfrm>
            <a:off x="281354" y="0"/>
            <a:ext cx="221064" cy="6858000"/>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CF0A48-AC53-473D-9B0A-EF5A1EFDE051}"/>
              </a:ext>
            </a:extLst>
          </p:cNvPr>
          <p:cNvSpPr/>
          <p:nvPr/>
        </p:nvSpPr>
        <p:spPr>
          <a:xfrm>
            <a:off x="180870" y="0"/>
            <a:ext cx="100484" cy="6858000"/>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AC29D7D-69B1-4404-AE33-FFB7CAADFD26}"/>
              </a:ext>
            </a:extLst>
          </p:cNvPr>
          <p:cNvSpPr/>
          <p:nvPr/>
        </p:nvSpPr>
        <p:spPr>
          <a:xfrm>
            <a:off x="838200" y="1601911"/>
            <a:ext cx="1469994" cy="88777"/>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18ECA8-DBE1-4067-8719-618AEC7A6BD1}"/>
              </a:ext>
            </a:extLst>
          </p:cNvPr>
          <p:cNvSpPr/>
          <p:nvPr/>
        </p:nvSpPr>
        <p:spPr>
          <a:xfrm rot="5400000">
            <a:off x="11514837" y="6599521"/>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8C81C8-23EE-47F8-8329-62B2B0F418AC}"/>
              </a:ext>
            </a:extLst>
          </p:cNvPr>
          <p:cNvSpPr/>
          <p:nvPr/>
        </p:nvSpPr>
        <p:spPr>
          <a:xfrm>
            <a:off x="11726898" y="6382697"/>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
            <a:extLst>
              <a:ext uri="{FF2B5EF4-FFF2-40B4-BE49-F238E27FC236}">
                <a16:creationId xmlns:a16="http://schemas.microsoft.com/office/drawing/2014/main" id="{79A0A9EF-EF2D-4721-86A4-7D4674D462D9}"/>
              </a:ext>
            </a:extLst>
          </p:cNvPr>
          <p:cNvSpPr>
            <a:spLocks noGrp="1"/>
          </p:cNvSpPr>
          <p:nvPr>
            <p:ph type="sldNum" sz="quarter" idx="12"/>
          </p:nvPr>
        </p:nvSpPr>
        <p:spPr>
          <a:xfrm>
            <a:off x="11772617" y="6322473"/>
            <a:ext cx="556469" cy="599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8D71F6-77C1-4728-9E0F-1C876ACE1920}" type="slidenum">
              <a:rPr kumimoji="0" lang="en-US" sz="1400" b="1"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dirty="0">
              <a:ln>
                <a:noFill/>
              </a:ln>
              <a:solidFill>
                <a:prstClr val="black">
                  <a:tint val="75000"/>
                </a:prstClr>
              </a:solidFill>
              <a:effectLst/>
              <a:uLnTx/>
              <a:uFillTx/>
              <a:latin typeface="Avenir Next LT Pro Light" panose="020B0304020202020204" pitchFamily="34" charset="0"/>
              <a:ea typeface="+mn-ea"/>
              <a:cs typeface="+mn-cs"/>
            </a:endParaRPr>
          </a:p>
        </p:txBody>
      </p:sp>
      <p:sp>
        <p:nvSpPr>
          <p:cNvPr id="6" name="Content Placeholder 2">
            <a:extLst>
              <a:ext uri="{FF2B5EF4-FFF2-40B4-BE49-F238E27FC236}">
                <a16:creationId xmlns:a16="http://schemas.microsoft.com/office/drawing/2014/main" id="{4C169AFB-FA75-B53D-DE30-5526684E24B2}"/>
              </a:ext>
            </a:extLst>
          </p:cNvPr>
          <p:cNvSpPr>
            <a:spLocks noGrp="1"/>
          </p:cNvSpPr>
          <p:nvPr>
            <p:ph idx="1"/>
          </p:nvPr>
        </p:nvSpPr>
        <p:spPr>
          <a:xfrm>
            <a:off x="838199" y="1953087"/>
            <a:ext cx="10752910" cy="4247416"/>
          </a:xfrm>
        </p:spPr>
        <p:txBody>
          <a:bodyPr>
            <a:normAutofit/>
          </a:bodyPr>
          <a:lstStyle/>
          <a:p>
            <a:pPr>
              <a:lnSpc>
                <a:spcPct val="100000"/>
              </a:lnSpc>
            </a:pPr>
            <a:r>
              <a:rPr lang="en-US" sz="2400" dirty="0">
                <a:latin typeface="Avenir Next LT Pro Light" panose="020B0304020202020204" pitchFamily="34" charset="0"/>
              </a:rPr>
              <a:t>Should be brief. </a:t>
            </a:r>
            <a:r>
              <a:rPr lang="en-US" sz="2400" b="1" dirty="0">
                <a:solidFill>
                  <a:srgbClr val="A98743"/>
                </a:solidFill>
                <a:latin typeface="Avenir Next LT Pro Light" panose="020B0304020202020204" pitchFamily="34" charset="0"/>
              </a:rPr>
              <a:t>2-3 pages max</a:t>
            </a:r>
            <a:r>
              <a:rPr lang="en-US" sz="2400" dirty="0">
                <a:latin typeface="Avenir Next LT Pro Light" panose="020B0304020202020204" pitchFamily="34" charset="0"/>
              </a:rPr>
              <a:t>.</a:t>
            </a:r>
            <a:br>
              <a:rPr lang="en-US" sz="2400" dirty="0">
                <a:latin typeface="Avenir Next LT Pro Light" panose="020B0304020202020204" pitchFamily="34" charset="0"/>
              </a:rPr>
            </a:b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Should not contain vague legalese or </a:t>
            </a:r>
            <a:r>
              <a:rPr lang="en-US" sz="2400" b="1" dirty="0">
                <a:solidFill>
                  <a:srgbClr val="A98743"/>
                </a:solidFill>
                <a:latin typeface="Avenir Next LT Pro Light" panose="020B0304020202020204" pitchFamily="34" charset="0"/>
              </a:rPr>
              <a:t>noncommittal language</a:t>
            </a:r>
            <a:r>
              <a:rPr lang="en-US" sz="2400" dirty="0">
                <a:latin typeface="Avenir Next LT Pro Light" panose="020B0304020202020204" pitchFamily="34" charset="0"/>
              </a:rPr>
              <a:t>.</a:t>
            </a:r>
          </a:p>
          <a:p>
            <a:pPr>
              <a:lnSpc>
                <a:spcPct val="100000"/>
              </a:lnSpc>
            </a:pP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Should state the compensation clearly. Ideally, in </a:t>
            </a:r>
            <a:r>
              <a:rPr lang="en-US" sz="2400" b="1" dirty="0">
                <a:solidFill>
                  <a:srgbClr val="A98743"/>
                </a:solidFill>
                <a:latin typeface="Avenir Next LT Pro Light" panose="020B0304020202020204" pitchFamily="34" charset="0"/>
              </a:rPr>
              <a:t>dollars and cents</a:t>
            </a:r>
            <a:r>
              <a:rPr lang="en-US" sz="2400" dirty="0">
                <a:latin typeface="Avenir Next LT Pro Light" panose="020B0304020202020204" pitchFamily="34" charset="0"/>
              </a:rPr>
              <a:t>.*</a:t>
            </a:r>
          </a:p>
          <a:p>
            <a:pPr>
              <a:lnSpc>
                <a:spcPct val="100000"/>
              </a:lnSpc>
            </a:pPr>
            <a:endParaRPr lang="en-US" sz="2400" dirty="0">
              <a:latin typeface="Avenir Next LT Pro Light" panose="020B0304020202020204" pitchFamily="34" charset="0"/>
            </a:endParaRPr>
          </a:p>
          <a:p>
            <a:pPr>
              <a:lnSpc>
                <a:spcPct val="100000"/>
              </a:lnSpc>
            </a:pPr>
            <a:r>
              <a:rPr lang="en-US" sz="2400" dirty="0">
                <a:latin typeface="Avenir Next LT Pro Light" panose="020B0304020202020204" pitchFamily="34" charset="0"/>
              </a:rPr>
              <a:t>Is an opportunity to </a:t>
            </a:r>
            <a:r>
              <a:rPr lang="en-US" sz="2400" b="1" dirty="0">
                <a:solidFill>
                  <a:srgbClr val="A98743"/>
                </a:solidFill>
                <a:latin typeface="Avenir Next LT Pro Light" panose="020B0304020202020204" pitchFamily="34" charset="0"/>
              </a:rPr>
              <a:t>“press pause” </a:t>
            </a:r>
            <a:r>
              <a:rPr lang="en-US" sz="2400" dirty="0">
                <a:latin typeface="Avenir Next LT Pro Light" panose="020B0304020202020204" pitchFamily="34" charset="0"/>
              </a:rPr>
              <a:t>and discuss the business relationship.</a:t>
            </a:r>
          </a:p>
          <a:p>
            <a:pPr marL="0" indent="0">
              <a:lnSpc>
                <a:spcPct val="100000"/>
              </a:lnSpc>
              <a:buNone/>
            </a:pPr>
            <a:endParaRPr lang="en-US" sz="2400" dirty="0">
              <a:latin typeface="Avenir Next LT Pro Light" panose="020B0304020202020204" pitchFamily="34" charset="0"/>
            </a:endParaRPr>
          </a:p>
        </p:txBody>
      </p:sp>
      <p:pic>
        <p:nvPicPr>
          <p:cNvPr id="7" name="Picture 6" descr="Text&#10;&#10;Description automatically generated with low confidence">
            <a:extLst>
              <a:ext uri="{FF2B5EF4-FFF2-40B4-BE49-F238E27FC236}">
                <a16:creationId xmlns:a16="http://schemas.microsoft.com/office/drawing/2014/main" id="{8EAC3B92-E68D-8A15-B303-866F6794C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849" y="1690688"/>
            <a:ext cx="2268299" cy="773112"/>
          </a:xfrm>
          <a:prstGeom prst="rect">
            <a:avLst/>
          </a:prstGeom>
        </p:spPr>
      </p:pic>
      <p:sp>
        <p:nvSpPr>
          <p:cNvPr id="8" name="Multiplication Sign 7">
            <a:extLst>
              <a:ext uri="{FF2B5EF4-FFF2-40B4-BE49-F238E27FC236}">
                <a16:creationId xmlns:a16="http://schemas.microsoft.com/office/drawing/2014/main" id="{2C28FE0E-7C5D-F5B6-9473-793A7C83C2CE}"/>
              </a:ext>
            </a:extLst>
          </p:cNvPr>
          <p:cNvSpPr/>
          <p:nvPr/>
        </p:nvSpPr>
        <p:spPr>
          <a:xfrm>
            <a:off x="6565055" y="1365830"/>
            <a:ext cx="2705885" cy="1422828"/>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AD66D2FD-F767-5F14-A662-49016402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482" y="1474787"/>
            <a:ext cx="1591350" cy="1241214"/>
          </a:xfrm>
          <a:prstGeom prst="rect">
            <a:avLst/>
          </a:prstGeom>
          <a:effectLst>
            <a:softEdge rad="63500"/>
          </a:effectLst>
        </p:spPr>
      </p:pic>
      <p:sp>
        <p:nvSpPr>
          <p:cNvPr id="14" name="Multiplication Sign 13">
            <a:extLst>
              <a:ext uri="{FF2B5EF4-FFF2-40B4-BE49-F238E27FC236}">
                <a16:creationId xmlns:a16="http://schemas.microsoft.com/office/drawing/2014/main" id="{F518E89C-9658-3DD5-46E8-78621FDAF132}"/>
              </a:ext>
            </a:extLst>
          </p:cNvPr>
          <p:cNvSpPr/>
          <p:nvPr/>
        </p:nvSpPr>
        <p:spPr>
          <a:xfrm>
            <a:off x="9205087" y="1365830"/>
            <a:ext cx="2705885" cy="1422828"/>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ADCEC3-5840-537E-9F82-81C91449C1F5}"/>
              </a:ext>
            </a:extLst>
          </p:cNvPr>
          <p:cNvSpPr txBox="1"/>
          <p:nvPr/>
        </p:nvSpPr>
        <p:spPr>
          <a:xfrm>
            <a:off x="754310" y="6354375"/>
            <a:ext cx="110724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6075" algn="l"/>
              </a:tabLst>
              <a:defRPr/>
            </a:pP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  Even though brokers/consultants are not required to by law, per the Department of Labor’s December 30, 2021 </a:t>
            </a: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hlinkClick r:id="rId4"/>
              </a:rPr>
              <a:t>Field Assistance Bulletin</a:t>
            </a: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No. 2021-03. See </a:t>
            </a:r>
            <a:r>
              <a:rPr kumimoji="0" lang="en-US" sz="1000" b="1"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Q5</a:t>
            </a: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on page 5.</a:t>
            </a:r>
          </a:p>
        </p:txBody>
      </p:sp>
    </p:spTree>
    <p:extLst>
      <p:ext uri="{BB962C8B-B14F-4D97-AF65-F5344CB8AC3E}">
        <p14:creationId xmlns:p14="http://schemas.microsoft.com/office/powerpoint/2010/main" val="1893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E4D-008E-412B-A0B2-2153DC74A6A7}"/>
              </a:ext>
            </a:extLst>
          </p:cNvPr>
          <p:cNvSpPr>
            <a:spLocks noGrp="1"/>
          </p:cNvSpPr>
          <p:nvPr>
            <p:ph type="title"/>
          </p:nvPr>
        </p:nvSpPr>
        <p:spPr>
          <a:xfrm>
            <a:off x="838200" y="470517"/>
            <a:ext cx="11172930" cy="1220171"/>
          </a:xfrm>
        </p:spPr>
        <p:txBody>
          <a:bodyPr>
            <a:normAutofit/>
          </a:bodyPr>
          <a:lstStyle/>
          <a:p>
            <a:r>
              <a:rPr lang="en-US" sz="3600" b="1" dirty="0">
                <a:latin typeface="Gill Sans Nova Light" panose="020B0604020202020204" pitchFamily="34" charset="0"/>
              </a:rPr>
              <a:t>Follow-up Questions a Prudent Employer Should Ask</a:t>
            </a:r>
          </a:p>
        </p:txBody>
      </p:sp>
      <p:sp>
        <p:nvSpPr>
          <p:cNvPr id="4" name="Rectangle 3">
            <a:extLst>
              <a:ext uri="{FF2B5EF4-FFF2-40B4-BE49-F238E27FC236}">
                <a16:creationId xmlns:a16="http://schemas.microsoft.com/office/drawing/2014/main" id="{99369B1A-50CB-4C59-B5C3-34982E3E1F3F}"/>
              </a:ext>
            </a:extLst>
          </p:cNvPr>
          <p:cNvSpPr/>
          <p:nvPr/>
        </p:nvSpPr>
        <p:spPr>
          <a:xfrm>
            <a:off x="281354" y="0"/>
            <a:ext cx="221064" cy="6858000"/>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CF0A48-AC53-473D-9B0A-EF5A1EFDE051}"/>
              </a:ext>
            </a:extLst>
          </p:cNvPr>
          <p:cNvSpPr/>
          <p:nvPr/>
        </p:nvSpPr>
        <p:spPr>
          <a:xfrm>
            <a:off x="180870" y="0"/>
            <a:ext cx="100484" cy="6858000"/>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AC29D7D-69B1-4404-AE33-FFB7CAADFD26}"/>
              </a:ext>
            </a:extLst>
          </p:cNvPr>
          <p:cNvSpPr/>
          <p:nvPr/>
        </p:nvSpPr>
        <p:spPr>
          <a:xfrm>
            <a:off x="838200" y="1601911"/>
            <a:ext cx="1469994" cy="88777"/>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18ECA8-DBE1-4067-8719-618AEC7A6BD1}"/>
              </a:ext>
            </a:extLst>
          </p:cNvPr>
          <p:cNvSpPr/>
          <p:nvPr/>
        </p:nvSpPr>
        <p:spPr>
          <a:xfrm rot="5400000">
            <a:off x="11514837" y="6599521"/>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8C81C8-23EE-47F8-8329-62B2B0F418AC}"/>
              </a:ext>
            </a:extLst>
          </p:cNvPr>
          <p:cNvSpPr/>
          <p:nvPr/>
        </p:nvSpPr>
        <p:spPr>
          <a:xfrm>
            <a:off x="11726898" y="6382697"/>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
            <a:extLst>
              <a:ext uri="{FF2B5EF4-FFF2-40B4-BE49-F238E27FC236}">
                <a16:creationId xmlns:a16="http://schemas.microsoft.com/office/drawing/2014/main" id="{79A0A9EF-EF2D-4721-86A4-7D4674D462D9}"/>
              </a:ext>
            </a:extLst>
          </p:cNvPr>
          <p:cNvSpPr>
            <a:spLocks noGrp="1"/>
          </p:cNvSpPr>
          <p:nvPr>
            <p:ph type="sldNum" sz="quarter" idx="12"/>
          </p:nvPr>
        </p:nvSpPr>
        <p:spPr>
          <a:xfrm>
            <a:off x="11772617" y="6322473"/>
            <a:ext cx="556469" cy="599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8D71F6-77C1-4728-9E0F-1C876ACE1920}" type="slidenum">
              <a:rPr kumimoji="0" lang="en-US" sz="1400" b="1"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400" b="1" i="0" u="none" strike="noStrike" kern="1200" cap="none" spc="0" normalizeH="0" baseline="0" noProof="0" dirty="0">
              <a:ln>
                <a:noFill/>
              </a:ln>
              <a:solidFill>
                <a:prstClr val="black">
                  <a:tint val="75000"/>
                </a:prstClr>
              </a:solidFill>
              <a:effectLst/>
              <a:uLnTx/>
              <a:uFillTx/>
              <a:latin typeface="Avenir Next LT Pro Light" panose="020B0304020202020204" pitchFamily="34" charset="0"/>
              <a:ea typeface="+mn-ea"/>
              <a:cs typeface="+mn-cs"/>
            </a:endParaRPr>
          </a:p>
        </p:txBody>
      </p:sp>
      <p:sp>
        <p:nvSpPr>
          <p:cNvPr id="15" name="Content Placeholder 2">
            <a:extLst>
              <a:ext uri="{FF2B5EF4-FFF2-40B4-BE49-F238E27FC236}">
                <a16:creationId xmlns:a16="http://schemas.microsoft.com/office/drawing/2014/main" id="{E52A2376-DCA1-D649-9187-952E987BE5A1}"/>
              </a:ext>
            </a:extLst>
          </p:cNvPr>
          <p:cNvSpPr txBox="1">
            <a:spLocks/>
          </p:cNvSpPr>
          <p:nvPr/>
        </p:nvSpPr>
        <p:spPr>
          <a:xfrm>
            <a:off x="838198" y="1914234"/>
            <a:ext cx="11072448" cy="39745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Here are open-ended questions to ascertain broker/consultant competency &amp; transparency:</a:t>
            </a:r>
            <a:endPar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p:txBody>
      </p:sp>
      <p:sp>
        <p:nvSpPr>
          <p:cNvPr id="17" name="Content Placeholder 2">
            <a:extLst>
              <a:ext uri="{FF2B5EF4-FFF2-40B4-BE49-F238E27FC236}">
                <a16:creationId xmlns:a16="http://schemas.microsoft.com/office/drawing/2014/main" id="{ACD1F99C-323C-76F5-0BB9-E59BBB4CF4CA}"/>
              </a:ext>
            </a:extLst>
          </p:cNvPr>
          <p:cNvSpPr txBox="1">
            <a:spLocks/>
          </p:cNvSpPr>
          <p:nvPr/>
        </p:nvSpPr>
        <p:spPr>
          <a:xfrm>
            <a:off x="838198" y="2444664"/>
            <a:ext cx="10752910" cy="3839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How do you assist me in meeting my </a:t>
            </a:r>
            <a:r>
              <a:rPr kumimoji="0" lang="en-US" sz="18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fiduciary obligation </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to my health plan members to pay only fair and reasonable expenses – to you, to our insurance carrier, and to all our third-party vendors?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Are you and your firm financially </a:t>
            </a:r>
            <a:r>
              <a:rPr kumimoji="0" lang="en-US" sz="18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rewarded or penalized </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when our company’s health plan’s net expenses</a:t>
            </a:r>
            <a:r>
              <a:rPr kumimoji="0" lang="en-US" sz="1800" b="1"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decrease? Why is that?</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What specific experience does your firm have in </a:t>
            </a:r>
            <a:r>
              <a:rPr kumimoji="0" lang="en-US" sz="18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reducing</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(not just “managing”) healthcare costs while expanding or improving benefit offerings.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How do you ensure that you – and all our third-party vendors – </a:t>
            </a:r>
            <a:r>
              <a:rPr kumimoji="0" lang="en-US" sz="18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fully and meaningfully </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disclose compensation to my company, so that I may comply with the Consolidated Appropriations Act?</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What does “</a:t>
            </a:r>
            <a:r>
              <a:rPr kumimoji="0" lang="en-US" sz="18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transparency</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in this business relationship look like to you?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Can you give me a past example where you or your firm recognized and </a:t>
            </a:r>
            <a:r>
              <a:rPr kumimoji="0" lang="en-US" sz="18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mitigated/eliminated </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a client conflict of interest?</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endPar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endPar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endPar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13500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7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E4D-008E-412B-A0B2-2153DC74A6A7}"/>
              </a:ext>
            </a:extLst>
          </p:cNvPr>
          <p:cNvSpPr>
            <a:spLocks noGrp="1"/>
          </p:cNvSpPr>
          <p:nvPr>
            <p:ph type="title"/>
          </p:nvPr>
        </p:nvSpPr>
        <p:spPr>
          <a:xfrm>
            <a:off x="838200" y="470517"/>
            <a:ext cx="11172930" cy="1220171"/>
          </a:xfrm>
        </p:spPr>
        <p:txBody>
          <a:bodyPr>
            <a:normAutofit/>
          </a:bodyPr>
          <a:lstStyle/>
          <a:p>
            <a:r>
              <a:rPr lang="en-US" sz="4000" b="1" dirty="0">
                <a:latin typeface="Gill Sans Nova Light" panose="020B0604020202020204" pitchFamily="34" charset="0"/>
              </a:rPr>
              <a:t>Let’s Open the Discussion Up</a:t>
            </a:r>
          </a:p>
        </p:txBody>
      </p:sp>
      <p:sp>
        <p:nvSpPr>
          <p:cNvPr id="4" name="Rectangle 3">
            <a:extLst>
              <a:ext uri="{FF2B5EF4-FFF2-40B4-BE49-F238E27FC236}">
                <a16:creationId xmlns:a16="http://schemas.microsoft.com/office/drawing/2014/main" id="{99369B1A-50CB-4C59-B5C3-34982E3E1F3F}"/>
              </a:ext>
            </a:extLst>
          </p:cNvPr>
          <p:cNvSpPr/>
          <p:nvPr/>
        </p:nvSpPr>
        <p:spPr>
          <a:xfrm>
            <a:off x="281354" y="0"/>
            <a:ext cx="221064" cy="6858000"/>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CF0A48-AC53-473D-9B0A-EF5A1EFDE051}"/>
              </a:ext>
            </a:extLst>
          </p:cNvPr>
          <p:cNvSpPr/>
          <p:nvPr/>
        </p:nvSpPr>
        <p:spPr>
          <a:xfrm>
            <a:off x="180870" y="0"/>
            <a:ext cx="100484" cy="6858000"/>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AC29D7D-69B1-4404-AE33-FFB7CAADFD26}"/>
              </a:ext>
            </a:extLst>
          </p:cNvPr>
          <p:cNvSpPr/>
          <p:nvPr/>
        </p:nvSpPr>
        <p:spPr>
          <a:xfrm>
            <a:off x="838200" y="1601911"/>
            <a:ext cx="1469994" cy="88777"/>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18ECA8-DBE1-4067-8719-618AEC7A6BD1}"/>
              </a:ext>
            </a:extLst>
          </p:cNvPr>
          <p:cNvSpPr/>
          <p:nvPr/>
        </p:nvSpPr>
        <p:spPr>
          <a:xfrm rot="5400000">
            <a:off x="11514837" y="6599521"/>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8C81C8-23EE-47F8-8329-62B2B0F418AC}"/>
              </a:ext>
            </a:extLst>
          </p:cNvPr>
          <p:cNvSpPr/>
          <p:nvPr/>
        </p:nvSpPr>
        <p:spPr>
          <a:xfrm>
            <a:off x="11726898" y="6382697"/>
            <a:ext cx="397455" cy="45719"/>
          </a:xfrm>
          <a:prstGeom prst="rect">
            <a:avLst/>
          </a:prstGeom>
          <a:solidFill>
            <a:srgbClr val="619B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1">
            <a:extLst>
              <a:ext uri="{FF2B5EF4-FFF2-40B4-BE49-F238E27FC236}">
                <a16:creationId xmlns:a16="http://schemas.microsoft.com/office/drawing/2014/main" id="{79A0A9EF-EF2D-4721-86A4-7D4674D462D9}"/>
              </a:ext>
            </a:extLst>
          </p:cNvPr>
          <p:cNvSpPr>
            <a:spLocks noGrp="1"/>
          </p:cNvSpPr>
          <p:nvPr>
            <p:ph type="sldNum" sz="quarter" idx="12"/>
          </p:nvPr>
        </p:nvSpPr>
        <p:spPr>
          <a:xfrm>
            <a:off x="11772617" y="6322473"/>
            <a:ext cx="556469" cy="599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8D71F6-77C1-4728-9E0F-1C876ACE1920}" type="slidenum">
              <a:rPr kumimoji="0" lang="en-US" sz="1400" b="1"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dirty="0">
              <a:ln>
                <a:noFill/>
              </a:ln>
              <a:solidFill>
                <a:prstClr val="black">
                  <a:tint val="75000"/>
                </a:prstClr>
              </a:solidFill>
              <a:effectLst/>
              <a:uLnTx/>
              <a:uFillTx/>
              <a:latin typeface="Avenir Next LT Pro Light" panose="020B0304020202020204" pitchFamily="34" charset="0"/>
              <a:ea typeface="+mn-ea"/>
              <a:cs typeface="+mn-cs"/>
            </a:endParaRPr>
          </a:p>
        </p:txBody>
      </p:sp>
      <p:sp>
        <p:nvSpPr>
          <p:cNvPr id="14" name="Content Placeholder 2">
            <a:extLst>
              <a:ext uri="{FF2B5EF4-FFF2-40B4-BE49-F238E27FC236}">
                <a16:creationId xmlns:a16="http://schemas.microsoft.com/office/drawing/2014/main" id="{DB799E73-E877-C22D-D485-9C5AC65DB224}"/>
              </a:ext>
            </a:extLst>
          </p:cNvPr>
          <p:cNvSpPr txBox="1">
            <a:spLocks/>
          </p:cNvSpPr>
          <p:nvPr/>
        </p:nvSpPr>
        <p:spPr>
          <a:xfrm>
            <a:off x="838198" y="2018738"/>
            <a:ext cx="11072448" cy="3870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CAA has cracked wide open the discussion on broker/consultant compensation.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Employers – especially self-funded ones – have the </a:t>
            </a:r>
            <a:r>
              <a:rPr kumimoji="0" lang="en-US" sz="23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responsibility</a:t>
            </a: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&amp; </a:t>
            </a:r>
            <a:r>
              <a:rPr kumimoji="0" lang="en-US" sz="23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opportunity</a:t>
            </a: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to re-evaluate how their service providers are bringing them value, and at what cost.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This is consistent with the greater </a:t>
            </a:r>
            <a:r>
              <a:rPr kumimoji="0" lang="en-US" sz="23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healthcare price transparency </a:t>
            </a: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movement.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We can’t let this opportunity go to waste. Let’s get these </a:t>
            </a:r>
            <a:r>
              <a:rPr kumimoji="0" lang="en-US" sz="2300" b="1" i="0" u="none" strike="noStrike" kern="1200" cap="none" spc="0" normalizeH="0" baseline="0" noProof="0" dirty="0">
                <a:ln>
                  <a:noFill/>
                </a:ln>
                <a:solidFill>
                  <a:srgbClr val="A98743"/>
                </a:solidFill>
                <a:effectLst/>
                <a:uLnTx/>
                <a:uFillTx/>
                <a:latin typeface="Avenir Next LT Pro Light" panose="020B0304020202020204" pitchFamily="34" charset="0"/>
                <a:ea typeface="+mn-ea"/>
                <a:cs typeface="+mn-cs"/>
              </a:rPr>
              <a:t>conversations</a:t>
            </a:r>
            <a:r>
              <a:rPr kumimoji="0" lang="en-US" sz="23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started.</a:t>
            </a:r>
          </a:p>
        </p:txBody>
      </p:sp>
      <p:sp>
        <p:nvSpPr>
          <p:cNvPr id="16" name="TextBox 15">
            <a:extLst>
              <a:ext uri="{FF2B5EF4-FFF2-40B4-BE49-F238E27FC236}">
                <a16:creationId xmlns:a16="http://schemas.microsoft.com/office/drawing/2014/main" id="{32201E4F-A281-09A4-76F3-26F8E1F6A466}"/>
              </a:ext>
            </a:extLst>
          </p:cNvPr>
          <p:cNvSpPr txBox="1"/>
          <p:nvPr/>
        </p:nvSpPr>
        <p:spPr>
          <a:xfrm>
            <a:off x="754310" y="6354375"/>
            <a:ext cx="110724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6075" algn="l"/>
              </a:tabLst>
              <a:defRPr/>
            </a:pP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For more information or to have further discussion on these issues, or others, reach out to Darren Fogarty at </a:t>
            </a: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hlinkClick r:id="rId2"/>
              </a:rPr>
              <a:t>Darren@TheFiduciaryInstitute.org</a:t>
            </a: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 or on </a:t>
            </a: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hlinkClick r:id="rId3"/>
              </a:rPr>
              <a:t>LinkedIn</a:t>
            </a:r>
            <a:r>
              <a:rPr kumimoji="0" lang="en-US" sz="10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a:t>
            </a:r>
          </a:p>
        </p:txBody>
      </p:sp>
    </p:spTree>
    <p:extLst>
      <p:ext uri="{BB962C8B-B14F-4D97-AF65-F5344CB8AC3E}">
        <p14:creationId xmlns:p14="http://schemas.microsoft.com/office/powerpoint/2010/main" val="86368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25A54A-0912-D445-B705-57A6B2692B4C}"/>
              </a:ext>
            </a:extLst>
          </p:cNvPr>
          <p:cNvSpPr txBox="1">
            <a:spLocks/>
          </p:cNvSpPr>
          <p:nvPr/>
        </p:nvSpPr>
        <p:spPr>
          <a:xfrm>
            <a:off x="3713607" y="2088606"/>
            <a:ext cx="7793704" cy="243840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2500" b="1" i="1" kern="1200">
                <a:solidFill>
                  <a:srgbClr val="E91F1A"/>
                </a:solidFill>
                <a:latin typeface="Archivo" panose="020B0503020202020B04" pitchFamily="34" charset="77"/>
                <a:ea typeface="+mj-ea"/>
                <a:cs typeface="+mj-cs"/>
              </a:defRPr>
            </a:lvl1pPr>
          </a:lstStyle>
          <a:p>
            <a:pPr marL="0" marR="0" lvl="0" indent="0" algn="l" defTabSz="914400" rtl="0" eaLnBrk="1" fontAlgn="auto" latinLnBrk="0" hangingPunct="1">
              <a:lnSpc>
                <a:spcPts val="3900"/>
              </a:lnSpc>
              <a:spcBef>
                <a:spcPct val="0"/>
              </a:spcBef>
              <a:spcAft>
                <a:spcPts val="0"/>
              </a:spcAft>
              <a:buClrTx/>
              <a:buSzTx/>
              <a:buFontTx/>
              <a:buNone/>
              <a:tabLst/>
              <a:defRPr/>
            </a:pPr>
            <a:r>
              <a:rPr kumimoji="0" lang="en-US" sz="3000" b="1" i="1" u="none" strike="noStrike" kern="1200" cap="none" spc="0" normalizeH="0" baseline="0" noProof="0">
                <a:ln>
                  <a:noFill/>
                </a:ln>
                <a:solidFill>
                  <a:srgbClr val="FF0000"/>
                </a:solidFill>
                <a:effectLst/>
                <a:uLnTx/>
                <a:uFillTx/>
                <a:latin typeface="Archivo" panose="020B0503020202020B04" pitchFamily="34" charset="77"/>
                <a:ea typeface="+mj-ea"/>
                <a:cs typeface="+mj-cs"/>
              </a:rPr>
              <a:t>BHCG Symposium: Consolidated Appropriations Act Compliance</a:t>
            </a:r>
            <a:br>
              <a:rPr kumimoji="0" lang="en-US" sz="3000" b="1" i="1" u="none" strike="noStrike" kern="1200" cap="none" spc="0" normalizeH="0" baseline="0" noProof="0">
                <a:ln>
                  <a:noFill/>
                </a:ln>
                <a:solidFill>
                  <a:prstClr val="black"/>
                </a:solidFill>
                <a:effectLst/>
                <a:uLnTx/>
                <a:uFillTx/>
                <a:latin typeface="Archivo" panose="020B0503020202020B04" pitchFamily="34" charset="77"/>
                <a:ea typeface="+mj-ea"/>
                <a:cs typeface="+mj-cs"/>
              </a:rPr>
            </a:br>
            <a:r>
              <a:rPr lang="en-US" sz="2800" b="1">
                <a:solidFill>
                  <a:srgbClr val="FF0000"/>
                </a:solidFill>
                <a:effectLst/>
                <a:latin typeface="Muli"/>
              </a:rPr>
              <a:t>Broker/Consultant Compensation Disclosure Rules</a:t>
            </a:r>
            <a:endParaRPr kumimoji="0" lang="en-US" sz="3600" b="1" u="none" strike="noStrike" kern="1200" cap="none" spc="0" normalizeH="0" baseline="0" noProof="0">
              <a:ln>
                <a:noFill/>
              </a:ln>
              <a:solidFill>
                <a:srgbClr val="FF0000"/>
              </a:solidFill>
              <a:effectLst/>
              <a:uLnTx/>
              <a:uFillTx/>
              <a:latin typeface="Archivo" panose="020B0503020202020B04" pitchFamily="34" charset="77"/>
              <a:ea typeface="+mj-ea"/>
              <a:cs typeface="+mj-cs"/>
            </a:endParaRPr>
          </a:p>
          <a:p>
            <a:pPr marL="0" marR="0" lvl="0" indent="0" algn="l" defTabSz="914400" rtl="0" eaLnBrk="1" fontAlgn="auto" latinLnBrk="0" hangingPunct="1">
              <a:lnSpc>
                <a:spcPts val="3900"/>
              </a:lnSpc>
              <a:spcBef>
                <a:spcPct val="0"/>
              </a:spcBef>
              <a:spcAft>
                <a:spcPts val="0"/>
              </a:spcAft>
              <a:buClrTx/>
              <a:buSzTx/>
              <a:buFontTx/>
              <a:buNone/>
              <a:tabLst/>
              <a:defRPr/>
            </a:pPr>
            <a:r>
              <a:rPr kumimoji="0" lang="en-US" sz="1600" b="0" i="1" u="none" strike="noStrike" kern="1200" cap="none" spc="40" normalizeH="0" baseline="0" noProof="0">
                <a:ln>
                  <a:noFill/>
                </a:ln>
                <a:solidFill>
                  <a:srgbClr val="001F59"/>
                </a:solidFill>
                <a:effectLst/>
                <a:uLnTx/>
                <a:uFillTx/>
                <a:latin typeface="Merriweather" pitchFamily="2" charset="77"/>
                <a:ea typeface="+mj-ea"/>
                <a:cs typeface="+mj-cs"/>
              </a:rPr>
              <a:t>James Gelfand, President, ERIC</a:t>
            </a:r>
          </a:p>
        </p:txBody>
      </p:sp>
      <p:sp>
        <p:nvSpPr>
          <p:cNvPr id="9" name="Subtitle 3">
            <a:extLst>
              <a:ext uri="{FF2B5EF4-FFF2-40B4-BE49-F238E27FC236}">
                <a16:creationId xmlns:a16="http://schemas.microsoft.com/office/drawing/2014/main" id="{E2FF718E-DA49-3647-9617-58C617CA8920}"/>
              </a:ext>
            </a:extLst>
          </p:cNvPr>
          <p:cNvSpPr txBox="1">
            <a:spLocks/>
          </p:cNvSpPr>
          <p:nvPr/>
        </p:nvSpPr>
        <p:spPr>
          <a:xfrm>
            <a:off x="9777535" y="1000027"/>
            <a:ext cx="2076486" cy="249299"/>
          </a:xfrm>
          <a:prstGeom prst="rect">
            <a:avLst/>
          </a:prstGeom>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Archivo" panose="020B0503020202020B04" pitchFamily="34" charset="77"/>
                <a:ea typeface="+mn-ea"/>
                <a:cs typeface="+mn-cs"/>
              </a:rPr>
              <a:t>September 21, 2022</a:t>
            </a:r>
          </a:p>
        </p:txBody>
      </p:sp>
    </p:spTree>
    <p:extLst>
      <p:ext uri="{BB962C8B-B14F-4D97-AF65-F5344CB8AC3E}">
        <p14:creationId xmlns:p14="http://schemas.microsoft.com/office/powerpoint/2010/main" val="3186000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C6C89-D5F7-FE83-D591-4063A0342C2A}"/>
              </a:ext>
            </a:extLst>
          </p:cNvPr>
          <p:cNvSpPr>
            <a:spLocks noGrp="1"/>
          </p:cNvSpPr>
          <p:nvPr>
            <p:ph type="title"/>
          </p:nvPr>
        </p:nvSpPr>
        <p:spPr/>
        <p:txBody>
          <a:bodyPr/>
          <a:lstStyle/>
          <a:p>
            <a:pPr algn="ctr"/>
            <a:r>
              <a:rPr lang="en-US" dirty="0"/>
              <a:t>Questions?</a:t>
            </a:r>
          </a:p>
        </p:txBody>
      </p:sp>
      <p:sp>
        <p:nvSpPr>
          <p:cNvPr id="3" name="Footer Placeholder 2">
            <a:extLst>
              <a:ext uri="{FF2B5EF4-FFF2-40B4-BE49-F238E27FC236}">
                <a16:creationId xmlns:a16="http://schemas.microsoft.com/office/drawing/2014/main" id="{CD6A8364-53A0-F742-F92B-0884B58FDB56}"/>
              </a:ext>
            </a:extLst>
          </p:cNvPr>
          <p:cNvSpPr>
            <a:spLocks noGrp="1"/>
          </p:cNvSpPr>
          <p:nvPr>
            <p:ph type="ftr" sz="quarter" idx="4294967295"/>
          </p:nvPr>
        </p:nvSpPr>
        <p:spPr>
          <a:xfrm>
            <a:off x="1524000" y="5556250"/>
            <a:ext cx="5562600" cy="274638"/>
          </a:xfrm>
        </p:spPr>
        <p:txBody>
          <a:bodyPr/>
          <a:lstStyle/>
          <a:p>
            <a:r>
              <a:rPr lang="en-US">
                <a:solidFill>
                  <a:srgbClr val="212C65"/>
                </a:solidFill>
                <a:latin typeface="Calibri"/>
              </a:rPr>
              <a:t>Privileged and Confidential</a:t>
            </a:r>
          </a:p>
        </p:txBody>
      </p:sp>
    </p:spTree>
    <p:extLst>
      <p:ext uri="{BB962C8B-B14F-4D97-AF65-F5344CB8AC3E}">
        <p14:creationId xmlns:p14="http://schemas.microsoft.com/office/powerpoint/2010/main" val="1648600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prstGeom prst="rect">
            <a:avLst/>
          </a:prstGeom>
        </p:spPr>
        <p:txBody>
          <a:bodyPr/>
          <a:lstStyle/>
          <a:p>
            <a:fld id="{E3E9914A-0422-4D9F-B046-21DDE1074D62}" type="slidenum">
              <a:rPr lang="en-US" sz="900">
                <a:solidFill>
                  <a:prstClr val="black">
                    <a:tint val="75000"/>
                  </a:prstClr>
                </a:solidFill>
                <a:latin typeface="Calibri"/>
              </a:rPr>
              <a:pPr/>
              <a:t>41</a:t>
            </a:fld>
            <a:endParaRPr lang="en-US" sz="900" dirty="0">
              <a:solidFill>
                <a:prstClr val="black">
                  <a:tint val="75000"/>
                </a:prstClr>
              </a:solidFill>
              <a:latin typeface="Calibri"/>
            </a:endParaRPr>
          </a:p>
        </p:txBody>
      </p:sp>
      <p:sp>
        <p:nvSpPr>
          <p:cNvPr id="324610" name="Rectangle 2"/>
          <p:cNvSpPr>
            <a:spLocks noGrp="1" noChangeArrowheads="1"/>
          </p:cNvSpPr>
          <p:nvPr>
            <p:ph type="title" idx="4294967295"/>
          </p:nvPr>
        </p:nvSpPr>
        <p:spPr>
          <a:xfrm>
            <a:off x="2051050" y="228601"/>
            <a:ext cx="8616950" cy="722313"/>
          </a:xfrm>
        </p:spPr>
        <p:txBody>
          <a:bodyPr>
            <a:normAutofit/>
          </a:bodyPr>
          <a:lstStyle/>
          <a:p>
            <a:r>
              <a:rPr lang="en-US" sz="3000" dirty="0"/>
              <a:t>Thank You</a:t>
            </a:r>
          </a:p>
        </p:txBody>
      </p:sp>
      <p:sp>
        <p:nvSpPr>
          <p:cNvPr id="7" name="TextBox 6">
            <a:extLst>
              <a:ext uri="{FF2B5EF4-FFF2-40B4-BE49-F238E27FC236}">
                <a16:creationId xmlns:a16="http://schemas.microsoft.com/office/drawing/2014/main" id="{23D55898-94E2-E03D-66B2-BE832641485D}"/>
              </a:ext>
            </a:extLst>
          </p:cNvPr>
          <p:cNvSpPr txBox="1"/>
          <p:nvPr/>
        </p:nvSpPr>
        <p:spPr>
          <a:xfrm>
            <a:off x="2743200" y="2231130"/>
            <a:ext cx="6934200" cy="2339102"/>
          </a:xfrm>
          <a:prstGeom prst="rect">
            <a:avLst/>
          </a:prstGeom>
          <a:noFill/>
        </p:spPr>
        <p:txBody>
          <a:bodyPr wrap="square">
            <a:spAutoFit/>
          </a:bodyPr>
          <a:lstStyle/>
          <a:p>
            <a:pPr algn="ctr"/>
            <a:r>
              <a:rPr lang="en-US" sz="2800" b="1" dirty="0">
                <a:solidFill>
                  <a:prstClr val="black"/>
                </a:solidFill>
                <a:latin typeface="Calibri"/>
              </a:rPr>
              <a:t>For more information about BHCG programs and membership, please contact:</a:t>
            </a:r>
          </a:p>
          <a:p>
            <a:endParaRPr lang="en-US" dirty="0">
              <a:solidFill>
                <a:prstClr val="black"/>
              </a:solidFill>
              <a:latin typeface="Calibri"/>
            </a:endParaRPr>
          </a:p>
          <a:p>
            <a:pPr algn="ctr"/>
            <a:r>
              <a:rPr lang="en-US" sz="2400" b="1" dirty="0">
                <a:solidFill>
                  <a:prstClr val="black"/>
                </a:solidFill>
                <a:latin typeface="Calibri"/>
              </a:rPr>
              <a:t>Jeffrey </a:t>
            </a:r>
            <a:r>
              <a:rPr lang="en-US" sz="2400" b="1" dirty="0" err="1">
                <a:solidFill>
                  <a:prstClr val="black"/>
                </a:solidFill>
                <a:latin typeface="Calibri"/>
              </a:rPr>
              <a:t>Kluever</a:t>
            </a:r>
            <a:endParaRPr lang="en-US" sz="2400" b="1" dirty="0">
              <a:solidFill>
                <a:prstClr val="black"/>
              </a:solidFill>
              <a:latin typeface="Calibri"/>
            </a:endParaRPr>
          </a:p>
          <a:p>
            <a:pPr algn="ctr"/>
            <a:r>
              <a:rPr lang="en-US" sz="2400" b="1" dirty="0">
                <a:solidFill>
                  <a:prstClr val="black"/>
                </a:solidFill>
                <a:latin typeface="Calibri"/>
              </a:rPr>
              <a:t>262-875-3312 X1</a:t>
            </a:r>
          </a:p>
          <a:p>
            <a:pPr algn="ctr"/>
            <a:r>
              <a:rPr lang="en-US" sz="2400" b="1" dirty="0">
                <a:solidFill>
                  <a:prstClr val="black"/>
                </a:solidFill>
                <a:latin typeface="Calibri"/>
              </a:rPr>
              <a:t>jkluever@bhcgwi.org</a:t>
            </a:r>
          </a:p>
        </p:txBody>
      </p:sp>
    </p:spTree>
    <p:extLst>
      <p:ext uri="{BB962C8B-B14F-4D97-AF65-F5344CB8AC3E}">
        <p14:creationId xmlns:p14="http://schemas.microsoft.com/office/powerpoint/2010/main" val="415044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8C84-9566-4D2C-BBD2-B8CDBFF589F5}"/>
              </a:ext>
            </a:extLst>
          </p:cNvPr>
          <p:cNvSpPr>
            <a:spLocks noGrp="1"/>
          </p:cNvSpPr>
          <p:nvPr>
            <p:ph type="title"/>
          </p:nvPr>
        </p:nvSpPr>
        <p:spPr>
          <a:xfrm>
            <a:off x="548640" y="619381"/>
            <a:ext cx="10972800" cy="498598"/>
          </a:xfrm>
        </p:spPr>
        <p:txBody>
          <a:bodyPr/>
          <a:lstStyle/>
          <a:p>
            <a:r>
              <a:rPr lang="en-US" sz="3600">
                <a:solidFill>
                  <a:srgbClr val="9BD3DD"/>
                </a:solidFill>
                <a:latin typeface="Archivo" panose="020B0503020202020B04"/>
                <a:cs typeface="Arial" panose="020B0604020202020204" pitchFamily="34" charset="0"/>
              </a:rPr>
              <a:t>Introduction to The ERISA Industry Committee</a:t>
            </a:r>
          </a:p>
        </p:txBody>
      </p:sp>
      <p:sp>
        <p:nvSpPr>
          <p:cNvPr id="6" name="Slide Number Placeholder 4">
            <a:extLst>
              <a:ext uri="{FF2B5EF4-FFF2-40B4-BE49-F238E27FC236}">
                <a16:creationId xmlns:a16="http://schemas.microsoft.com/office/drawing/2014/main" id="{2DFBE9F7-E64D-4EC1-9E11-CB37E88E6A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2575F-425C-4640-BCA3-DD649F8853D2}" type="slidenum">
              <a:rPr kumimoji="0" lang="en-US" sz="1200" b="0" i="0" u="none" strike="noStrike" kern="1200" cap="none" spc="0" normalizeH="0" baseline="0" noProof="0" smtClean="0">
                <a:ln>
                  <a:noFill/>
                </a:ln>
                <a:solidFill>
                  <a:prstClr val="black"/>
                </a:solidFill>
                <a:effectLst/>
                <a:uLnTx/>
                <a:uFillTx/>
                <a:latin typeface="Archivo" panose="020B0503020202020B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chivo" panose="020B0503020202020B04" pitchFamily="34" charset="77"/>
              <a:ea typeface="+mn-ea"/>
              <a:cs typeface="+mn-cs"/>
            </a:endParaRPr>
          </a:p>
        </p:txBody>
      </p:sp>
      <p:sp>
        <p:nvSpPr>
          <p:cNvPr id="4" name="Content Placeholder 5">
            <a:extLst>
              <a:ext uri="{FF2B5EF4-FFF2-40B4-BE49-F238E27FC236}">
                <a16:creationId xmlns:a16="http://schemas.microsoft.com/office/drawing/2014/main" id="{3D47C4C3-7407-4E0D-BA64-A1BAC2A3B09C}"/>
              </a:ext>
            </a:extLst>
          </p:cNvPr>
          <p:cNvSpPr txBox="1">
            <a:spLocks/>
          </p:cNvSpPr>
          <p:nvPr/>
        </p:nvSpPr>
        <p:spPr>
          <a:xfrm>
            <a:off x="645178" y="1320800"/>
            <a:ext cx="9513805" cy="1577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F98E7D8-2C61-4D56-9D38-5380D6391EE8}"/>
              </a:ext>
            </a:extLst>
          </p:cNvPr>
          <p:cNvPicPr>
            <a:picLocks noChangeAspect="1"/>
          </p:cNvPicPr>
          <p:nvPr/>
        </p:nvPicPr>
        <p:blipFill>
          <a:blip r:embed="rId2"/>
          <a:stretch>
            <a:fillRect/>
          </a:stretch>
        </p:blipFill>
        <p:spPr>
          <a:xfrm>
            <a:off x="8801100" y="3416428"/>
            <a:ext cx="1577849" cy="1577849"/>
          </a:xfrm>
          <a:prstGeom prst="rect">
            <a:avLst/>
          </a:prstGeom>
        </p:spPr>
      </p:pic>
      <p:sp>
        <p:nvSpPr>
          <p:cNvPr id="3" name="TextBox 2">
            <a:extLst>
              <a:ext uri="{FF2B5EF4-FFF2-40B4-BE49-F238E27FC236}">
                <a16:creationId xmlns:a16="http://schemas.microsoft.com/office/drawing/2014/main" id="{E8CC8357-6CB0-483D-BAE6-5D4FA3A20F98}"/>
              </a:ext>
            </a:extLst>
          </p:cNvPr>
          <p:cNvSpPr txBox="1"/>
          <p:nvPr/>
        </p:nvSpPr>
        <p:spPr>
          <a:xfrm>
            <a:off x="710700" y="2980083"/>
            <a:ext cx="7108934"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You are likely to engage with ERIC member companies when you:</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Drive a car or fill it with gas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Dine out or at home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Use a cellphone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Use a computer</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Visit a bank or hotel</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Fly on an airplane</a:t>
            </a:r>
          </a:p>
        </p:txBody>
      </p:sp>
      <p:sp>
        <p:nvSpPr>
          <p:cNvPr id="5" name="Rectangle 4">
            <a:extLst>
              <a:ext uri="{FF2B5EF4-FFF2-40B4-BE49-F238E27FC236}">
                <a16:creationId xmlns:a16="http://schemas.microsoft.com/office/drawing/2014/main" id="{C9DDF9C0-F8D8-4198-B452-C5D549E91C4F}"/>
              </a:ext>
            </a:extLst>
          </p:cNvPr>
          <p:cNvSpPr/>
          <p:nvPr/>
        </p:nvSpPr>
        <p:spPr>
          <a:xfrm>
            <a:off x="4265167" y="3410970"/>
            <a:ext cx="3816096" cy="2523768"/>
          </a:xfrm>
          <a:prstGeom prst="rect">
            <a:avLst/>
          </a:prstGeom>
        </p:spPr>
        <p:txBody>
          <a:bodyPr wrap="square">
            <a:spAutoFit/>
          </a:bodyPr>
          <a:lstStyle/>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Watch T.V.</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Benefit from our national defense</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Receive or send a package</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Go shopping</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Use cosmetics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Arial" panose="020B0604020202020204" pitchFamily="34" charset="0"/>
              </a:rPr>
              <a:t>Enjoy a beverage</a:t>
            </a:r>
          </a:p>
        </p:txBody>
      </p:sp>
      <p:sp>
        <p:nvSpPr>
          <p:cNvPr id="9" name="TextBox 8">
            <a:extLst>
              <a:ext uri="{FF2B5EF4-FFF2-40B4-BE49-F238E27FC236}">
                <a16:creationId xmlns:a16="http://schemas.microsoft.com/office/drawing/2014/main" id="{B686E8E7-FF95-4D82-9327-DF9BE44CA8F4}"/>
              </a:ext>
            </a:extLst>
          </p:cNvPr>
          <p:cNvSpPr txBox="1"/>
          <p:nvPr/>
        </p:nvSpPr>
        <p:spPr>
          <a:xfrm>
            <a:off x="497330" y="1320800"/>
            <a:ext cx="1097280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chivo" panose="020B0503020202020B04"/>
                <a:ea typeface="+mn-ea"/>
                <a:cs typeface="+mn-cs"/>
              </a:rPr>
              <a:t>ERIC is the only national association advocating exclusively for large employer plan sponsors that provide health, retirement, paid leave, and other benefits to their nationwide workforces. With member companies that are leaders in every economic sector, ERIC advocates on the federal, state, and local levels for policies that promote flexibility and uniformity in administering their employee benefit plans against a patchwork of conflicting and burdensome rules. </a:t>
            </a:r>
          </a:p>
        </p:txBody>
      </p:sp>
    </p:spTree>
    <p:extLst>
      <p:ext uri="{BB962C8B-B14F-4D97-AF65-F5344CB8AC3E}">
        <p14:creationId xmlns:p14="http://schemas.microsoft.com/office/powerpoint/2010/main" val="1735495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8C84-9566-4D2C-BBD2-B8CDBFF589F5}"/>
              </a:ext>
            </a:extLst>
          </p:cNvPr>
          <p:cNvSpPr>
            <a:spLocks noGrp="1"/>
          </p:cNvSpPr>
          <p:nvPr>
            <p:ph type="title"/>
          </p:nvPr>
        </p:nvSpPr>
        <p:spPr>
          <a:xfrm>
            <a:off x="548640" y="497289"/>
            <a:ext cx="10805160" cy="443198"/>
          </a:xfrm>
        </p:spPr>
        <p:txBody>
          <a:bodyPr/>
          <a:lstStyle/>
          <a:p>
            <a:r>
              <a:rPr lang="en-US" sz="3200">
                <a:solidFill>
                  <a:srgbClr val="04A0D0"/>
                </a:solidFill>
                <a:latin typeface="Archivo" panose="020B0503020202020B04"/>
                <a:cs typeface="Arial" panose="020B0604020202020204" pitchFamily="34" charset="0"/>
              </a:rPr>
              <a:t>Introduction to The ERISA Industry Committee</a:t>
            </a:r>
          </a:p>
        </p:txBody>
      </p:sp>
      <p:sp>
        <p:nvSpPr>
          <p:cNvPr id="6" name="Slide Number Placeholder 4">
            <a:extLst>
              <a:ext uri="{FF2B5EF4-FFF2-40B4-BE49-F238E27FC236}">
                <a16:creationId xmlns:a16="http://schemas.microsoft.com/office/drawing/2014/main" id="{2DFBE9F7-E64D-4EC1-9E11-CB37E88E6A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2575F-425C-4640-BCA3-DD649F8853D2}" type="slidenum">
              <a:rPr kumimoji="0" lang="en-US" sz="1200" b="0" i="0" u="none" strike="noStrike" kern="1200" cap="none" spc="0" normalizeH="0" baseline="0" noProof="0" smtClean="0">
                <a:ln>
                  <a:noFill/>
                </a:ln>
                <a:solidFill>
                  <a:srgbClr val="8BBCC5"/>
                </a:solidFill>
                <a:effectLst/>
                <a:uLnTx/>
                <a:uFillTx/>
                <a:latin typeface="Archivo" panose="020B0503020202020B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8BBCC5"/>
              </a:solidFill>
              <a:effectLst/>
              <a:uLnTx/>
              <a:uFillTx/>
              <a:latin typeface="Archivo" panose="020B0503020202020B04" pitchFamily="34" charset="77"/>
              <a:ea typeface="+mn-ea"/>
              <a:cs typeface="+mn-cs"/>
            </a:endParaRPr>
          </a:p>
        </p:txBody>
      </p:sp>
      <p:pic>
        <p:nvPicPr>
          <p:cNvPr id="8" name="Content Placeholder 3">
            <a:extLst>
              <a:ext uri="{FF2B5EF4-FFF2-40B4-BE49-F238E27FC236}">
                <a16:creationId xmlns:a16="http://schemas.microsoft.com/office/drawing/2014/main" id="{DD08AAE4-76C0-4703-8990-600E043D7101}"/>
              </a:ext>
            </a:extLst>
          </p:cNvPr>
          <p:cNvPicPr>
            <a:picLocks noChangeAspect="1"/>
          </p:cNvPicPr>
          <p:nvPr/>
        </p:nvPicPr>
        <p:blipFill>
          <a:blip r:embed="rId2"/>
          <a:stretch>
            <a:fillRect/>
          </a:stretch>
        </p:blipFill>
        <p:spPr>
          <a:xfrm>
            <a:off x="1714077" y="1295400"/>
            <a:ext cx="8763846" cy="4749187"/>
          </a:xfrm>
          <a:prstGeom prst="rect">
            <a:avLst/>
          </a:prstGeom>
        </p:spPr>
      </p:pic>
    </p:spTree>
    <p:extLst>
      <p:ext uri="{BB962C8B-B14F-4D97-AF65-F5344CB8AC3E}">
        <p14:creationId xmlns:p14="http://schemas.microsoft.com/office/powerpoint/2010/main" val="140658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BBD6-D7FA-4D55-A74F-B6614C753E54}"/>
              </a:ext>
            </a:extLst>
          </p:cNvPr>
          <p:cNvSpPr>
            <a:spLocks noGrp="1"/>
          </p:cNvSpPr>
          <p:nvPr>
            <p:ph type="title" idx="4294967295"/>
          </p:nvPr>
        </p:nvSpPr>
        <p:spPr>
          <a:xfrm>
            <a:off x="956310" y="1063771"/>
            <a:ext cx="10972800" cy="731837"/>
          </a:xfrm>
          <a:prstGeom prst="rect">
            <a:avLst/>
          </a:prstGeom>
        </p:spPr>
        <p:txBody>
          <a:bodyPr/>
          <a:lstStyle/>
          <a:p>
            <a:r>
              <a:rPr lang="en-US" sz="3200" b="1">
                <a:solidFill>
                  <a:schemeClr val="bg1"/>
                </a:solidFill>
                <a:latin typeface="Archivo" panose="020B0503020202020B04" pitchFamily="34" charset="0"/>
              </a:rPr>
              <a:t>Agenda</a:t>
            </a:r>
          </a:p>
        </p:txBody>
      </p:sp>
      <p:sp>
        <p:nvSpPr>
          <p:cNvPr id="3" name="Content Placeholder 2">
            <a:extLst>
              <a:ext uri="{FF2B5EF4-FFF2-40B4-BE49-F238E27FC236}">
                <a16:creationId xmlns:a16="http://schemas.microsoft.com/office/drawing/2014/main" id="{A4BD685C-3E2E-4859-8F63-754636158042}"/>
              </a:ext>
            </a:extLst>
          </p:cNvPr>
          <p:cNvSpPr>
            <a:spLocks noGrp="1"/>
          </p:cNvSpPr>
          <p:nvPr>
            <p:ph idx="4294967295"/>
          </p:nvPr>
        </p:nvSpPr>
        <p:spPr>
          <a:xfrm>
            <a:off x="503607" y="1795608"/>
            <a:ext cx="7567374" cy="4611634"/>
          </a:xfrm>
          <a:prstGeom prst="rect">
            <a:avLst/>
          </a:prstGeom>
        </p:spPr>
        <p:txBody>
          <a:bodyPr lIns="91440" tIns="45720" rIns="91440" bIns="45720" numCol="2" anchor="t"/>
          <a:lstStyle/>
          <a:p>
            <a:pPr marL="457200" lvl="0" indent="-457200">
              <a:buFont typeface="Arial" panose="020B0604020202020204" pitchFamily="34" charset="0"/>
              <a:buChar char="•"/>
            </a:pPr>
            <a:r>
              <a:rPr lang="en-US" sz="2400" b="1">
                <a:solidFill>
                  <a:schemeClr val="bg1"/>
                </a:solidFill>
                <a:latin typeface="Archivo" panose="020B0503020202020B04"/>
              </a:rPr>
              <a:t>CAA and its Enactment</a:t>
            </a:r>
          </a:p>
          <a:p>
            <a:pPr marL="457200" lvl="0" indent="-457200">
              <a:buFont typeface="Arial" panose="020B0604020202020204" pitchFamily="34" charset="0"/>
              <a:buChar char="•"/>
            </a:pPr>
            <a:r>
              <a:rPr lang="en-US" sz="2400" b="1">
                <a:solidFill>
                  <a:schemeClr val="bg1"/>
                </a:solidFill>
                <a:latin typeface="Archivo" panose="020B0503020202020B04"/>
              </a:rPr>
              <a:t>Fiduciary Obligations</a:t>
            </a:r>
          </a:p>
          <a:p>
            <a:pPr marL="457200" lvl="0" indent="-457200">
              <a:buFont typeface="Arial" panose="020B0604020202020204" pitchFamily="34" charset="0"/>
              <a:buChar char="•"/>
            </a:pPr>
            <a:r>
              <a:rPr lang="en-US" sz="2400" b="1">
                <a:solidFill>
                  <a:schemeClr val="bg1"/>
                </a:solidFill>
                <a:latin typeface="Archivo" panose="020B0503020202020B04"/>
              </a:rPr>
              <a:t>Sufficient Information</a:t>
            </a:r>
          </a:p>
          <a:p>
            <a:pPr marL="457200" lvl="0" indent="-457200">
              <a:buFont typeface="Arial" panose="020B0604020202020204" pitchFamily="34" charset="0"/>
              <a:buChar char="•"/>
            </a:pPr>
            <a:r>
              <a:rPr lang="en-US" sz="2400" b="1">
                <a:solidFill>
                  <a:schemeClr val="bg1"/>
                </a:solidFill>
                <a:latin typeface="Archivo" panose="020B0503020202020B04"/>
              </a:rPr>
              <a:t>Employer Liability</a:t>
            </a:r>
          </a:p>
          <a:p>
            <a:pPr marL="457200" lvl="0" indent="-457200">
              <a:buFont typeface="Arial" panose="020B0604020202020204" pitchFamily="34" charset="0"/>
              <a:buChar char="•"/>
            </a:pPr>
            <a:r>
              <a:rPr lang="en-US" sz="2400" b="1">
                <a:solidFill>
                  <a:schemeClr val="bg1"/>
                </a:solidFill>
                <a:latin typeface="Archivo" panose="020B0503020202020B04"/>
              </a:rPr>
              <a:t>Re-evaluating Contracts</a:t>
            </a:r>
          </a:p>
          <a:p>
            <a:pPr marL="457200" lvl="0" indent="-457200">
              <a:buFont typeface="Arial" panose="020B0604020202020204" pitchFamily="34" charset="0"/>
              <a:buChar char="•"/>
            </a:pPr>
            <a:r>
              <a:rPr lang="en-US" sz="2400" b="1">
                <a:solidFill>
                  <a:schemeClr val="bg1"/>
                </a:solidFill>
                <a:latin typeface="Archivo" panose="020B0503020202020B04"/>
              </a:rPr>
              <a:t>Conclusion</a:t>
            </a:r>
          </a:p>
          <a:p>
            <a:pPr lvl="0"/>
            <a:endParaRPr lang="en-US">
              <a:latin typeface="Archivo" panose="020B0503020202020B04"/>
            </a:endParaRPr>
          </a:p>
          <a:p>
            <a:pPr lvl="2"/>
            <a:endParaRPr lang="en-US" sz="400">
              <a:solidFill>
                <a:schemeClr val="bg1"/>
              </a:solidFill>
              <a:latin typeface="Archivo" panose="020B0503020202020B04" pitchFamily="34" charset="0"/>
            </a:endParaRPr>
          </a:p>
          <a:p>
            <a:pPr marL="914400" lvl="2" indent="0">
              <a:buNone/>
            </a:pPr>
            <a:endParaRPr lang="en-US" sz="500">
              <a:solidFill>
                <a:schemeClr val="bg1"/>
              </a:solidFill>
              <a:latin typeface="Archivo" panose="020B0503020202020B04" pitchFamily="34" charset="0"/>
            </a:endParaRPr>
          </a:p>
          <a:p>
            <a:pPr marL="914400" lvl="2" indent="0">
              <a:buNone/>
            </a:pPr>
            <a:endParaRPr lang="en-US" sz="500">
              <a:solidFill>
                <a:schemeClr val="bg1"/>
              </a:solidFill>
              <a:latin typeface="Archivo" panose="020B0503020202020B04" pitchFamily="34" charset="0"/>
            </a:endParaRPr>
          </a:p>
          <a:p>
            <a:pPr lvl="2"/>
            <a:endParaRPr lang="en-US" sz="600">
              <a:solidFill>
                <a:schemeClr val="bg1"/>
              </a:solidFill>
              <a:latin typeface="Archivo" panose="020B0503020202020B04" pitchFamily="34" charset="0"/>
            </a:endParaRPr>
          </a:p>
          <a:p>
            <a:pPr lvl="2"/>
            <a:endParaRPr lang="en-US" sz="600">
              <a:solidFill>
                <a:schemeClr val="bg1"/>
              </a:solidFill>
              <a:latin typeface="Archivo" panose="020B0503020202020B04" pitchFamily="34" charset="0"/>
            </a:endParaRPr>
          </a:p>
          <a:p>
            <a:pPr marL="914400" lvl="2" indent="0">
              <a:buNone/>
            </a:pPr>
            <a:endParaRPr lang="en-US" sz="1200">
              <a:latin typeface="Archivo" panose="020B0503020202020B04" pitchFamily="34" charset="0"/>
            </a:endParaRPr>
          </a:p>
        </p:txBody>
      </p:sp>
      <p:sp>
        <p:nvSpPr>
          <p:cNvPr id="8" name="Slide Number Placeholder 4">
            <a:extLst>
              <a:ext uri="{FF2B5EF4-FFF2-40B4-BE49-F238E27FC236}">
                <a16:creationId xmlns:a16="http://schemas.microsoft.com/office/drawing/2014/main" id="{25DB379C-B991-4C35-B051-AAA4E8172420}"/>
              </a:ext>
            </a:extLst>
          </p:cNvPr>
          <p:cNvSpPr txBox="1">
            <a:spLocks/>
          </p:cNvSpPr>
          <p:nvPr/>
        </p:nvSpPr>
        <p:spPr>
          <a:xfrm>
            <a:off x="8805333" y="6285957"/>
            <a:ext cx="2743200" cy="36512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rgbClr val="E91F1A"/>
                </a:solidFill>
                <a:latin typeface="Archivo" panose="020B0503020202020B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C5EF648-93E9-44E1-851D-2DE2C477D17B}" type="slidenum">
              <a:rPr kumimoji="0" lang="en-US" sz="1200" b="0" i="0" u="none" strike="noStrike" kern="1200" cap="none" spc="0" normalizeH="0" baseline="0" noProof="0" smtClean="0">
                <a:ln>
                  <a:noFill/>
                </a:ln>
                <a:solidFill>
                  <a:prstClr val="white"/>
                </a:solidFill>
                <a:effectLst/>
                <a:uLnTx/>
                <a:uFillTx/>
                <a:latin typeface="Archivo" panose="020B0503020202020B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Archivo" panose="020B0503020202020B04" pitchFamily="34" charset="77"/>
              <a:ea typeface="+mn-ea"/>
              <a:cs typeface="+mn-cs"/>
            </a:endParaRPr>
          </a:p>
        </p:txBody>
      </p:sp>
      <p:pic>
        <p:nvPicPr>
          <p:cNvPr id="4" name="Picture 3">
            <a:extLst>
              <a:ext uri="{FF2B5EF4-FFF2-40B4-BE49-F238E27FC236}">
                <a16:creationId xmlns:a16="http://schemas.microsoft.com/office/drawing/2014/main" id="{ABD07B13-5EBC-44D6-B9B7-1B124DB05133}"/>
              </a:ext>
            </a:extLst>
          </p:cNvPr>
          <p:cNvPicPr>
            <a:picLocks noChangeAspect="1"/>
          </p:cNvPicPr>
          <p:nvPr/>
        </p:nvPicPr>
        <p:blipFill>
          <a:blip r:embed="rId2"/>
          <a:stretch>
            <a:fillRect/>
          </a:stretch>
        </p:blipFill>
        <p:spPr>
          <a:xfrm>
            <a:off x="5356162" y="2493594"/>
            <a:ext cx="2885881" cy="1870812"/>
          </a:xfrm>
          <a:prstGeom prst="rect">
            <a:avLst/>
          </a:prstGeom>
        </p:spPr>
      </p:pic>
      <p:pic>
        <p:nvPicPr>
          <p:cNvPr id="6" name="Picture 5">
            <a:extLst>
              <a:ext uri="{FF2B5EF4-FFF2-40B4-BE49-F238E27FC236}">
                <a16:creationId xmlns:a16="http://schemas.microsoft.com/office/drawing/2014/main" id="{32C15A0A-2D1C-44C1-A289-9CB79BC37969}"/>
              </a:ext>
            </a:extLst>
          </p:cNvPr>
          <p:cNvPicPr>
            <a:picLocks noChangeAspect="1"/>
          </p:cNvPicPr>
          <p:nvPr/>
        </p:nvPicPr>
        <p:blipFill>
          <a:blip r:embed="rId3"/>
          <a:stretch>
            <a:fillRect/>
          </a:stretch>
        </p:blipFill>
        <p:spPr>
          <a:xfrm>
            <a:off x="8662652" y="2493594"/>
            <a:ext cx="2885881" cy="1910815"/>
          </a:xfrm>
          <a:prstGeom prst="rect">
            <a:avLst/>
          </a:prstGeom>
        </p:spPr>
      </p:pic>
    </p:spTree>
    <p:extLst>
      <p:ext uri="{BB962C8B-B14F-4D97-AF65-F5344CB8AC3E}">
        <p14:creationId xmlns:p14="http://schemas.microsoft.com/office/powerpoint/2010/main" val="3018077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2CDB-59E4-9D28-E360-EB57F5E91AB8}"/>
              </a:ext>
            </a:extLst>
          </p:cNvPr>
          <p:cNvSpPr>
            <a:spLocks noGrp="1"/>
          </p:cNvSpPr>
          <p:nvPr>
            <p:ph type="ctrTitle"/>
          </p:nvPr>
        </p:nvSpPr>
        <p:spPr>
          <a:xfrm>
            <a:off x="1003601" y="4139214"/>
            <a:ext cx="9758670" cy="787893"/>
          </a:xfrm>
        </p:spPr>
        <p:txBody>
          <a:bodyPr/>
          <a:lstStyle/>
          <a:p>
            <a:pPr algn="ctr"/>
            <a:r>
              <a:rPr lang="en-US"/>
              <a:t>Consolidated Appropriations Act</a:t>
            </a:r>
          </a:p>
        </p:txBody>
      </p:sp>
    </p:spTree>
    <p:extLst>
      <p:ext uri="{BB962C8B-B14F-4D97-AF65-F5344CB8AC3E}">
        <p14:creationId xmlns:p14="http://schemas.microsoft.com/office/powerpoint/2010/main" val="80054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usinesswoman Surfing On Wave Money Illustration Stock Vector (Royalty  Free) 712825243 | Shutterstock">
            <a:extLst>
              <a:ext uri="{FF2B5EF4-FFF2-40B4-BE49-F238E27FC236}">
                <a16:creationId xmlns:a16="http://schemas.microsoft.com/office/drawing/2014/main" id="{614E7E15-3856-AD2E-025A-BC75D12A138B}"/>
              </a:ext>
            </a:extLst>
          </p:cNvPr>
          <p:cNvPicPr>
            <a:picLocks noGrp="1" noChangeAspect="1" noChangeArrowheads="1"/>
          </p:cNvPicPr>
          <p:nvPr>
            <p:ph sz="quarter" idx="29"/>
          </p:nvPr>
        </p:nvPicPr>
        <p:blipFill rotWithShape="1">
          <a:blip r:embed="rId2">
            <a:extLst>
              <a:ext uri="{28A0092B-C50C-407E-A947-70E740481C1C}">
                <a14:useLocalDpi xmlns:a14="http://schemas.microsoft.com/office/drawing/2010/main" val="0"/>
              </a:ext>
            </a:extLst>
          </a:blip>
          <a:srcRect l="4777" r="-1" b="7982"/>
          <a:stretch/>
        </p:blipFill>
        <p:spPr bwMode="auto">
          <a:xfrm>
            <a:off x="7511454" y="1430676"/>
            <a:ext cx="3840480" cy="3996647"/>
          </a:xfrm>
          <a:prstGeom prst="rect">
            <a:avLst/>
          </a:prstGeom>
          <a:solidFill>
            <a:srgbClr val="FFFFFF"/>
          </a:solidFill>
        </p:spPr>
      </p:pic>
      <p:pic>
        <p:nvPicPr>
          <p:cNvPr id="4102" name="Picture 6" descr="Free Men Sitting at Table Smiling Stock Photo">
            <a:extLst>
              <a:ext uri="{FF2B5EF4-FFF2-40B4-BE49-F238E27FC236}">
                <a16:creationId xmlns:a16="http://schemas.microsoft.com/office/drawing/2014/main" id="{B94ED45C-70B9-F10E-3D6E-63A86F808E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49" b="-28049"/>
          <a:stretch/>
        </p:blipFill>
        <p:spPr bwMode="auto">
          <a:xfrm>
            <a:off x="3511367" y="1828799"/>
            <a:ext cx="3840480" cy="3996647"/>
          </a:xfrm>
          <a:prstGeom prst="rect">
            <a:avLst/>
          </a:prstGeom>
          <a:solidFill>
            <a:srgbClr val="FFFFFF"/>
          </a:solidFill>
        </p:spPr>
      </p:pic>
      <p:sp>
        <p:nvSpPr>
          <p:cNvPr id="3" name="Content Placeholder 2">
            <a:extLst>
              <a:ext uri="{FF2B5EF4-FFF2-40B4-BE49-F238E27FC236}">
                <a16:creationId xmlns:a16="http://schemas.microsoft.com/office/drawing/2014/main" id="{78718FB5-C8DC-2186-6DE9-D291184B6199}"/>
              </a:ext>
            </a:extLst>
          </p:cNvPr>
          <p:cNvSpPr>
            <a:spLocks noGrp="1"/>
          </p:cNvSpPr>
          <p:nvPr>
            <p:ph sz="quarter" idx="28"/>
          </p:nvPr>
        </p:nvSpPr>
        <p:spPr>
          <a:xfrm>
            <a:off x="410966" y="1430676"/>
            <a:ext cx="2940795" cy="4568147"/>
          </a:xfrm>
        </p:spPr>
        <p:txBody>
          <a:bodyPr anchor="ctr">
            <a:normAutofit fontScale="40000" lnSpcReduction="20000"/>
          </a:bodyPr>
          <a:lstStyle/>
          <a:p>
            <a:pPr marL="342900" marR="0" lvl="0" indent="-342900">
              <a:spcBef>
                <a:spcPts val="0"/>
              </a:spcBef>
              <a:spcAft>
                <a:spcPts val="0"/>
              </a:spcAft>
              <a:buFont typeface="Symbol" panose="05050102010706020507" pitchFamily="18" charset="2"/>
              <a:buChar char=""/>
            </a:pPr>
            <a:r>
              <a:rPr lang="en-US" sz="5000" u="sng">
                <a:effectLst/>
                <a:hlinkClick r:id="rId4"/>
              </a:rPr>
              <a:t>Insurance Brokers Get Paid More To Sell More, Fueling High Health Care Costs : Shots - Health News : NPR</a:t>
            </a:r>
            <a:endParaRPr lang="en-US" sz="5000" u="sng">
              <a:effectLst/>
            </a:endParaRPr>
          </a:p>
          <a:p>
            <a:pPr marL="342900" marR="0" lvl="0" indent="-342900">
              <a:spcBef>
                <a:spcPts val="0"/>
              </a:spcBef>
              <a:spcAft>
                <a:spcPts val="0"/>
              </a:spcAft>
              <a:buFont typeface="Symbol" panose="05050102010706020507" pitchFamily="18" charset="2"/>
              <a:buChar char=""/>
            </a:pPr>
            <a:endParaRPr lang="en-US" sz="5000" u="sng"/>
          </a:p>
          <a:p>
            <a:pPr marL="342900" marR="0" lvl="0" indent="-342900">
              <a:spcBef>
                <a:spcPts val="0"/>
              </a:spcBef>
              <a:spcAft>
                <a:spcPts val="0"/>
              </a:spcAft>
              <a:buFont typeface="Symbol" panose="05050102010706020507" pitchFamily="18" charset="2"/>
              <a:buChar char=""/>
            </a:pPr>
            <a:r>
              <a:rPr lang="en-US" sz="5000">
                <a:solidFill>
                  <a:srgbClr val="002060"/>
                </a:solidFill>
                <a:effectLst/>
              </a:rPr>
              <a:t>“</a:t>
            </a:r>
            <a:r>
              <a:rPr lang="en-US" sz="5000" i="1">
                <a:solidFill>
                  <a:srgbClr val="002060"/>
                </a:solidFill>
                <a:effectLst/>
              </a:rPr>
              <a:t>Health Net of California's pitch is not subtle: A smiling woman in a business suit rides a giant $100 bill like it's a surfboard. "Sell more, enroll more, get paid more!" In some cases, its ad says, a broker can "power up" the bonus to $150,000 per employer group</a:t>
            </a:r>
            <a:r>
              <a:rPr lang="en-US" sz="5000">
                <a:solidFill>
                  <a:srgbClr val="002060"/>
                </a:solidFill>
                <a:effectLst/>
              </a:rPr>
              <a:t>”</a:t>
            </a:r>
          </a:p>
          <a:p>
            <a:pPr marL="342900" marR="0" lvl="0" indent="-342900">
              <a:spcBef>
                <a:spcPts val="0"/>
              </a:spcBef>
              <a:spcAft>
                <a:spcPts val="0"/>
              </a:spcAft>
              <a:buFont typeface="Symbol" panose="05050102010706020507" pitchFamily="18" charset="2"/>
              <a:buChar char=""/>
            </a:pPr>
            <a:endParaRPr lang="en-US" sz="1800">
              <a:effectLst/>
            </a:endParaRPr>
          </a:p>
          <a:p>
            <a:endParaRPr lang="en-US" sz="1500"/>
          </a:p>
        </p:txBody>
      </p:sp>
      <p:sp>
        <p:nvSpPr>
          <p:cNvPr id="4" name="Title 3">
            <a:extLst>
              <a:ext uri="{FF2B5EF4-FFF2-40B4-BE49-F238E27FC236}">
                <a16:creationId xmlns:a16="http://schemas.microsoft.com/office/drawing/2014/main" id="{5BD727F8-FDE1-9D81-AF23-7C7134E5BD53}"/>
              </a:ext>
            </a:extLst>
          </p:cNvPr>
          <p:cNvSpPr>
            <a:spLocks noGrp="1"/>
          </p:cNvSpPr>
          <p:nvPr>
            <p:ph type="title"/>
          </p:nvPr>
        </p:nvSpPr>
        <p:spPr>
          <a:xfrm>
            <a:off x="548639" y="501969"/>
            <a:ext cx="10968955" cy="731520"/>
          </a:xfrm>
        </p:spPr>
        <p:txBody>
          <a:bodyPr anchor="ctr">
            <a:normAutofit/>
          </a:bodyPr>
          <a:lstStyle/>
          <a:p>
            <a:r>
              <a:rPr lang="en-US" b="1"/>
              <a:t>Origin</a:t>
            </a:r>
          </a:p>
        </p:txBody>
      </p:sp>
    </p:spTree>
    <p:extLst>
      <p:ext uri="{BB962C8B-B14F-4D97-AF65-F5344CB8AC3E}">
        <p14:creationId xmlns:p14="http://schemas.microsoft.com/office/powerpoint/2010/main" val="695601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2.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3.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4.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5.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6.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7.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RIC PowerPoint Theme">
  <a:themeElements>
    <a:clrScheme name="ERIC">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RIC">
      <a:majorFont>
        <a:latin typeface="Archivo Medium"/>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IC PowerPoint Theme" id="{23768A67-BA8A-47E4-8221-0322E3CD4DB8}" vid="{A4CE85CB-CD94-4824-86F2-50DE93002E4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HCG">
  <a:themeElements>
    <a:clrScheme name="BHCG 2017">
      <a:dk1>
        <a:sysClr val="windowText" lastClr="000000"/>
      </a:dk1>
      <a:lt1>
        <a:sysClr val="window" lastClr="FFFFFF"/>
      </a:lt1>
      <a:dk2>
        <a:srgbClr val="212C65"/>
      </a:dk2>
      <a:lt2>
        <a:srgbClr val="EB9322"/>
      </a:lt2>
      <a:accent1>
        <a:srgbClr val="9BBB59"/>
      </a:accent1>
      <a:accent2>
        <a:srgbClr val="6E925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b2ab0c-ffc1-4327-9b82-05be800f4809" xsi:nil="true"/>
    <lcf76f155ced4ddcb4097134ff3c332f xmlns="b7e9a857-8bba-4a71-bd0a-f34df7fd304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C2782994758A41881D199C33F8DFBF" ma:contentTypeVersion="16" ma:contentTypeDescription="Create a new document." ma:contentTypeScope="" ma:versionID="175d5bfe567ef7a3ea021d996f539ee3">
  <xsd:schema xmlns:xsd="http://www.w3.org/2001/XMLSchema" xmlns:xs="http://www.w3.org/2001/XMLSchema" xmlns:p="http://schemas.microsoft.com/office/2006/metadata/properties" xmlns:ns2="b7e9a857-8bba-4a71-bd0a-f34df7fd3047" xmlns:ns3="e7b2ab0c-ffc1-4327-9b82-05be800f4809" targetNamespace="http://schemas.microsoft.com/office/2006/metadata/properties" ma:root="true" ma:fieldsID="5c41b55f69a0e7e9086f89c65643919e" ns2:_="" ns3:_="">
    <xsd:import namespace="b7e9a857-8bba-4a71-bd0a-f34df7fd3047"/>
    <xsd:import namespace="e7b2ab0c-ffc1-4327-9b82-05be800f4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e9a857-8bba-4a71-bd0a-f34df7fd30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de66df6-043c-43a3-ad3b-3c47be9df4f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b2ab0c-ffc1-4327-9b82-05be800f48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b95801-67cd-4de4-87f8-d9dd6f517d95}" ma:internalName="TaxCatchAll" ma:showField="CatchAllData" ma:web="e7b2ab0c-ffc1-4327-9b82-05be800f48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CB6C16-FA6B-4954-9E2F-687C56149796}">
  <ds:schemaRefs>
    <ds:schemaRef ds:uri="http://schemas.microsoft.com/office/2006/metadata/properties"/>
    <ds:schemaRef ds:uri="http://schemas.microsoft.com/office/infopath/2007/PartnerControls"/>
    <ds:schemaRef ds:uri="e7b2ab0c-ffc1-4327-9b82-05be800f4809"/>
    <ds:schemaRef ds:uri="b7e9a857-8bba-4a71-bd0a-f34df7fd3047"/>
  </ds:schemaRefs>
</ds:datastoreItem>
</file>

<file path=customXml/itemProps2.xml><?xml version="1.0" encoding="utf-8"?>
<ds:datastoreItem xmlns:ds="http://schemas.openxmlformats.org/officeDocument/2006/customXml" ds:itemID="{CC98C3BE-276A-419E-B388-37690829531D}">
  <ds:schemaRefs>
    <ds:schemaRef ds:uri="http://schemas.microsoft.com/sharepoint/v3/contenttype/forms"/>
  </ds:schemaRefs>
</ds:datastoreItem>
</file>

<file path=customXml/itemProps3.xml><?xml version="1.0" encoding="utf-8"?>
<ds:datastoreItem xmlns:ds="http://schemas.openxmlformats.org/officeDocument/2006/customXml" ds:itemID="{8605FD73-A3B3-4984-A64F-D169E61C81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e9a857-8bba-4a71-bd0a-f34df7fd3047"/>
    <ds:schemaRef ds:uri="e7b2ab0c-ffc1-4327-9b82-05be800f48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TotalTime>
  <Words>2052</Words>
  <Application>Microsoft Office PowerPoint</Application>
  <PresentationFormat>Widescreen</PresentationFormat>
  <Paragraphs>249</Paragraphs>
  <Slides>41</Slides>
  <Notes>1</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41</vt:i4>
      </vt:variant>
    </vt:vector>
  </HeadingPairs>
  <TitlesOfParts>
    <vt:vector size="65" baseType="lpstr">
      <vt:lpstr>Archivo</vt:lpstr>
      <vt:lpstr>Archivo Medium</vt:lpstr>
      <vt:lpstr>Arial</vt:lpstr>
      <vt:lpstr>Avenir Next LT Pro</vt:lpstr>
      <vt:lpstr>Avenir Next LT Pro Light</vt:lpstr>
      <vt:lpstr>Calibri</vt:lpstr>
      <vt:lpstr>Calibri Light</vt:lpstr>
      <vt:lpstr>Cascadia Code</vt:lpstr>
      <vt:lpstr>Gill Sans Nova Light</vt:lpstr>
      <vt:lpstr>Lato Black</vt:lpstr>
      <vt:lpstr>Merriweather</vt:lpstr>
      <vt:lpstr>Muli</vt:lpstr>
      <vt:lpstr>Segoe UI Semibold</vt:lpstr>
      <vt:lpstr>Segoe UI Semilight</vt:lpstr>
      <vt:lpstr>Symbol</vt:lpstr>
      <vt:lpstr>Wingdings</vt:lpstr>
      <vt:lpstr>1_Custom Design</vt:lpstr>
      <vt:lpstr>Custom Design</vt:lpstr>
      <vt:lpstr>10_Custom Design</vt:lpstr>
      <vt:lpstr>8_Custom Design</vt:lpstr>
      <vt:lpstr>5_Custom Design</vt:lpstr>
      <vt:lpstr>ERIC PowerPoint Theme</vt:lpstr>
      <vt:lpstr>Office Theme</vt:lpstr>
      <vt:lpstr>BHCG</vt:lpstr>
      <vt:lpstr>  Consolidated Appropriations Act Compliance Broker/Consultant Compensation Disclosure Rules </vt:lpstr>
      <vt:lpstr>Welcome</vt:lpstr>
      <vt:lpstr>Today’s Presenters</vt:lpstr>
      <vt:lpstr>PowerPoint Presentation</vt:lpstr>
      <vt:lpstr>Introduction to The ERISA Industry Committee</vt:lpstr>
      <vt:lpstr>Introduction to The ERISA Industry Committee</vt:lpstr>
      <vt:lpstr>Agenda</vt:lpstr>
      <vt:lpstr>Consolidated Appropriations Act</vt:lpstr>
      <vt:lpstr>Origin</vt:lpstr>
      <vt:lpstr>Origin (cont.)</vt:lpstr>
      <vt:lpstr>Why was CAA enacted?</vt:lpstr>
      <vt:lpstr>What changed?</vt:lpstr>
      <vt:lpstr>What Changed? (cOnt.)</vt:lpstr>
      <vt:lpstr>What must be disclosed?</vt:lpstr>
      <vt:lpstr>What must be disclosed? (Cont.)</vt:lpstr>
      <vt:lpstr>What must be disclosed?</vt:lpstr>
      <vt:lpstr>What must be disclosed?</vt:lpstr>
      <vt:lpstr>What must be disclosed? (Cont.)</vt:lpstr>
      <vt:lpstr>When are disclosures required?</vt:lpstr>
      <vt:lpstr>What must a group health plan do?</vt:lpstr>
      <vt:lpstr>What must a group health plan do? (Cont.)</vt:lpstr>
      <vt:lpstr>What must a group health plan do? (Cont.)</vt:lpstr>
      <vt:lpstr>What must a group health plan do? (Cont.)</vt:lpstr>
      <vt:lpstr>What must a group health plan do? (Cont.)</vt:lpstr>
      <vt:lpstr>What must a group health plan do? (Cont.)</vt:lpstr>
      <vt:lpstr>What must a Group health plan do? (Cont.)</vt:lpstr>
      <vt:lpstr>Conclusion</vt:lpstr>
      <vt:lpstr>PowerPoint Presentation</vt:lpstr>
      <vt:lpstr>PowerPoint Presentation</vt:lpstr>
      <vt:lpstr>PowerPoint Presentation</vt:lpstr>
      <vt:lpstr>PowerPoint Presentation</vt:lpstr>
      <vt:lpstr>CAA Compliance Broker/Consultant Compensation</vt:lpstr>
      <vt:lpstr>Agenda</vt:lpstr>
      <vt:lpstr>Setting the Stage</vt:lpstr>
      <vt:lpstr>What Employers Should Demand in a Benefits Professional</vt:lpstr>
      <vt:lpstr>What Employers Should Demand in a Benefits Professional</vt:lpstr>
      <vt:lpstr>What Employers Should Expect in a Disclosure</vt:lpstr>
      <vt:lpstr>Follow-up Questions a Prudent Employer Should Ask</vt:lpstr>
      <vt:lpstr>Let’s Open the Discussion Up</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Strogis</dc:creator>
  <cp:lastModifiedBy>Joleen Hohl</cp:lastModifiedBy>
  <cp:revision>4</cp:revision>
  <dcterms:created xsi:type="dcterms:W3CDTF">2022-09-14T13:11:14Z</dcterms:created>
  <dcterms:modified xsi:type="dcterms:W3CDTF">2022-09-20T17:30:13Z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0x01010016C2782994758A41881D199C33F8DFBF</vt:lpwstr>
  </property>
</Properties>
</file>